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compatMode="1" strictFirstAndLastChars="0" saveSubsetFonts="1" autoCompressPictures="0">
  <p:sldMasterIdLst>
    <p:sldMasterId id="2147483650" r:id="rId1"/>
    <p:sldMasterId id="2147483651" r:id="rId2"/>
    <p:sldMasterId id="2147483652" r:id="rId3"/>
    <p:sldMasterId id="2147483686" r:id="rId4"/>
    <p:sldMasterId id="2147483698" r:id="rId5"/>
  </p:sldMasterIdLst>
  <p:notesMasterIdLst>
    <p:notesMasterId r:id="rId102"/>
  </p:notesMasterIdLst>
  <p:handoutMasterIdLst>
    <p:handoutMasterId r:id="rId103"/>
  </p:handoutMasterIdLst>
  <p:sldIdLst>
    <p:sldId id="876" r:id="rId6"/>
    <p:sldId id="642" r:id="rId7"/>
    <p:sldId id="530" r:id="rId8"/>
    <p:sldId id="416" r:id="rId9"/>
    <p:sldId id="624" r:id="rId10"/>
    <p:sldId id="696" r:id="rId11"/>
    <p:sldId id="732" r:id="rId12"/>
    <p:sldId id="414" r:id="rId13"/>
    <p:sldId id="776" r:id="rId14"/>
    <p:sldId id="439" r:id="rId15"/>
    <p:sldId id="417" r:id="rId16"/>
    <p:sldId id="646" r:id="rId17"/>
    <p:sldId id="631" r:id="rId18"/>
    <p:sldId id="427" r:id="rId19"/>
    <p:sldId id="428" r:id="rId20"/>
    <p:sldId id="715" r:id="rId21"/>
    <p:sldId id="716" r:id="rId22"/>
    <p:sldId id="717" r:id="rId23"/>
    <p:sldId id="718" r:id="rId24"/>
    <p:sldId id="719" r:id="rId25"/>
    <p:sldId id="720" r:id="rId26"/>
    <p:sldId id="721" r:id="rId27"/>
    <p:sldId id="729" r:id="rId28"/>
    <p:sldId id="722" r:id="rId29"/>
    <p:sldId id="723" r:id="rId30"/>
    <p:sldId id="724" r:id="rId31"/>
    <p:sldId id="591" r:id="rId32"/>
    <p:sldId id="725" r:id="rId33"/>
    <p:sldId id="726" r:id="rId34"/>
    <p:sldId id="727" r:id="rId35"/>
    <p:sldId id="728" r:id="rId36"/>
    <p:sldId id="748" r:id="rId37"/>
    <p:sldId id="749" r:id="rId38"/>
    <p:sldId id="731" r:id="rId39"/>
    <p:sldId id="730" r:id="rId40"/>
    <p:sldId id="733" r:id="rId41"/>
    <p:sldId id="735" r:id="rId42"/>
    <p:sldId id="736" r:id="rId43"/>
    <p:sldId id="734" r:id="rId44"/>
    <p:sldId id="437" r:id="rId45"/>
    <p:sldId id="737" r:id="rId46"/>
    <p:sldId id="438" r:id="rId47"/>
    <p:sldId id="690" r:id="rId48"/>
    <p:sldId id="429" r:id="rId49"/>
    <p:sldId id="681" r:id="rId50"/>
    <p:sldId id="430" r:id="rId51"/>
    <p:sldId id="607" r:id="rId52"/>
    <p:sldId id="563" r:id="rId53"/>
    <p:sldId id="419" r:id="rId54"/>
    <p:sldId id="622" r:id="rId55"/>
    <p:sldId id="623" r:id="rId56"/>
    <p:sldId id="420" r:id="rId57"/>
    <p:sldId id="641" r:id="rId58"/>
    <p:sldId id="750" r:id="rId59"/>
    <p:sldId id="870" r:id="rId60"/>
    <p:sldId id="872" r:id="rId61"/>
    <p:sldId id="873" r:id="rId62"/>
    <p:sldId id="874" r:id="rId63"/>
    <p:sldId id="629" r:id="rId64"/>
    <p:sldId id="773" r:id="rId65"/>
    <p:sldId id="774" r:id="rId66"/>
    <p:sldId id="770" r:id="rId67"/>
    <p:sldId id="771" r:id="rId68"/>
    <p:sldId id="772" r:id="rId69"/>
    <p:sldId id="707" r:id="rId70"/>
    <p:sldId id="713" r:id="rId71"/>
    <p:sldId id="708" r:id="rId72"/>
    <p:sldId id="709" r:id="rId73"/>
    <p:sldId id="712" r:id="rId74"/>
    <p:sldId id="710" r:id="rId75"/>
    <p:sldId id="751" r:id="rId76"/>
    <p:sldId id="752" r:id="rId77"/>
    <p:sldId id="852" r:id="rId78"/>
    <p:sldId id="853" r:id="rId79"/>
    <p:sldId id="854" r:id="rId80"/>
    <p:sldId id="855" r:id="rId81"/>
    <p:sldId id="856" r:id="rId82"/>
    <p:sldId id="857" r:id="rId83"/>
    <p:sldId id="858" r:id="rId84"/>
    <p:sldId id="859" r:id="rId85"/>
    <p:sldId id="860" r:id="rId86"/>
    <p:sldId id="861" r:id="rId87"/>
    <p:sldId id="862" r:id="rId88"/>
    <p:sldId id="863" r:id="rId89"/>
    <p:sldId id="864" r:id="rId90"/>
    <p:sldId id="865" r:id="rId91"/>
    <p:sldId id="866" r:id="rId92"/>
    <p:sldId id="867" r:id="rId93"/>
    <p:sldId id="868" r:id="rId94"/>
    <p:sldId id="869" r:id="rId95"/>
    <p:sldId id="846" r:id="rId96"/>
    <p:sldId id="847" r:id="rId97"/>
    <p:sldId id="875" r:id="rId98"/>
    <p:sldId id="849" r:id="rId99"/>
    <p:sldId id="850" r:id="rId100"/>
    <p:sldId id="456" r:id="rId101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b="1" kern="1200">
        <a:solidFill>
          <a:srgbClr val="00DFCA"/>
        </a:solidFill>
        <a:latin typeface="Comic Sans MS" panose="030F0902030302020204" pitchFamily="66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b="1" kern="1200">
        <a:solidFill>
          <a:srgbClr val="00DFCA"/>
        </a:solidFill>
        <a:latin typeface="Comic Sans MS" panose="030F0902030302020204" pitchFamily="66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b="1" kern="1200">
        <a:solidFill>
          <a:srgbClr val="00DFCA"/>
        </a:solidFill>
        <a:latin typeface="Comic Sans MS" panose="030F0902030302020204" pitchFamily="66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b="1" kern="1200">
        <a:solidFill>
          <a:srgbClr val="00DFCA"/>
        </a:solidFill>
        <a:latin typeface="Comic Sans MS" panose="030F0902030302020204" pitchFamily="66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b="1" kern="1200">
        <a:solidFill>
          <a:srgbClr val="00DFCA"/>
        </a:solidFill>
        <a:latin typeface="Comic Sans MS" panose="030F0902030302020204" pitchFamily="66" charset="0"/>
        <a:ea typeface="+mn-ea"/>
        <a:cs typeface="+mn-cs"/>
      </a:defRPr>
    </a:lvl5pPr>
    <a:lvl6pPr marL="2286000" algn="l" defTabSz="914400" rtl="0" eaLnBrk="1" latinLnBrk="0" hangingPunct="1">
      <a:defRPr b="1" kern="1200">
        <a:solidFill>
          <a:srgbClr val="00DFCA"/>
        </a:solidFill>
        <a:latin typeface="Comic Sans MS" panose="030F0902030302020204" pitchFamily="66" charset="0"/>
        <a:ea typeface="+mn-ea"/>
        <a:cs typeface="+mn-cs"/>
      </a:defRPr>
    </a:lvl6pPr>
    <a:lvl7pPr marL="2743200" algn="l" defTabSz="914400" rtl="0" eaLnBrk="1" latinLnBrk="0" hangingPunct="1">
      <a:defRPr b="1" kern="1200">
        <a:solidFill>
          <a:srgbClr val="00DFCA"/>
        </a:solidFill>
        <a:latin typeface="Comic Sans MS" panose="030F0902030302020204" pitchFamily="66" charset="0"/>
        <a:ea typeface="+mn-ea"/>
        <a:cs typeface="+mn-cs"/>
      </a:defRPr>
    </a:lvl7pPr>
    <a:lvl8pPr marL="3200400" algn="l" defTabSz="914400" rtl="0" eaLnBrk="1" latinLnBrk="0" hangingPunct="1">
      <a:defRPr b="1" kern="1200">
        <a:solidFill>
          <a:srgbClr val="00DFCA"/>
        </a:solidFill>
        <a:latin typeface="Comic Sans MS" panose="030F0902030302020204" pitchFamily="66" charset="0"/>
        <a:ea typeface="+mn-ea"/>
        <a:cs typeface="+mn-cs"/>
      </a:defRPr>
    </a:lvl8pPr>
    <a:lvl9pPr marL="3657600" algn="l" defTabSz="914400" rtl="0" eaLnBrk="1" latinLnBrk="0" hangingPunct="1">
      <a:defRPr b="1" kern="1200">
        <a:solidFill>
          <a:srgbClr val="00DFCA"/>
        </a:solidFill>
        <a:latin typeface="Comic Sans MS" panose="030F0902030302020204" pitchFamily="66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>
          <p15:clr>
            <a:srgbClr val="A4A3A4"/>
          </p15:clr>
        </p15:guide>
        <p15:guide id="2" pos="287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742" autoAdjust="0"/>
    <p:restoredTop sz="94639" autoAdjust="0"/>
  </p:normalViewPr>
  <p:slideViewPr>
    <p:cSldViewPr snapToGrid="0">
      <p:cViewPr varScale="1">
        <p:scale>
          <a:sx n="89" d="100"/>
          <a:sy n="89" d="100"/>
        </p:scale>
        <p:origin x="184" y="1440"/>
      </p:cViewPr>
      <p:guideLst>
        <p:guide orient="horz" pos="2183"/>
        <p:guide pos="287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4626"/>
    </p:cViewPr>
  </p:sorterViewPr>
  <p:notesViewPr>
    <p:cSldViewPr snapToGrid="0">
      <p:cViewPr varScale="1">
        <p:scale>
          <a:sx n="80" d="100"/>
          <a:sy n="80" d="100"/>
        </p:scale>
        <p:origin x="-1768" y="-12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84" Type="http://schemas.openxmlformats.org/officeDocument/2006/relationships/slide" Target="slides/slide79.xml"/><Relationship Id="rId89" Type="http://schemas.openxmlformats.org/officeDocument/2006/relationships/slide" Target="slides/slide84.xml"/><Relationship Id="rId16" Type="http://schemas.openxmlformats.org/officeDocument/2006/relationships/slide" Target="slides/slide11.xml"/><Relationship Id="rId107" Type="http://schemas.openxmlformats.org/officeDocument/2006/relationships/tableStyles" Target="tableStyles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74" Type="http://schemas.openxmlformats.org/officeDocument/2006/relationships/slide" Target="slides/slide69.xml"/><Relationship Id="rId79" Type="http://schemas.openxmlformats.org/officeDocument/2006/relationships/slide" Target="slides/slide74.xml"/><Relationship Id="rId102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85.xml"/><Relationship Id="rId95" Type="http://schemas.openxmlformats.org/officeDocument/2006/relationships/slide" Target="slides/slide90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80" Type="http://schemas.openxmlformats.org/officeDocument/2006/relationships/slide" Target="slides/slide75.xml"/><Relationship Id="rId85" Type="http://schemas.openxmlformats.org/officeDocument/2006/relationships/slide" Target="slides/slide80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59" Type="http://schemas.openxmlformats.org/officeDocument/2006/relationships/slide" Target="slides/slide54.xml"/><Relationship Id="rId103" Type="http://schemas.openxmlformats.org/officeDocument/2006/relationships/handoutMaster" Target="handoutMasters/handoutMaster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83" Type="http://schemas.openxmlformats.org/officeDocument/2006/relationships/slide" Target="slides/slide78.xml"/><Relationship Id="rId88" Type="http://schemas.openxmlformats.org/officeDocument/2006/relationships/slide" Target="slides/slide83.xml"/><Relationship Id="rId91" Type="http://schemas.openxmlformats.org/officeDocument/2006/relationships/slide" Target="slides/slide86.xml"/><Relationship Id="rId96" Type="http://schemas.openxmlformats.org/officeDocument/2006/relationships/slide" Target="slides/slide9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6" Type="http://schemas.openxmlformats.org/officeDocument/2006/relationships/theme" Target="theme/theme1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81" Type="http://schemas.openxmlformats.org/officeDocument/2006/relationships/slide" Target="slides/slide76.xml"/><Relationship Id="rId86" Type="http://schemas.openxmlformats.org/officeDocument/2006/relationships/slide" Target="slides/slide81.xml"/><Relationship Id="rId94" Type="http://schemas.openxmlformats.org/officeDocument/2006/relationships/slide" Target="slides/slide89.xml"/><Relationship Id="rId99" Type="http://schemas.openxmlformats.org/officeDocument/2006/relationships/slide" Target="slides/slide94.xml"/><Relationship Id="rId101" Type="http://schemas.openxmlformats.org/officeDocument/2006/relationships/slide" Target="slides/slide9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slide" Target="slides/slide71.xml"/><Relationship Id="rId97" Type="http://schemas.openxmlformats.org/officeDocument/2006/relationships/slide" Target="slides/slide92.xml"/><Relationship Id="rId104" Type="http://schemas.openxmlformats.org/officeDocument/2006/relationships/presProps" Target="presProps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92" Type="http://schemas.openxmlformats.org/officeDocument/2006/relationships/slide" Target="slides/slide87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66" Type="http://schemas.openxmlformats.org/officeDocument/2006/relationships/slide" Target="slides/slide61.xml"/><Relationship Id="rId87" Type="http://schemas.openxmlformats.org/officeDocument/2006/relationships/slide" Target="slides/slide82.xml"/><Relationship Id="rId61" Type="http://schemas.openxmlformats.org/officeDocument/2006/relationships/slide" Target="slides/slide56.xml"/><Relationship Id="rId82" Type="http://schemas.openxmlformats.org/officeDocument/2006/relationships/slide" Target="slides/slide77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56" Type="http://schemas.openxmlformats.org/officeDocument/2006/relationships/slide" Target="slides/slide51.xml"/><Relationship Id="rId77" Type="http://schemas.openxmlformats.org/officeDocument/2006/relationships/slide" Target="slides/slide72.xml"/><Relationship Id="rId100" Type="http://schemas.openxmlformats.org/officeDocument/2006/relationships/slide" Target="slides/slide95.xml"/><Relationship Id="rId105" Type="http://schemas.openxmlformats.org/officeDocument/2006/relationships/viewProps" Target="viewProp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93" Type="http://schemas.openxmlformats.org/officeDocument/2006/relationships/slide" Target="slides/slide88.xml"/><Relationship Id="rId98" Type="http://schemas.openxmlformats.org/officeDocument/2006/relationships/slide" Target="slides/slide93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20.xml"/><Relationship Id="rId46" Type="http://schemas.openxmlformats.org/officeDocument/2006/relationships/slide" Target="slides/slide41.xml"/><Relationship Id="rId67" Type="http://schemas.openxmlformats.org/officeDocument/2006/relationships/slide" Target="slides/slide6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4F39A06D-8B66-420B-7509-D6DCD89F26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8750300"/>
            <a:ext cx="387350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 anchor="ctr">
            <a:spAutoFit/>
          </a:bodyPr>
          <a:lstStyle/>
          <a:p>
            <a:pPr algn="r"/>
            <a:fld id="{098C6A4F-B5EC-1249-AD8A-9BAC34CE60D6}" type="slidenum">
              <a:rPr lang="en-US" altLang="en-US" sz="1400" b="0">
                <a:solidFill>
                  <a:schemeClr val="tx1"/>
                </a:solidFill>
                <a:latin typeface="Times" panose="020F07020304040A0204" pitchFamily="34" charset="0"/>
              </a:rPr>
              <a:pPr algn="r"/>
              <a:t>‹#›</a:t>
            </a:fld>
            <a:endParaRPr lang="en-US" altLang="en-US" sz="1400" b="0">
              <a:solidFill>
                <a:schemeClr val="tx1"/>
              </a:solidFill>
              <a:latin typeface="Times" panose="020F07020304040A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B60E3B73-B560-6851-F5CC-5B087B965662}"/>
              </a:ext>
            </a:extLst>
          </p:cNvPr>
          <p:cNvSpPr>
            <a:spLocks noChangeArrowheads="1" noTextEdit="1"/>
          </p:cNvSpPr>
          <p:nvPr>
            <p:ph type="sldImg" idx="2"/>
          </p:nvPr>
        </p:nvSpPr>
        <p:spPr bwMode="auto">
          <a:xfrm>
            <a:off x="1149350" y="692150"/>
            <a:ext cx="4559300" cy="34163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7046BE62-7583-9192-18F0-D8FD1B46DA00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1F5E1600-C99D-D518-5F75-222BC71A1D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8750300"/>
            <a:ext cx="387350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 anchor="ctr">
            <a:spAutoFit/>
          </a:bodyPr>
          <a:lstStyle/>
          <a:p>
            <a:pPr algn="r"/>
            <a:fld id="{304FA1E0-8B2D-AD43-8E2B-1609DEA9AF72}" type="slidenum">
              <a:rPr lang="en-US" altLang="en-US" sz="1400" b="0">
                <a:solidFill>
                  <a:schemeClr val="tx1"/>
                </a:solidFill>
                <a:latin typeface="Times" panose="020F07020304040A0204" pitchFamily="34" charset="0"/>
              </a:rPr>
              <a:pPr algn="r"/>
              <a:t>‹#›</a:t>
            </a:fld>
            <a:endParaRPr lang="en-US" altLang="en-US" sz="1400" b="0">
              <a:solidFill>
                <a:schemeClr val="tx1"/>
              </a:solidFill>
              <a:latin typeface="Times" panose="020F07020304040A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anose="020F07020304040A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anose="020F07020304040A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anose="020F07020304040A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anose="020F07020304040A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anose="020F07020304040A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A2EDCEA-0CB3-DA48-9F73-F780BAA943B6}" type="slidenum">
              <a:rPr kumimoji="0" lang="en-US" sz="12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96</a:t>
            </a:fld>
            <a:endParaRPr kumimoji="0" lang="en-US" sz="12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10035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The Bible</a:t>
            </a:r>
            <a:r>
              <a:rPr lang="is-IS" dirty="0">
                <a:latin typeface="Arial" charset="0"/>
                <a:ea typeface="ＭＳ Ｐゴシック" charset="0"/>
                <a:cs typeface="ＭＳ Ｐゴシック" charset="0"/>
              </a:rPr>
              <a:t>…Basically (bb)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4FF2BC-6F07-AC24-3F45-F5ED07681E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14805B4-9AF7-34EB-49C8-E8AEB70E2F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937995872"/>
      </p:ext>
    </p:extLst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CBD0A0-D46A-96D0-7316-0BDB0BFBA7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E6E6CF7-D7CC-4C32-30CC-0B57781656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64374469"/>
      </p:ext>
    </p:extLst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D601346-5338-CD49-430C-AA1E12D1B14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A2B22F-1908-B245-03E8-B84734B599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31569559"/>
      </p:ext>
    </p:extLst>
  </p:cSld>
  <p:clrMapOvr>
    <a:masterClrMapping/>
  </p:clrMapOvr>
  <p:transition spd="med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F6207E-2734-9AF3-7702-EBE683CAFA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D640799-D5EB-AB28-F77E-E6D0CAC60F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526391656"/>
      </p:ext>
    </p:extLst>
  </p:cSld>
  <p:clrMapOvr>
    <a:masterClrMapping/>
  </p:clrMapOvr>
  <p:transition spd="med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7C55F5-5CE1-5843-BDB4-9F02827381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4EC8DE-5CF8-80BD-B45D-5E05605038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76117167"/>
      </p:ext>
    </p:extLst>
  </p:cSld>
  <p:clrMapOvr>
    <a:masterClrMapping/>
  </p:clrMapOvr>
  <p:transition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32A265-7945-BB61-1305-16AA0C1C3D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1A7FFB-7372-3722-C5D1-617F51785D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35316754"/>
      </p:ext>
    </p:extLst>
  </p:cSld>
  <p:clrMapOvr>
    <a:masterClrMapping/>
  </p:clrMapOvr>
  <p:transition spd="med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F53A75-EB6B-4319-B077-CD05507774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60BBFD-7835-4D4A-FB16-2262BCA2CE4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C622B3-7E92-DB36-DAC6-A4474AC26A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10652137"/>
      </p:ext>
    </p:extLst>
  </p:cSld>
  <p:clrMapOvr>
    <a:masterClrMapping/>
  </p:clrMapOvr>
  <p:transition spd="med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5AD8D0-428B-C341-84FA-992AD06C4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6F8A25-8549-7F02-303F-E8679CBC2A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F7AF7F-4E2A-81C5-884A-EF8B857710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4A83576-7DD3-F229-42FF-65E0C7103F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110E56F-26DA-F802-A855-29EBF080269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42616877"/>
      </p:ext>
    </p:extLst>
  </p:cSld>
  <p:clrMapOvr>
    <a:masterClrMapping/>
  </p:clrMapOvr>
  <p:transition spd="med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24FD72-8E87-5029-583E-DA5B03C6F8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23948196"/>
      </p:ext>
    </p:extLst>
  </p:cSld>
  <p:clrMapOvr>
    <a:masterClrMapping/>
  </p:clrMapOvr>
  <p:transition spd="med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6405157"/>
      </p:ext>
    </p:extLst>
  </p:cSld>
  <p:clrMapOvr>
    <a:masterClrMapping/>
  </p:clrMapOvr>
  <p:transition spd="med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A585C1-4E9B-C823-E1AF-787A1B344B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0E7171-8AFA-B163-7A38-FD31DB9E17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AE878B-93FE-0B7C-05FC-ED8CE90E48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73460882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02FFE6-4B50-3DED-2C41-FB31DD3017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C44A73-FC8C-114F-68A0-EDDCB10D15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09679851"/>
      </p:ext>
    </p:extLst>
  </p:cSld>
  <p:clrMapOvr>
    <a:masterClrMapping/>
  </p:clrMapOvr>
  <p:transition spd="med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E2B30-6A38-BC66-4E98-7736BA50F5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9491B2-5B3F-4DE4-696E-129B20AEE9D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D21DD6-9FA8-58EC-8D09-805FDF66C0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13589040"/>
      </p:ext>
    </p:extLst>
  </p:cSld>
  <p:clrMapOvr>
    <a:masterClrMapping/>
  </p:clrMapOvr>
  <p:transition spd="med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34139B-41B7-FD99-9C32-D5C8CC923A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712D292-50B5-F951-032F-27FC14C98A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59398643"/>
      </p:ext>
    </p:extLst>
  </p:cSld>
  <p:clrMapOvr>
    <a:masterClrMapping/>
  </p:clrMapOvr>
  <p:transition spd="med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E624D15-082E-0118-B0C6-3F88586979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CB1493-6453-26B3-46EA-2914877606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83961317"/>
      </p:ext>
    </p:extLst>
  </p:cSld>
  <p:clrMapOvr>
    <a:masterClrMapping/>
  </p:clrMapOvr>
  <p:transition spd="med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071DB-3EB6-3CF4-0D17-CB0896AF1E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F645EE2-653A-432B-6DDA-B9213BB84B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298665382"/>
      </p:ext>
    </p:extLst>
  </p:cSld>
  <p:clrMapOvr>
    <a:masterClrMapping/>
  </p:clrMapOvr>
  <p:transition spd="med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FEF71B-CD0F-1EFE-0DE7-2F81CC12EA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3454C3-18D3-35B5-2C7F-13432B1EA2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54826920"/>
      </p:ext>
    </p:extLst>
  </p:cSld>
  <p:clrMapOvr>
    <a:masterClrMapping/>
  </p:clrMapOvr>
  <p:transition spd="med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BDEEAF-6160-CDF8-E40F-5E8BACF46D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3CC886-8CCA-CB23-C07B-662444E0EF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26826050"/>
      </p:ext>
    </p:extLst>
  </p:cSld>
  <p:clrMapOvr>
    <a:masterClrMapping/>
  </p:clrMapOvr>
  <p:transition spd="med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71CA89-914B-2656-032C-0732C221E6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8F88DF-90DB-93C6-278C-B4B39E2C025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4F62F2-2781-D6EA-28C6-40C1ECA691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7679205"/>
      </p:ext>
    </p:extLst>
  </p:cSld>
  <p:clrMapOvr>
    <a:masterClrMapping/>
  </p:clrMapOvr>
  <p:transition spd="med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CC3423-B81A-1E14-6B50-28712D552A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1795E8-7E07-1663-D443-BBDA67C97D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7B109F-48B3-E6BC-160A-6FA3C044BE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5ED13F8-7A55-2F57-3D00-20FE2DCFD8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FC6D800-3B8A-0567-FB64-99CD6E3F78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62351061"/>
      </p:ext>
    </p:extLst>
  </p:cSld>
  <p:clrMapOvr>
    <a:masterClrMapping/>
  </p:clrMapOvr>
  <p:transition spd="med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9E051B-B998-1F63-DF4E-22C8868731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86338446"/>
      </p:ext>
    </p:extLst>
  </p:cSld>
  <p:clrMapOvr>
    <a:masterClrMapping/>
  </p:clrMapOvr>
  <p:transition spd="med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793146"/>
      </p:ext>
    </p:extLst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78A5FD-1211-EF19-99D6-6CA01B7212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50375D-0A68-9C06-9303-384727910E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59610091"/>
      </p:ext>
    </p:extLst>
  </p:cSld>
  <p:clrMapOvr>
    <a:masterClrMapping/>
  </p:clrMapOvr>
  <p:transition spd="med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DEDFAB-A675-8147-C218-77D4832133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3CC0D0-A3EF-828B-4D8B-3B7D31DE71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EC71F4-35E0-C8A2-03BE-8C1D2DD302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37840743"/>
      </p:ext>
    </p:extLst>
  </p:cSld>
  <p:clrMapOvr>
    <a:masterClrMapping/>
  </p:clrMapOvr>
  <p:transition spd="med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B4CC79-B9F1-E3C8-83B5-74DDC9771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F46EBB1-A10D-6520-4BE7-13B6FFD4FE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1550D6-C861-6C2C-3708-C2D622A2AB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9822153"/>
      </p:ext>
    </p:extLst>
  </p:cSld>
  <p:clrMapOvr>
    <a:masterClrMapping/>
  </p:clrMapOvr>
  <p:transition spd="med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7A4554-0B25-72AD-D08D-A5E780050C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4D10D4-B633-9E3A-FED6-CF226FECB2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53468500"/>
      </p:ext>
    </p:extLst>
  </p:cSld>
  <p:clrMapOvr>
    <a:masterClrMapping/>
  </p:clrMapOvr>
  <p:transition spd="med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ABDFC39-6E4D-6C80-8E30-E4ED980E0C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4E971E6-D616-4837-1EB1-37F8953F04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93943382"/>
      </p:ext>
    </p:extLst>
  </p:cSld>
  <p:clrMapOvr>
    <a:masterClrMapping/>
  </p:clrMapOvr>
  <p:transition spd="med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510988880"/>
      </p:ext>
    </p:extLst>
  </p:cSld>
  <p:clrMapOvr>
    <a:masterClrMapping/>
  </p:clrMapOvr>
  <p:transition spd="med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48942102"/>
      </p:ext>
    </p:extLst>
  </p:cSld>
  <p:clrMapOvr>
    <a:masterClrMapping/>
  </p:clrMapOvr>
  <p:transition spd="med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72850994"/>
      </p:ext>
    </p:extLst>
  </p:cSld>
  <p:clrMapOvr>
    <a:masterClrMapping/>
  </p:clrMapOvr>
  <p:transition spd="med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56692205"/>
      </p:ext>
    </p:extLst>
  </p:cSld>
  <p:clrMapOvr>
    <a:masterClrMapping/>
  </p:clrMapOvr>
  <p:transition spd="med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66033474"/>
      </p:ext>
    </p:extLst>
  </p:cSld>
  <p:clrMapOvr>
    <a:masterClrMapping/>
  </p:clrMapOvr>
  <p:transition spd="med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54455537"/>
      </p:ext>
    </p:extLst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10AFFE-0983-881C-2FBD-FFCFB3AA69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D1BAFA-8577-FB72-2922-387D7E6F16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FCB73B-6E9F-835D-E8AE-AFEC5B549D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27839722"/>
      </p:ext>
    </p:extLst>
  </p:cSld>
  <p:clrMapOvr>
    <a:masterClrMapping/>
  </p:clrMapOvr>
  <p:transition spd="med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3995533"/>
      </p:ext>
    </p:extLst>
  </p:cSld>
  <p:clrMapOvr>
    <a:masterClrMapping/>
  </p:clrMapOvr>
  <p:transition spd="med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10847941"/>
      </p:ext>
    </p:extLst>
  </p:cSld>
  <p:clrMapOvr>
    <a:masterClrMapping/>
  </p:clrMapOvr>
  <p:transition spd="med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21805036"/>
      </p:ext>
    </p:extLst>
  </p:cSld>
  <p:clrMapOvr>
    <a:masterClrMapping/>
  </p:clrMapOvr>
  <p:transition spd="med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1725726"/>
      </p:ext>
    </p:extLst>
  </p:cSld>
  <p:clrMapOvr>
    <a:masterClrMapping/>
  </p:clrMapOvr>
  <p:transition spd="med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2353599"/>
      </p:ext>
    </p:extLst>
  </p:cSld>
  <p:clrMapOvr>
    <a:masterClrMapping/>
  </p:clrMapOvr>
  <p:transition spd="med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83608D9-E17D-EF41-B855-0F776DCE40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942604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E16645-8042-E44F-8343-D9B42FFDC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950177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1189A3A-0DC1-7C41-A456-8DF8558F2B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232102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BEA7D18-D1E9-844D-9A76-98DC3D89FE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412860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E524601-B81A-284C-8D49-5BB266B52D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752040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81ECA9-215B-42FA-BB04-24AA648F8F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513FE1-1514-F590-3620-B463986011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54AF9E-D6D3-A458-AE54-F294F619F4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A8ECDD2-CC32-EEF0-BD7F-90E21C356C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C216E7D-D021-A735-1A40-CBAD96105F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36406566"/>
      </p:ext>
    </p:extLst>
  </p:cSld>
  <p:clrMapOvr>
    <a:masterClrMapping/>
  </p:clrMapOvr>
  <p:transition spd="med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B98C5F-39FA-514F-B41D-4A35F65A93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915436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F9746B7-792A-3A44-ADFA-C933FA439A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036410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D9DDC62-B8DE-0640-BF2B-4B0C5C7B44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54021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79015C7-6C60-534C-878F-B7C81A2869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037505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A78BBA1-D83C-D143-93CA-CEE604AAD6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034811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C0D556E-1B47-E145-B343-9708077C20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51004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0356BB-703A-8839-47EB-6933C2EC78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02611211"/>
      </p:ext>
    </p:extLst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7408907"/>
      </p:ext>
    </p:extLst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C1BA65-943E-5E33-1902-D69A355AB1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345AE8-777F-3EA6-9656-7C4EE0EE4A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B73697-B51D-5D25-CE9D-327567A098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78084916"/>
      </p:ext>
    </p:extLst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256FB6-77E3-D69A-29C9-DE9E97B5B1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16DC86F-4AFA-85C9-A72E-FE2444A486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4AA81C-B132-8122-E04A-3CFCC3F8D3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1783569"/>
      </p:ext>
    </p:extLst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290" name="Rectangle 2">
            <a:extLst>
              <a:ext uri="{FF2B5EF4-FFF2-40B4-BE49-F238E27FC236}">
                <a16:creationId xmlns:a16="http://schemas.microsoft.com/office/drawing/2014/main" id="{88B9A526-8B21-10FF-1C85-9877FD8DC4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32888" cy="6845300"/>
          </a:xfrm>
          <a:prstGeom prst="rect">
            <a:avLst/>
          </a:prstGeom>
          <a:gradFill rotWithShape="0">
            <a:gsLst>
              <a:gs pos="0">
                <a:srgbClr val="790015"/>
              </a:gs>
              <a:gs pos="100000">
                <a:srgbClr val="790015">
                  <a:gamma/>
                  <a:shade val="80000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780291" name="Group 3">
            <a:extLst>
              <a:ext uri="{FF2B5EF4-FFF2-40B4-BE49-F238E27FC236}">
                <a16:creationId xmlns:a16="http://schemas.microsoft.com/office/drawing/2014/main" id="{996F30C6-E6D0-C56A-97AF-5469A19A73CB}"/>
              </a:ext>
            </a:extLst>
          </p:cNvPr>
          <p:cNvGrpSpPr>
            <a:grpSpLocks/>
          </p:cNvGrpSpPr>
          <p:nvPr/>
        </p:nvGrpSpPr>
        <p:grpSpPr bwMode="auto">
          <a:xfrm>
            <a:off x="390525" y="323850"/>
            <a:ext cx="8367713" cy="6173788"/>
            <a:chOff x="246" y="204"/>
            <a:chExt cx="5271" cy="3889"/>
          </a:xfrm>
        </p:grpSpPr>
        <p:sp>
          <p:nvSpPr>
            <p:cNvPr id="780292" name="Rectangle 4">
              <a:extLst>
                <a:ext uri="{FF2B5EF4-FFF2-40B4-BE49-F238E27FC236}">
                  <a16:creationId xmlns:a16="http://schemas.microsoft.com/office/drawing/2014/main" id="{95582CFB-B5F7-8FCD-22CA-F3F0060BD4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4" y="228"/>
              <a:ext cx="5217" cy="3850"/>
            </a:xfrm>
            <a:prstGeom prst="rect">
              <a:avLst/>
            </a:prstGeom>
            <a:solidFill>
              <a:srgbClr val="535353"/>
            </a:solidFill>
            <a:ln>
              <a:noFill/>
            </a:ln>
            <a:effectLst>
              <a:outerShdw dist="197566" dir="2700000" algn="ctr" rotWithShape="0">
                <a:srgbClr val="000000"/>
              </a:outerShdw>
            </a:effectLst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80293" name="Freeform 5">
              <a:extLst>
                <a:ext uri="{FF2B5EF4-FFF2-40B4-BE49-F238E27FC236}">
                  <a16:creationId xmlns:a16="http://schemas.microsoft.com/office/drawing/2014/main" id="{897EB668-27EB-2464-009D-49D9B2602CAE}"/>
                </a:ext>
              </a:extLst>
            </p:cNvPr>
            <p:cNvSpPr>
              <a:spLocks/>
            </p:cNvSpPr>
            <p:nvPr/>
          </p:nvSpPr>
          <p:spPr bwMode="auto">
            <a:xfrm>
              <a:off x="3002" y="378"/>
              <a:ext cx="1411" cy="3440"/>
            </a:xfrm>
            <a:custGeom>
              <a:avLst/>
              <a:gdLst>
                <a:gd name="T0" fmla="*/ 91 w 1411"/>
                <a:gd name="T1" fmla="*/ 33 h 3440"/>
                <a:gd name="T2" fmla="*/ 212 w 1411"/>
                <a:gd name="T3" fmla="*/ 76 h 3440"/>
                <a:gd name="T4" fmla="*/ 332 w 1411"/>
                <a:gd name="T5" fmla="*/ 174 h 3440"/>
                <a:gd name="T6" fmla="*/ 383 w 1411"/>
                <a:gd name="T7" fmla="*/ 305 h 3440"/>
                <a:gd name="T8" fmla="*/ 443 w 1411"/>
                <a:gd name="T9" fmla="*/ 446 h 3440"/>
                <a:gd name="T10" fmla="*/ 453 w 1411"/>
                <a:gd name="T11" fmla="*/ 620 h 3440"/>
                <a:gd name="T12" fmla="*/ 494 w 1411"/>
                <a:gd name="T13" fmla="*/ 751 h 3440"/>
                <a:gd name="T14" fmla="*/ 494 w 1411"/>
                <a:gd name="T15" fmla="*/ 882 h 3440"/>
                <a:gd name="T16" fmla="*/ 483 w 1411"/>
                <a:gd name="T17" fmla="*/ 1012 h 3440"/>
                <a:gd name="T18" fmla="*/ 473 w 1411"/>
                <a:gd name="T19" fmla="*/ 1143 h 3440"/>
                <a:gd name="T20" fmla="*/ 463 w 1411"/>
                <a:gd name="T21" fmla="*/ 1284 h 3440"/>
                <a:gd name="T22" fmla="*/ 433 w 1411"/>
                <a:gd name="T23" fmla="*/ 1426 h 3440"/>
                <a:gd name="T24" fmla="*/ 383 w 1411"/>
                <a:gd name="T25" fmla="*/ 1556 h 3440"/>
                <a:gd name="T26" fmla="*/ 353 w 1411"/>
                <a:gd name="T27" fmla="*/ 1687 h 3440"/>
                <a:gd name="T28" fmla="*/ 443 w 1411"/>
                <a:gd name="T29" fmla="*/ 1796 h 3440"/>
                <a:gd name="T30" fmla="*/ 494 w 1411"/>
                <a:gd name="T31" fmla="*/ 1937 h 3440"/>
                <a:gd name="T32" fmla="*/ 524 w 1411"/>
                <a:gd name="T33" fmla="*/ 2068 h 3440"/>
                <a:gd name="T34" fmla="*/ 614 w 1411"/>
                <a:gd name="T35" fmla="*/ 2198 h 3440"/>
                <a:gd name="T36" fmla="*/ 705 w 1411"/>
                <a:gd name="T37" fmla="*/ 2351 h 3440"/>
                <a:gd name="T38" fmla="*/ 836 w 1411"/>
                <a:gd name="T39" fmla="*/ 2470 h 3440"/>
                <a:gd name="T40" fmla="*/ 947 w 1411"/>
                <a:gd name="T41" fmla="*/ 2612 h 3440"/>
                <a:gd name="T42" fmla="*/ 1078 w 1411"/>
                <a:gd name="T43" fmla="*/ 2721 h 3440"/>
                <a:gd name="T44" fmla="*/ 1158 w 1411"/>
                <a:gd name="T45" fmla="*/ 2851 h 3440"/>
                <a:gd name="T46" fmla="*/ 1269 w 1411"/>
                <a:gd name="T47" fmla="*/ 3004 h 3440"/>
                <a:gd name="T48" fmla="*/ 1319 w 1411"/>
                <a:gd name="T49" fmla="*/ 3156 h 3440"/>
                <a:gd name="T50" fmla="*/ 1370 w 1411"/>
                <a:gd name="T51" fmla="*/ 3308 h 3440"/>
                <a:gd name="T52" fmla="*/ 1400 w 1411"/>
                <a:gd name="T53" fmla="*/ 3439 h 3440"/>
                <a:gd name="T54" fmla="*/ 1410 w 1411"/>
                <a:gd name="T55" fmla="*/ 3145 h 3440"/>
                <a:gd name="T56" fmla="*/ 1340 w 1411"/>
                <a:gd name="T57" fmla="*/ 3058 h 3440"/>
                <a:gd name="T58" fmla="*/ 1259 w 1411"/>
                <a:gd name="T59" fmla="*/ 2862 h 3440"/>
                <a:gd name="T60" fmla="*/ 1098 w 1411"/>
                <a:gd name="T61" fmla="*/ 2721 h 3440"/>
                <a:gd name="T62" fmla="*/ 997 w 1411"/>
                <a:gd name="T63" fmla="*/ 2514 h 3440"/>
                <a:gd name="T64" fmla="*/ 806 w 1411"/>
                <a:gd name="T65" fmla="*/ 2449 h 3440"/>
                <a:gd name="T66" fmla="*/ 735 w 1411"/>
                <a:gd name="T67" fmla="*/ 2307 h 3440"/>
                <a:gd name="T68" fmla="*/ 635 w 1411"/>
                <a:gd name="T69" fmla="*/ 2187 h 3440"/>
                <a:gd name="T70" fmla="*/ 534 w 1411"/>
                <a:gd name="T71" fmla="*/ 1959 h 3440"/>
                <a:gd name="T72" fmla="*/ 443 w 1411"/>
                <a:gd name="T73" fmla="*/ 1785 h 3440"/>
                <a:gd name="T74" fmla="*/ 403 w 1411"/>
                <a:gd name="T75" fmla="*/ 1632 h 3440"/>
                <a:gd name="T76" fmla="*/ 433 w 1411"/>
                <a:gd name="T77" fmla="*/ 1491 h 3440"/>
                <a:gd name="T78" fmla="*/ 483 w 1411"/>
                <a:gd name="T79" fmla="*/ 1349 h 3440"/>
                <a:gd name="T80" fmla="*/ 483 w 1411"/>
                <a:gd name="T81" fmla="*/ 1208 h 3440"/>
                <a:gd name="T82" fmla="*/ 524 w 1411"/>
                <a:gd name="T83" fmla="*/ 1023 h 3440"/>
                <a:gd name="T84" fmla="*/ 514 w 1411"/>
                <a:gd name="T85" fmla="*/ 805 h 3440"/>
                <a:gd name="T86" fmla="*/ 534 w 1411"/>
                <a:gd name="T87" fmla="*/ 642 h 3440"/>
                <a:gd name="T88" fmla="*/ 554 w 1411"/>
                <a:gd name="T89" fmla="*/ 522 h 3440"/>
                <a:gd name="T90" fmla="*/ 665 w 1411"/>
                <a:gd name="T91" fmla="*/ 392 h 3440"/>
                <a:gd name="T92" fmla="*/ 826 w 1411"/>
                <a:gd name="T93" fmla="*/ 218 h 3440"/>
                <a:gd name="T94" fmla="*/ 876 w 1411"/>
                <a:gd name="T95" fmla="*/ 76 h 3440"/>
                <a:gd name="T96" fmla="*/ 917 w 1411"/>
                <a:gd name="T97" fmla="*/ 11 h 3440"/>
                <a:gd name="T98" fmla="*/ 765 w 1411"/>
                <a:gd name="T99" fmla="*/ 87 h 3440"/>
                <a:gd name="T100" fmla="*/ 755 w 1411"/>
                <a:gd name="T101" fmla="*/ 218 h 3440"/>
                <a:gd name="T102" fmla="*/ 745 w 1411"/>
                <a:gd name="T103" fmla="*/ 305 h 3440"/>
                <a:gd name="T104" fmla="*/ 624 w 1411"/>
                <a:gd name="T105" fmla="*/ 435 h 3440"/>
                <a:gd name="T106" fmla="*/ 534 w 1411"/>
                <a:gd name="T107" fmla="*/ 522 h 3440"/>
                <a:gd name="T108" fmla="*/ 483 w 1411"/>
                <a:gd name="T109" fmla="*/ 664 h 3440"/>
                <a:gd name="T110" fmla="*/ 473 w 1411"/>
                <a:gd name="T111" fmla="*/ 511 h 3440"/>
                <a:gd name="T112" fmla="*/ 443 w 1411"/>
                <a:gd name="T113" fmla="*/ 348 h 3440"/>
                <a:gd name="T114" fmla="*/ 383 w 1411"/>
                <a:gd name="T115" fmla="*/ 218 h 3440"/>
                <a:gd name="T116" fmla="*/ 302 w 1411"/>
                <a:gd name="T117" fmla="*/ 98 h 3440"/>
                <a:gd name="T118" fmla="*/ 181 w 1411"/>
                <a:gd name="T119" fmla="*/ 33 h 3440"/>
                <a:gd name="T120" fmla="*/ 60 w 1411"/>
                <a:gd name="T121" fmla="*/ 11 h 3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411" h="3440">
                  <a:moveTo>
                    <a:pt x="0" y="0"/>
                  </a:moveTo>
                  <a:lnTo>
                    <a:pt x="50" y="22"/>
                  </a:lnTo>
                  <a:lnTo>
                    <a:pt x="91" y="33"/>
                  </a:lnTo>
                  <a:lnTo>
                    <a:pt x="131" y="22"/>
                  </a:lnTo>
                  <a:lnTo>
                    <a:pt x="171" y="54"/>
                  </a:lnTo>
                  <a:lnTo>
                    <a:pt x="212" y="76"/>
                  </a:lnTo>
                  <a:lnTo>
                    <a:pt x="252" y="98"/>
                  </a:lnTo>
                  <a:lnTo>
                    <a:pt x="292" y="141"/>
                  </a:lnTo>
                  <a:lnTo>
                    <a:pt x="332" y="174"/>
                  </a:lnTo>
                  <a:lnTo>
                    <a:pt x="342" y="218"/>
                  </a:lnTo>
                  <a:lnTo>
                    <a:pt x="342" y="261"/>
                  </a:lnTo>
                  <a:lnTo>
                    <a:pt x="383" y="305"/>
                  </a:lnTo>
                  <a:lnTo>
                    <a:pt x="413" y="348"/>
                  </a:lnTo>
                  <a:lnTo>
                    <a:pt x="413" y="403"/>
                  </a:lnTo>
                  <a:lnTo>
                    <a:pt x="443" y="446"/>
                  </a:lnTo>
                  <a:lnTo>
                    <a:pt x="463" y="490"/>
                  </a:lnTo>
                  <a:lnTo>
                    <a:pt x="453" y="577"/>
                  </a:lnTo>
                  <a:lnTo>
                    <a:pt x="453" y="620"/>
                  </a:lnTo>
                  <a:lnTo>
                    <a:pt x="473" y="664"/>
                  </a:lnTo>
                  <a:lnTo>
                    <a:pt x="483" y="707"/>
                  </a:lnTo>
                  <a:lnTo>
                    <a:pt x="494" y="751"/>
                  </a:lnTo>
                  <a:lnTo>
                    <a:pt x="494" y="794"/>
                  </a:lnTo>
                  <a:lnTo>
                    <a:pt x="494" y="838"/>
                  </a:lnTo>
                  <a:lnTo>
                    <a:pt x="494" y="882"/>
                  </a:lnTo>
                  <a:lnTo>
                    <a:pt x="494" y="925"/>
                  </a:lnTo>
                  <a:lnTo>
                    <a:pt x="504" y="969"/>
                  </a:lnTo>
                  <a:lnTo>
                    <a:pt x="483" y="1012"/>
                  </a:lnTo>
                  <a:lnTo>
                    <a:pt x="473" y="1056"/>
                  </a:lnTo>
                  <a:lnTo>
                    <a:pt x="473" y="1099"/>
                  </a:lnTo>
                  <a:lnTo>
                    <a:pt x="473" y="1143"/>
                  </a:lnTo>
                  <a:lnTo>
                    <a:pt x="483" y="1186"/>
                  </a:lnTo>
                  <a:lnTo>
                    <a:pt x="483" y="1230"/>
                  </a:lnTo>
                  <a:lnTo>
                    <a:pt x="463" y="1284"/>
                  </a:lnTo>
                  <a:lnTo>
                    <a:pt x="453" y="1328"/>
                  </a:lnTo>
                  <a:lnTo>
                    <a:pt x="453" y="1382"/>
                  </a:lnTo>
                  <a:lnTo>
                    <a:pt x="433" y="1426"/>
                  </a:lnTo>
                  <a:lnTo>
                    <a:pt x="403" y="1469"/>
                  </a:lnTo>
                  <a:lnTo>
                    <a:pt x="383" y="1513"/>
                  </a:lnTo>
                  <a:lnTo>
                    <a:pt x="383" y="1556"/>
                  </a:lnTo>
                  <a:lnTo>
                    <a:pt x="383" y="1600"/>
                  </a:lnTo>
                  <a:lnTo>
                    <a:pt x="363" y="1643"/>
                  </a:lnTo>
                  <a:lnTo>
                    <a:pt x="353" y="1687"/>
                  </a:lnTo>
                  <a:lnTo>
                    <a:pt x="363" y="1730"/>
                  </a:lnTo>
                  <a:lnTo>
                    <a:pt x="383" y="1785"/>
                  </a:lnTo>
                  <a:lnTo>
                    <a:pt x="443" y="1796"/>
                  </a:lnTo>
                  <a:lnTo>
                    <a:pt x="463" y="1850"/>
                  </a:lnTo>
                  <a:lnTo>
                    <a:pt x="483" y="1894"/>
                  </a:lnTo>
                  <a:lnTo>
                    <a:pt x="494" y="1937"/>
                  </a:lnTo>
                  <a:lnTo>
                    <a:pt x="494" y="1981"/>
                  </a:lnTo>
                  <a:lnTo>
                    <a:pt x="524" y="2024"/>
                  </a:lnTo>
                  <a:lnTo>
                    <a:pt x="524" y="2068"/>
                  </a:lnTo>
                  <a:lnTo>
                    <a:pt x="544" y="2122"/>
                  </a:lnTo>
                  <a:lnTo>
                    <a:pt x="584" y="2155"/>
                  </a:lnTo>
                  <a:lnTo>
                    <a:pt x="614" y="2198"/>
                  </a:lnTo>
                  <a:lnTo>
                    <a:pt x="624" y="2275"/>
                  </a:lnTo>
                  <a:lnTo>
                    <a:pt x="685" y="2285"/>
                  </a:lnTo>
                  <a:lnTo>
                    <a:pt x="705" y="2351"/>
                  </a:lnTo>
                  <a:lnTo>
                    <a:pt x="745" y="2394"/>
                  </a:lnTo>
                  <a:lnTo>
                    <a:pt x="786" y="2438"/>
                  </a:lnTo>
                  <a:lnTo>
                    <a:pt x="836" y="2470"/>
                  </a:lnTo>
                  <a:lnTo>
                    <a:pt x="876" y="2514"/>
                  </a:lnTo>
                  <a:lnTo>
                    <a:pt x="896" y="2568"/>
                  </a:lnTo>
                  <a:lnTo>
                    <a:pt x="947" y="2612"/>
                  </a:lnTo>
                  <a:lnTo>
                    <a:pt x="997" y="2634"/>
                  </a:lnTo>
                  <a:lnTo>
                    <a:pt x="1027" y="2677"/>
                  </a:lnTo>
                  <a:lnTo>
                    <a:pt x="1078" y="2721"/>
                  </a:lnTo>
                  <a:lnTo>
                    <a:pt x="1108" y="2764"/>
                  </a:lnTo>
                  <a:lnTo>
                    <a:pt x="1128" y="2808"/>
                  </a:lnTo>
                  <a:lnTo>
                    <a:pt x="1158" y="2851"/>
                  </a:lnTo>
                  <a:lnTo>
                    <a:pt x="1188" y="2906"/>
                  </a:lnTo>
                  <a:lnTo>
                    <a:pt x="1229" y="2949"/>
                  </a:lnTo>
                  <a:lnTo>
                    <a:pt x="1269" y="3004"/>
                  </a:lnTo>
                  <a:lnTo>
                    <a:pt x="1279" y="3058"/>
                  </a:lnTo>
                  <a:lnTo>
                    <a:pt x="1289" y="3113"/>
                  </a:lnTo>
                  <a:lnTo>
                    <a:pt x="1319" y="3156"/>
                  </a:lnTo>
                  <a:lnTo>
                    <a:pt x="1350" y="3210"/>
                  </a:lnTo>
                  <a:lnTo>
                    <a:pt x="1360" y="3265"/>
                  </a:lnTo>
                  <a:lnTo>
                    <a:pt x="1370" y="3308"/>
                  </a:lnTo>
                  <a:lnTo>
                    <a:pt x="1390" y="3352"/>
                  </a:lnTo>
                  <a:lnTo>
                    <a:pt x="1400" y="3395"/>
                  </a:lnTo>
                  <a:lnTo>
                    <a:pt x="1400" y="3439"/>
                  </a:lnTo>
                  <a:lnTo>
                    <a:pt x="1400" y="3319"/>
                  </a:lnTo>
                  <a:lnTo>
                    <a:pt x="1410" y="3232"/>
                  </a:lnTo>
                  <a:lnTo>
                    <a:pt x="1410" y="3145"/>
                  </a:lnTo>
                  <a:lnTo>
                    <a:pt x="1410" y="3102"/>
                  </a:lnTo>
                  <a:lnTo>
                    <a:pt x="1380" y="3058"/>
                  </a:lnTo>
                  <a:lnTo>
                    <a:pt x="1340" y="3058"/>
                  </a:lnTo>
                  <a:lnTo>
                    <a:pt x="1309" y="2982"/>
                  </a:lnTo>
                  <a:lnTo>
                    <a:pt x="1299" y="2938"/>
                  </a:lnTo>
                  <a:lnTo>
                    <a:pt x="1259" y="2862"/>
                  </a:lnTo>
                  <a:lnTo>
                    <a:pt x="1239" y="2819"/>
                  </a:lnTo>
                  <a:lnTo>
                    <a:pt x="1178" y="2753"/>
                  </a:lnTo>
                  <a:lnTo>
                    <a:pt x="1098" y="2721"/>
                  </a:lnTo>
                  <a:lnTo>
                    <a:pt x="1037" y="2721"/>
                  </a:lnTo>
                  <a:lnTo>
                    <a:pt x="1007" y="2579"/>
                  </a:lnTo>
                  <a:lnTo>
                    <a:pt x="997" y="2514"/>
                  </a:lnTo>
                  <a:lnTo>
                    <a:pt x="967" y="2470"/>
                  </a:lnTo>
                  <a:lnTo>
                    <a:pt x="886" y="2460"/>
                  </a:lnTo>
                  <a:lnTo>
                    <a:pt x="806" y="2449"/>
                  </a:lnTo>
                  <a:lnTo>
                    <a:pt x="765" y="2438"/>
                  </a:lnTo>
                  <a:lnTo>
                    <a:pt x="755" y="2351"/>
                  </a:lnTo>
                  <a:lnTo>
                    <a:pt x="735" y="2307"/>
                  </a:lnTo>
                  <a:lnTo>
                    <a:pt x="715" y="2253"/>
                  </a:lnTo>
                  <a:lnTo>
                    <a:pt x="675" y="2209"/>
                  </a:lnTo>
                  <a:lnTo>
                    <a:pt x="635" y="2187"/>
                  </a:lnTo>
                  <a:lnTo>
                    <a:pt x="554" y="2100"/>
                  </a:lnTo>
                  <a:lnTo>
                    <a:pt x="534" y="2057"/>
                  </a:lnTo>
                  <a:lnTo>
                    <a:pt x="534" y="1959"/>
                  </a:lnTo>
                  <a:lnTo>
                    <a:pt x="524" y="1894"/>
                  </a:lnTo>
                  <a:lnTo>
                    <a:pt x="494" y="1839"/>
                  </a:lnTo>
                  <a:lnTo>
                    <a:pt x="443" y="1785"/>
                  </a:lnTo>
                  <a:lnTo>
                    <a:pt x="413" y="1741"/>
                  </a:lnTo>
                  <a:lnTo>
                    <a:pt x="393" y="1687"/>
                  </a:lnTo>
                  <a:lnTo>
                    <a:pt x="403" y="1632"/>
                  </a:lnTo>
                  <a:lnTo>
                    <a:pt x="403" y="1589"/>
                  </a:lnTo>
                  <a:lnTo>
                    <a:pt x="413" y="1545"/>
                  </a:lnTo>
                  <a:lnTo>
                    <a:pt x="433" y="1491"/>
                  </a:lnTo>
                  <a:lnTo>
                    <a:pt x="433" y="1447"/>
                  </a:lnTo>
                  <a:lnTo>
                    <a:pt x="463" y="1393"/>
                  </a:lnTo>
                  <a:lnTo>
                    <a:pt x="483" y="1349"/>
                  </a:lnTo>
                  <a:lnTo>
                    <a:pt x="494" y="1295"/>
                  </a:lnTo>
                  <a:lnTo>
                    <a:pt x="494" y="1252"/>
                  </a:lnTo>
                  <a:lnTo>
                    <a:pt x="483" y="1208"/>
                  </a:lnTo>
                  <a:lnTo>
                    <a:pt x="494" y="1164"/>
                  </a:lnTo>
                  <a:lnTo>
                    <a:pt x="524" y="1067"/>
                  </a:lnTo>
                  <a:lnTo>
                    <a:pt x="524" y="1023"/>
                  </a:lnTo>
                  <a:lnTo>
                    <a:pt x="524" y="936"/>
                  </a:lnTo>
                  <a:lnTo>
                    <a:pt x="524" y="871"/>
                  </a:lnTo>
                  <a:lnTo>
                    <a:pt x="514" y="805"/>
                  </a:lnTo>
                  <a:lnTo>
                    <a:pt x="524" y="762"/>
                  </a:lnTo>
                  <a:lnTo>
                    <a:pt x="544" y="707"/>
                  </a:lnTo>
                  <a:lnTo>
                    <a:pt x="534" y="642"/>
                  </a:lnTo>
                  <a:lnTo>
                    <a:pt x="524" y="599"/>
                  </a:lnTo>
                  <a:lnTo>
                    <a:pt x="514" y="555"/>
                  </a:lnTo>
                  <a:lnTo>
                    <a:pt x="554" y="522"/>
                  </a:lnTo>
                  <a:lnTo>
                    <a:pt x="584" y="479"/>
                  </a:lnTo>
                  <a:lnTo>
                    <a:pt x="594" y="435"/>
                  </a:lnTo>
                  <a:lnTo>
                    <a:pt x="665" y="392"/>
                  </a:lnTo>
                  <a:lnTo>
                    <a:pt x="725" y="305"/>
                  </a:lnTo>
                  <a:lnTo>
                    <a:pt x="786" y="239"/>
                  </a:lnTo>
                  <a:lnTo>
                    <a:pt x="826" y="218"/>
                  </a:lnTo>
                  <a:lnTo>
                    <a:pt x="856" y="174"/>
                  </a:lnTo>
                  <a:lnTo>
                    <a:pt x="856" y="131"/>
                  </a:lnTo>
                  <a:lnTo>
                    <a:pt x="876" y="76"/>
                  </a:lnTo>
                  <a:lnTo>
                    <a:pt x="917" y="44"/>
                  </a:lnTo>
                  <a:lnTo>
                    <a:pt x="957" y="0"/>
                  </a:lnTo>
                  <a:lnTo>
                    <a:pt x="917" y="11"/>
                  </a:lnTo>
                  <a:lnTo>
                    <a:pt x="856" y="22"/>
                  </a:lnTo>
                  <a:lnTo>
                    <a:pt x="796" y="44"/>
                  </a:lnTo>
                  <a:lnTo>
                    <a:pt x="765" y="87"/>
                  </a:lnTo>
                  <a:lnTo>
                    <a:pt x="776" y="131"/>
                  </a:lnTo>
                  <a:lnTo>
                    <a:pt x="755" y="174"/>
                  </a:lnTo>
                  <a:lnTo>
                    <a:pt x="755" y="218"/>
                  </a:lnTo>
                  <a:lnTo>
                    <a:pt x="826" y="229"/>
                  </a:lnTo>
                  <a:lnTo>
                    <a:pt x="786" y="272"/>
                  </a:lnTo>
                  <a:lnTo>
                    <a:pt x="745" y="305"/>
                  </a:lnTo>
                  <a:lnTo>
                    <a:pt x="705" y="348"/>
                  </a:lnTo>
                  <a:lnTo>
                    <a:pt x="665" y="424"/>
                  </a:lnTo>
                  <a:lnTo>
                    <a:pt x="624" y="435"/>
                  </a:lnTo>
                  <a:lnTo>
                    <a:pt x="584" y="468"/>
                  </a:lnTo>
                  <a:lnTo>
                    <a:pt x="544" y="479"/>
                  </a:lnTo>
                  <a:lnTo>
                    <a:pt x="534" y="522"/>
                  </a:lnTo>
                  <a:lnTo>
                    <a:pt x="534" y="566"/>
                  </a:lnTo>
                  <a:lnTo>
                    <a:pt x="494" y="620"/>
                  </a:lnTo>
                  <a:lnTo>
                    <a:pt x="483" y="664"/>
                  </a:lnTo>
                  <a:lnTo>
                    <a:pt x="483" y="707"/>
                  </a:lnTo>
                  <a:lnTo>
                    <a:pt x="483" y="620"/>
                  </a:lnTo>
                  <a:lnTo>
                    <a:pt x="473" y="511"/>
                  </a:lnTo>
                  <a:lnTo>
                    <a:pt x="463" y="446"/>
                  </a:lnTo>
                  <a:lnTo>
                    <a:pt x="453" y="403"/>
                  </a:lnTo>
                  <a:lnTo>
                    <a:pt x="443" y="348"/>
                  </a:lnTo>
                  <a:lnTo>
                    <a:pt x="413" y="305"/>
                  </a:lnTo>
                  <a:lnTo>
                    <a:pt x="383" y="261"/>
                  </a:lnTo>
                  <a:lnTo>
                    <a:pt x="383" y="218"/>
                  </a:lnTo>
                  <a:lnTo>
                    <a:pt x="353" y="174"/>
                  </a:lnTo>
                  <a:lnTo>
                    <a:pt x="312" y="141"/>
                  </a:lnTo>
                  <a:lnTo>
                    <a:pt x="302" y="98"/>
                  </a:lnTo>
                  <a:lnTo>
                    <a:pt x="262" y="76"/>
                  </a:lnTo>
                  <a:lnTo>
                    <a:pt x="222" y="76"/>
                  </a:lnTo>
                  <a:lnTo>
                    <a:pt x="181" y="33"/>
                  </a:lnTo>
                  <a:lnTo>
                    <a:pt x="141" y="11"/>
                  </a:lnTo>
                  <a:lnTo>
                    <a:pt x="101" y="0"/>
                  </a:lnTo>
                  <a:lnTo>
                    <a:pt x="60" y="11"/>
                  </a:lnTo>
                  <a:lnTo>
                    <a:pt x="20" y="11"/>
                  </a:lnTo>
                  <a:lnTo>
                    <a:pt x="0" y="0"/>
                  </a:lnTo>
                </a:path>
              </a:pathLst>
            </a:custGeom>
            <a:solidFill>
              <a:srgbClr val="49494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80294" name="Freeform 6">
              <a:extLst>
                <a:ext uri="{FF2B5EF4-FFF2-40B4-BE49-F238E27FC236}">
                  <a16:creationId xmlns:a16="http://schemas.microsoft.com/office/drawing/2014/main" id="{BB75E911-2F20-DFFE-40C1-3BE410A0A6A0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" y="3415"/>
              <a:ext cx="1965" cy="490"/>
            </a:xfrm>
            <a:custGeom>
              <a:avLst/>
              <a:gdLst>
                <a:gd name="T0" fmla="*/ 40 w 1965"/>
                <a:gd name="T1" fmla="*/ 43 h 490"/>
                <a:gd name="T2" fmla="*/ 141 w 1965"/>
                <a:gd name="T3" fmla="*/ 65 h 490"/>
                <a:gd name="T4" fmla="*/ 232 w 1965"/>
                <a:gd name="T5" fmla="*/ 76 h 490"/>
                <a:gd name="T6" fmla="*/ 363 w 1965"/>
                <a:gd name="T7" fmla="*/ 130 h 490"/>
                <a:gd name="T8" fmla="*/ 504 w 1965"/>
                <a:gd name="T9" fmla="*/ 130 h 490"/>
                <a:gd name="T10" fmla="*/ 604 w 1965"/>
                <a:gd name="T11" fmla="*/ 141 h 490"/>
                <a:gd name="T12" fmla="*/ 705 w 1965"/>
                <a:gd name="T13" fmla="*/ 196 h 490"/>
                <a:gd name="T14" fmla="*/ 765 w 1965"/>
                <a:gd name="T15" fmla="*/ 250 h 490"/>
                <a:gd name="T16" fmla="*/ 906 w 1965"/>
                <a:gd name="T17" fmla="*/ 261 h 490"/>
                <a:gd name="T18" fmla="*/ 1007 w 1965"/>
                <a:gd name="T19" fmla="*/ 261 h 490"/>
                <a:gd name="T20" fmla="*/ 1148 w 1965"/>
                <a:gd name="T21" fmla="*/ 250 h 490"/>
                <a:gd name="T22" fmla="*/ 1219 w 1965"/>
                <a:gd name="T23" fmla="*/ 304 h 490"/>
                <a:gd name="T24" fmla="*/ 1299 w 1965"/>
                <a:gd name="T25" fmla="*/ 315 h 490"/>
                <a:gd name="T26" fmla="*/ 1380 w 1965"/>
                <a:gd name="T27" fmla="*/ 380 h 490"/>
                <a:gd name="T28" fmla="*/ 1460 w 1965"/>
                <a:gd name="T29" fmla="*/ 424 h 490"/>
                <a:gd name="T30" fmla="*/ 1541 w 1965"/>
                <a:gd name="T31" fmla="*/ 446 h 490"/>
                <a:gd name="T32" fmla="*/ 1662 w 1965"/>
                <a:gd name="T33" fmla="*/ 446 h 490"/>
                <a:gd name="T34" fmla="*/ 1752 w 1965"/>
                <a:gd name="T35" fmla="*/ 456 h 490"/>
                <a:gd name="T36" fmla="*/ 1883 w 1965"/>
                <a:gd name="T37" fmla="*/ 467 h 490"/>
                <a:gd name="T38" fmla="*/ 1964 w 1965"/>
                <a:gd name="T39" fmla="*/ 489 h 490"/>
                <a:gd name="T40" fmla="*/ 1863 w 1965"/>
                <a:gd name="T41" fmla="*/ 467 h 490"/>
                <a:gd name="T42" fmla="*/ 1783 w 1965"/>
                <a:gd name="T43" fmla="*/ 446 h 490"/>
                <a:gd name="T44" fmla="*/ 1692 w 1965"/>
                <a:gd name="T45" fmla="*/ 446 h 490"/>
                <a:gd name="T46" fmla="*/ 1611 w 1965"/>
                <a:gd name="T47" fmla="*/ 402 h 490"/>
                <a:gd name="T48" fmla="*/ 1531 w 1965"/>
                <a:gd name="T49" fmla="*/ 413 h 490"/>
                <a:gd name="T50" fmla="*/ 1450 w 1965"/>
                <a:gd name="T51" fmla="*/ 369 h 490"/>
                <a:gd name="T52" fmla="*/ 1370 w 1965"/>
                <a:gd name="T53" fmla="*/ 348 h 490"/>
                <a:gd name="T54" fmla="*/ 1289 w 1965"/>
                <a:gd name="T55" fmla="*/ 272 h 490"/>
                <a:gd name="T56" fmla="*/ 1209 w 1965"/>
                <a:gd name="T57" fmla="*/ 283 h 490"/>
                <a:gd name="T58" fmla="*/ 1047 w 1965"/>
                <a:gd name="T59" fmla="*/ 130 h 490"/>
                <a:gd name="T60" fmla="*/ 927 w 1965"/>
                <a:gd name="T61" fmla="*/ 130 h 490"/>
                <a:gd name="T62" fmla="*/ 886 w 1965"/>
                <a:gd name="T63" fmla="*/ 228 h 490"/>
                <a:gd name="T64" fmla="*/ 806 w 1965"/>
                <a:gd name="T65" fmla="*/ 228 h 490"/>
                <a:gd name="T66" fmla="*/ 725 w 1965"/>
                <a:gd name="T67" fmla="*/ 196 h 490"/>
                <a:gd name="T68" fmla="*/ 624 w 1965"/>
                <a:gd name="T69" fmla="*/ 152 h 490"/>
                <a:gd name="T70" fmla="*/ 544 w 1965"/>
                <a:gd name="T71" fmla="*/ 109 h 490"/>
                <a:gd name="T72" fmla="*/ 443 w 1965"/>
                <a:gd name="T73" fmla="*/ 109 h 490"/>
                <a:gd name="T74" fmla="*/ 353 w 1965"/>
                <a:gd name="T75" fmla="*/ 76 h 490"/>
                <a:gd name="T76" fmla="*/ 262 w 1965"/>
                <a:gd name="T77" fmla="*/ 87 h 490"/>
                <a:gd name="T78" fmla="*/ 181 w 1965"/>
                <a:gd name="T79" fmla="*/ 43 h 490"/>
                <a:gd name="T80" fmla="*/ 101 w 1965"/>
                <a:gd name="T81" fmla="*/ 33 h 490"/>
                <a:gd name="T82" fmla="*/ 20 w 1965"/>
                <a:gd name="T83" fmla="*/ 11 h 4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965" h="490">
                  <a:moveTo>
                    <a:pt x="0" y="0"/>
                  </a:moveTo>
                  <a:lnTo>
                    <a:pt x="40" y="43"/>
                  </a:lnTo>
                  <a:lnTo>
                    <a:pt x="81" y="65"/>
                  </a:lnTo>
                  <a:lnTo>
                    <a:pt x="141" y="65"/>
                  </a:lnTo>
                  <a:lnTo>
                    <a:pt x="181" y="76"/>
                  </a:lnTo>
                  <a:lnTo>
                    <a:pt x="232" y="76"/>
                  </a:lnTo>
                  <a:lnTo>
                    <a:pt x="272" y="109"/>
                  </a:lnTo>
                  <a:lnTo>
                    <a:pt x="363" y="130"/>
                  </a:lnTo>
                  <a:lnTo>
                    <a:pt x="443" y="130"/>
                  </a:lnTo>
                  <a:lnTo>
                    <a:pt x="504" y="130"/>
                  </a:lnTo>
                  <a:lnTo>
                    <a:pt x="544" y="130"/>
                  </a:lnTo>
                  <a:lnTo>
                    <a:pt x="604" y="141"/>
                  </a:lnTo>
                  <a:lnTo>
                    <a:pt x="665" y="152"/>
                  </a:lnTo>
                  <a:lnTo>
                    <a:pt x="705" y="196"/>
                  </a:lnTo>
                  <a:lnTo>
                    <a:pt x="725" y="239"/>
                  </a:lnTo>
                  <a:lnTo>
                    <a:pt x="765" y="250"/>
                  </a:lnTo>
                  <a:lnTo>
                    <a:pt x="816" y="250"/>
                  </a:lnTo>
                  <a:lnTo>
                    <a:pt x="906" y="261"/>
                  </a:lnTo>
                  <a:lnTo>
                    <a:pt x="967" y="250"/>
                  </a:lnTo>
                  <a:lnTo>
                    <a:pt x="1007" y="261"/>
                  </a:lnTo>
                  <a:lnTo>
                    <a:pt x="1068" y="261"/>
                  </a:lnTo>
                  <a:lnTo>
                    <a:pt x="1148" y="250"/>
                  </a:lnTo>
                  <a:lnTo>
                    <a:pt x="1188" y="261"/>
                  </a:lnTo>
                  <a:lnTo>
                    <a:pt x="1219" y="304"/>
                  </a:lnTo>
                  <a:lnTo>
                    <a:pt x="1259" y="326"/>
                  </a:lnTo>
                  <a:lnTo>
                    <a:pt x="1299" y="315"/>
                  </a:lnTo>
                  <a:lnTo>
                    <a:pt x="1340" y="348"/>
                  </a:lnTo>
                  <a:lnTo>
                    <a:pt x="1380" y="380"/>
                  </a:lnTo>
                  <a:lnTo>
                    <a:pt x="1420" y="402"/>
                  </a:lnTo>
                  <a:lnTo>
                    <a:pt x="1460" y="424"/>
                  </a:lnTo>
                  <a:lnTo>
                    <a:pt x="1501" y="446"/>
                  </a:lnTo>
                  <a:lnTo>
                    <a:pt x="1541" y="446"/>
                  </a:lnTo>
                  <a:lnTo>
                    <a:pt x="1622" y="446"/>
                  </a:lnTo>
                  <a:lnTo>
                    <a:pt x="1662" y="446"/>
                  </a:lnTo>
                  <a:lnTo>
                    <a:pt x="1712" y="456"/>
                  </a:lnTo>
                  <a:lnTo>
                    <a:pt x="1752" y="456"/>
                  </a:lnTo>
                  <a:lnTo>
                    <a:pt x="1843" y="456"/>
                  </a:lnTo>
                  <a:lnTo>
                    <a:pt x="1883" y="467"/>
                  </a:lnTo>
                  <a:lnTo>
                    <a:pt x="1924" y="489"/>
                  </a:lnTo>
                  <a:lnTo>
                    <a:pt x="1964" y="489"/>
                  </a:lnTo>
                  <a:lnTo>
                    <a:pt x="1914" y="467"/>
                  </a:lnTo>
                  <a:lnTo>
                    <a:pt x="1863" y="467"/>
                  </a:lnTo>
                  <a:lnTo>
                    <a:pt x="1823" y="446"/>
                  </a:lnTo>
                  <a:lnTo>
                    <a:pt x="1783" y="446"/>
                  </a:lnTo>
                  <a:lnTo>
                    <a:pt x="1742" y="446"/>
                  </a:lnTo>
                  <a:lnTo>
                    <a:pt x="1692" y="446"/>
                  </a:lnTo>
                  <a:lnTo>
                    <a:pt x="1652" y="413"/>
                  </a:lnTo>
                  <a:lnTo>
                    <a:pt x="1611" y="402"/>
                  </a:lnTo>
                  <a:lnTo>
                    <a:pt x="1571" y="402"/>
                  </a:lnTo>
                  <a:lnTo>
                    <a:pt x="1531" y="413"/>
                  </a:lnTo>
                  <a:lnTo>
                    <a:pt x="1491" y="402"/>
                  </a:lnTo>
                  <a:lnTo>
                    <a:pt x="1450" y="369"/>
                  </a:lnTo>
                  <a:lnTo>
                    <a:pt x="1410" y="348"/>
                  </a:lnTo>
                  <a:lnTo>
                    <a:pt x="1370" y="348"/>
                  </a:lnTo>
                  <a:lnTo>
                    <a:pt x="1329" y="304"/>
                  </a:lnTo>
                  <a:lnTo>
                    <a:pt x="1289" y="272"/>
                  </a:lnTo>
                  <a:lnTo>
                    <a:pt x="1249" y="261"/>
                  </a:lnTo>
                  <a:lnTo>
                    <a:pt x="1209" y="283"/>
                  </a:lnTo>
                  <a:lnTo>
                    <a:pt x="1128" y="196"/>
                  </a:lnTo>
                  <a:lnTo>
                    <a:pt x="1047" y="130"/>
                  </a:lnTo>
                  <a:lnTo>
                    <a:pt x="1007" y="120"/>
                  </a:lnTo>
                  <a:lnTo>
                    <a:pt x="927" y="130"/>
                  </a:lnTo>
                  <a:lnTo>
                    <a:pt x="917" y="185"/>
                  </a:lnTo>
                  <a:lnTo>
                    <a:pt x="886" y="228"/>
                  </a:lnTo>
                  <a:lnTo>
                    <a:pt x="846" y="239"/>
                  </a:lnTo>
                  <a:lnTo>
                    <a:pt x="806" y="228"/>
                  </a:lnTo>
                  <a:lnTo>
                    <a:pt x="765" y="206"/>
                  </a:lnTo>
                  <a:lnTo>
                    <a:pt x="725" y="196"/>
                  </a:lnTo>
                  <a:lnTo>
                    <a:pt x="675" y="152"/>
                  </a:lnTo>
                  <a:lnTo>
                    <a:pt x="624" y="152"/>
                  </a:lnTo>
                  <a:lnTo>
                    <a:pt x="584" y="141"/>
                  </a:lnTo>
                  <a:lnTo>
                    <a:pt x="544" y="109"/>
                  </a:lnTo>
                  <a:lnTo>
                    <a:pt x="483" y="109"/>
                  </a:lnTo>
                  <a:lnTo>
                    <a:pt x="443" y="109"/>
                  </a:lnTo>
                  <a:lnTo>
                    <a:pt x="403" y="109"/>
                  </a:lnTo>
                  <a:lnTo>
                    <a:pt x="353" y="76"/>
                  </a:lnTo>
                  <a:lnTo>
                    <a:pt x="312" y="65"/>
                  </a:lnTo>
                  <a:lnTo>
                    <a:pt x="262" y="87"/>
                  </a:lnTo>
                  <a:lnTo>
                    <a:pt x="222" y="87"/>
                  </a:lnTo>
                  <a:lnTo>
                    <a:pt x="181" y="43"/>
                  </a:lnTo>
                  <a:lnTo>
                    <a:pt x="141" y="33"/>
                  </a:lnTo>
                  <a:lnTo>
                    <a:pt x="101" y="33"/>
                  </a:lnTo>
                  <a:lnTo>
                    <a:pt x="60" y="43"/>
                  </a:lnTo>
                  <a:lnTo>
                    <a:pt x="20" y="11"/>
                  </a:lnTo>
                  <a:lnTo>
                    <a:pt x="0" y="0"/>
                  </a:lnTo>
                </a:path>
              </a:pathLst>
            </a:custGeom>
            <a:solidFill>
              <a:srgbClr val="49494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80295" name="Freeform 7">
              <a:extLst>
                <a:ext uri="{FF2B5EF4-FFF2-40B4-BE49-F238E27FC236}">
                  <a16:creationId xmlns:a16="http://schemas.microsoft.com/office/drawing/2014/main" id="{0A42F4A5-6DED-35B6-D82A-277DDEB14F00}"/>
                </a:ext>
              </a:extLst>
            </p:cNvPr>
            <p:cNvSpPr>
              <a:spLocks/>
            </p:cNvSpPr>
            <p:nvPr/>
          </p:nvSpPr>
          <p:spPr bwMode="auto">
            <a:xfrm>
              <a:off x="4384" y="399"/>
              <a:ext cx="1042" cy="1764"/>
            </a:xfrm>
            <a:custGeom>
              <a:avLst/>
              <a:gdLst>
                <a:gd name="T0" fmla="*/ 977 w 1042"/>
                <a:gd name="T1" fmla="*/ 76 h 1764"/>
                <a:gd name="T2" fmla="*/ 907 w 1042"/>
                <a:gd name="T3" fmla="*/ 152 h 1764"/>
                <a:gd name="T4" fmla="*/ 826 w 1042"/>
                <a:gd name="T5" fmla="*/ 131 h 1764"/>
                <a:gd name="T6" fmla="*/ 745 w 1042"/>
                <a:gd name="T7" fmla="*/ 152 h 1764"/>
                <a:gd name="T8" fmla="*/ 685 w 1042"/>
                <a:gd name="T9" fmla="*/ 229 h 1764"/>
                <a:gd name="T10" fmla="*/ 604 w 1042"/>
                <a:gd name="T11" fmla="*/ 250 h 1764"/>
                <a:gd name="T12" fmla="*/ 524 w 1042"/>
                <a:gd name="T13" fmla="*/ 283 h 1764"/>
                <a:gd name="T14" fmla="*/ 443 w 1042"/>
                <a:gd name="T15" fmla="*/ 348 h 1764"/>
                <a:gd name="T16" fmla="*/ 383 w 1042"/>
                <a:gd name="T17" fmla="*/ 435 h 1764"/>
                <a:gd name="T18" fmla="*/ 343 w 1042"/>
                <a:gd name="T19" fmla="*/ 511 h 1764"/>
                <a:gd name="T20" fmla="*/ 302 w 1042"/>
                <a:gd name="T21" fmla="*/ 599 h 1764"/>
                <a:gd name="T22" fmla="*/ 222 w 1042"/>
                <a:gd name="T23" fmla="*/ 599 h 1764"/>
                <a:gd name="T24" fmla="*/ 141 w 1042"/>
                <a:gd name="T25" fmla="*/ 653 h 1764"/>
                <a:gd name="T26" fmla="*/ 60 w 1042"/>
                <a:gd name="T27" fmla="*/ 653 h 1764"/>
                <a:gd name="T28" fmla="*/ 0 w 1042"/>
                <a:gd name="T29" fmla="*/ 707 h 1764"/>
                <a:gd name="T30" fmla="*/ 81 w 1042"/>
                <a:gd name="T31" fmla="*/ 729 h 1764"/>
                <a:gd name="T32" fmla="*/ 141 w 1042"/>
                <a:gd name="T33" fmla="*/ 816 h 1764"/>
                <a:gd name="T34" fmla="*/ 222 w 1042"/>
                <a:gd name="T35" fmla="*/ 816 h 1764"/>
                <a:gd name="T36" fmla="*/ 302 w 1042"/>
                <a:gd name="T37" fmla="*/ 860 h 1764"/>
                <a:gd name="T38" fmla="*/ 383 w 1042"/>
                <a:gd name="T39" fmla="*/ 914 h 1764"/>
                <a:gd name="T40" fmla="*/ 463 w 1042"/>
                <a:gd name="T41" fmla="*/ 914 h 1764"/>
                <a:gd name="T42" fmla="*/ 524 w 1042"/>
                <a:gd name="T43" fmla="*/ 882 h 1764"/>
                <a:gd name="T44" fmla="*/ 584 w 1042"/>
                <a:gd name="T45" fmla="*/ 816 h 1764"/>
                <a:gd name="T46" fmla="*/ 655 w 1042"/>
                <a:gd name="T47" fmla="*/ 784 h 1764"/>
                <a:gd name="T48" fmla="*/ 705 w 1042"/>
                <a:gd name="T49" fmla="*/ 871 h 1764"/>
                <a:gd name="T50" fmla="*/ 735 w 1042"/>
                <a:gd name="T51" fmla="*/ 958 h 1764"/>
                <a:gd name="T52" fmla="*/ 796 w 1042"/>
                <a:gd name="T53" fmla="*/ 1088 h 1764"/>
                <a:gd name="T54" fmla="*/ 846 w 1042"/>
                <a:gd name="T55" fmla="*/ 1186 h 1764"/>
                <a:gd name="T56" fmla="*/ 876 w 1042"/>
                <a:gd name="T57" fmla="*/ 1273 h 1764"/>
                <a:gd name="T58" fmla="*/ 907 w 1042"/>
                <a:gd name="T59" fmla="*/ 1360 h 1764"/>
                <a:gd name="T60" fmla="*/ 917 w 1042"/>
                <a:gd name="T61" fmla="*/ 1447 h 1764"/>
                <a:gd name="T62" fmla="*/ 957 w 1042"/>
                <a:gd name="T63" fmla="*/ 1534 h 1764"/>
                <a:gd name="T64" fmla="*/ 977 w 1042"/>
                <a:gd name="T65" fmla="*/ 1622 h 1764"/>
                <a:gd name="T66" fmla="*/ 1017 w 1042"/>
                <a:gd name="T67" fmla="*/ 1709 h 1764"/>
                <a:gd name="T68" fmla="*/ 1041 w 1042"/>
                <a:gd name="T69" fmla="*/ 1763 h 17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042" h="1764">
                  <a:moveTo>
                    <a:pt x="1038" y="0"/>
                  </a:moveTo>
                  <a:lnTo>
                    <a:pt x="977" y="76"/>
                  </a:lnTo>
                  <a:lnTo>
                    <a:pt x="937" y="109"/>
                  </a:lnTo>
                  <a:lnTo>
                    <a:pt x="907" y="152"/>
                  </a:lnTo>
                  <a:lnTo>
                    <a:pt x="866" y="131"/>
                  </a:lnTo>
                  <a:lnTo>
                    <a:pt x="826" y="131"/>
                  </a:lnTo>
                  <a:lnTo>
                    <a:pt x="786" y="131"/>
                  </a:lnTo>
                  <a:lnTo>
                    <a:pt x="745" y="152"/>
                  </a:lnTo>
                  <a:lnTo>
                    <a:pt x="725" y="196"/>
                  </a:lnTo>
                  <a:lnTo>
                    <a:pt x="685" y="229"/>
                  </a:lnTo>
                  <a:lnTo>
                    <a:pt x="645" y="229"/>
                  </a:lnTo>
                  <a:lnTo>
                    <a:pt x="604" y="250"/>
                  </a:lnTo>
                  <a:lnTo>
                    <a:pt x="564" y="283"/>
                  </a:lnTo>
                  <a:lnTo>
                    <a:pt x="524" y="283"/>
                  </a:lnTo>
                  <a:lnTo>
                    <a:pt x="484" y="305"/>
                  </a:lnTo>
                  <a:lnTo>
                    <a:pt x="443" y="348"/>
                  </a:lnTo>
                  <a:lnTo>
                    <a:pt x="413" y="392"/>
                  </a:lnTo>
                  <a:lnTo>
                    <a:pt x="383" y="435"/>
                  </a:lnTo>
                  <a:lnTo>
                    <a:pt x="343" y="446"/>
                  </a:lnTo>
                  <a:lnTo>
                    <a:pt x="343" y="511"/>
                  </a:lnTo>
                  <a:lnTo>
                    <a:pt x="332" y="555"/>
                  </a:lnTo>
                  <a:lnTo>
                    <a:pt x="302" y="599"/>
                  </a:lnTo>
                  <a:lnTo>
                    <a:pt x="262" y="609"/>
                  </a:lnTo>
                  <a:lnTo>
                    <a:pt x="222" y="599"/>
                  </a:lnTo>
                  <a:lnTo>
                    <a:pt x="181" y="609"/>
                  </a:lnTo>
                  <a:lnTo>
                    <a:pt x="141" y="653"/>
                  </a:lnTo>
                  <a:lnTo>
                    <a:pt x="101" y="664"/>
                  </a:lnTo>
                  <a:lnTo>
                    <a:pt x="60" y="653"/>
                  </a:lnTo>
                  <a:lnTo>
                    <a:pt x="20" y="664"/>
                  </a:lnTo>
                  <a:lnTo>
                    <a:pt x="0" y="707"/>
                  </a:lnTo>
                  <a:lnTo>
                    <a:pt x="40" y="729"/>
                  </a:lnTo>
                  <a:lnTo>
                    <a:pt x="81" y="729"/>
                  </a:lnTo>
                  <a:lnTo>
                    <a:pt x="121" y="773"/>
                  </a:lnTo>
                  <a:lnTo>
                    <a:pt x="141" y="816"/>
                  </a:lnTo>
                  <a:lnTo>
                    <a:pt x="181" y="816"/>
                  </a:lnTo>
                  <a:lnTo>
                    <a:pt x="222" y="816"/>
                  </a:lnTo>
                  <a:lnTo>
                    <a:pt x="262" y="827"/>
                  </a:lnTo>
                  <a:lnTo>
                    <a:pt x="302" y="860"/>
                  </a:lnTo>
                  <a:lnTo>
                    <a:pt x="343" y="903"/>
                  </a:lnTo>
                  <a:lnTo>
                    <a:pt x="383" y="914"/>
                  </a:lnTo>
                  <a:lnTo>
                    <a:pt x="423" y="914"/>
                  </a:lnTo>
                  <a:lnTo>
                    <a:pt x="463" y="914"/>
                  </a:lnTo>
                  <a:lnTo>
                    <a:pt x="504" y="925"/>
                  </a:lnTo>
                  <a:lnTo>
                    <a:pt x="524" y="882"/>
                  </a:lnTo>
                  <a:lnTo>
                    <a:pt x="544" y="838"/>
                  </a:lnTo>
                  <a:lnTo>
                    <a:pt x="584" y="816"/>
                  </a:lnTo>
                  <a:lnTo>
                    <a:pt x="615" y="773"/>
                  </a:lnTo>
                  <a:lnTo>
                    <a:pt x="655" y="784"/>
                  </a:lnTo>
                  <a:lnTo>
                    <a:pt x="675" y="827"/>
                  </a:lnTo>
                  <a:lnTo>
                    <a:pt x="705" y="871"/>
                  </a:lnTo>
                  <a:lnTo>
                    <a:pt x="715" y="914"/>
                  </a:lnTo>
                  <a:lnTo>
                    <a:pt x="735" y="958"/>
                  </a:lnTo>
                  <a:lnTo>
                    <a:pt x="776" y="1045"/>
                  </a:lnTo>
                  <a:lnTo>
                    <a:pt x="796" y="1088"/>
                  </a:lnTo>
                  <a:lnTo>
                    <a:pt x="796" y="1132"/>
                  </a:lnTo>
                  <a:lnTo>
                    <a:pt x="846" y="1186"/>
                  </a:lnTo>
                  <a:lnTo>
                    <a:pt x="876" y="1230"/>
                  </a:lnTo>
                  <a:lnTo>
                    <a:pt x="876" y="1273"/>
                  </a:lnTo>
                  <a:lnTo>
                    <a:pt x="887" y="1317"/>
                  </a:lnTo>
                  <a:lnTo>
                    <a:pt x="907" y="1360"/>
                  </a:lnTo>
                  <a:lnTo>
                    <a:pt x="917" y="1404"/>
                  </a:lnTo>
                  <a:lnTo>
                    <a:pt x="917" y="1447"/>
                  </a:lnTo>
                  <a:lnTo>
                    <a:pt x="917" y="1491"/>
                  </a:lnTo>
                  <a:lnTo>
                    <a:pt x="957" y="1534"/>
                  </a:lnTo>
                  <a:lnTo>
                    <a:pt x="977" y="1578"/>
                  </a:lnTo>
                  <a:lnTo>
                    <a:pt x="977" y="1622"/>
                  </a:lnTo>
                  <a:lnTo>
                    <a:pt x="1017" y="1665"/>
                  </a:lnTo>
                  <a:lnTo>
                    <a:pt x="1017" y="1709"/>
                  </a:lnTo>
                  <a:lnTo>
                    <a:pt x="1038" y="1748"/>
                  </a:lnTo>
                  <a:lnTo>
                    <a:pt x="1041" y="1763"/>
                  </a:lnTo>
                  <a:lnTo>
                    <a:pt x="1038" y="0"/>
                  </a:lnTo>
                </a:path>
              </a:pathLst>
            </a:custGeom>
            <a:solidFill>
              <a:srgbClr val="65656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80296" name="Freeform 8">
              <a:extLst>
                <a:ext uri="{FF2B5EF4-FFF2-40B4-BE49-F238E27FC236}">
                  <a16:creationId xmlns:a16="http://schemas.microsoft.com/office/drawing/2014/main" id="{D18E4C19-0BB5-0160-C18C-94F7883707A9}"/>
                </a:ext>
              </a:extLst>
            </p:cNvPr>
            <p:cNvSpPr>
              <a:spLocks/>
            </p:cNvSpPr>
            <p:nvPr/>
          </p:nvSpPr>
          <p:spPr bwMode="auto">
            <a:xfrm>
              <a:off x="502" y="1226"/>
              <a:ext cx="4882" cy="1403"/>
            </a:xfrm>
            <a:custGeom>
              <a:avLst/>
              <a:gdLst>
                <a:gd name="T0" fmla="*/ 151 w 4882"/>
                <a:gd name="T1" fmla="*/ 54 h 1403"/>
                <a:gd name="T2" fmla="*/ 282 w 4882"/>
                <a:gd name="T3" fmla="*/ 250 h 1403"/>
                <a:gd name="T4" fmla="*/ 524 w 4882"/>
                <a:gd name="T5" fmla="*/ 261 h 1403"/>
                <a:gd name="T6" fmla="*/ 686 w 4882"/>
                <a:gd name="T7" fmla="*/ 467 h 1403"/>
                <a:gd name="T8" fmla="*/ 766 w 4882"/>
                <a:gd name="T9" fmla="*/ 706 h 1403"/>
                <a:gd name="T10" fmla="*/ 918 w 4882"/>
                <a:gd name="T11" fmla="*/ 739 h 1403"/>
                <a:gd name="T12" fmla="*/ 1008 w 4882"/>
                <a:gd name="T13" fmla="*/ 815 h 1403"/>
                <a:gd name="T14" fmla="*/ 1210 w 4882"/>
                <a:gd name="T15" fmla="*/ 869 h 1403"/>
                <a:gd name="T16" fmla="*/ 1331 w 4882"/>
                <a:gd name="T17" fmla="*/ 772 h 1403"/>
                <a:gd name="T18" fmla="*/ 1412 w 4882"/>
                <a:gd name="T19" fmla="*/ 565 h 1403"/>
                <a:gd name="T20" fmla="*/ 1291 w 4882"/>
                <a:gd name="T21" fmla="*/ 359 h 1403"/>
                <a:gd name="T22" fmla="*/ 1412 w 4882"/>
                <a:gd name="T23" fmla="*/ 163 h 1403"/>
                <a:gd name="T24" fmla="*/ 1603 w 4882"/>
                <a:gd name="T25" fmla="*/ 206 h 1403"/>
                <a:gd name="T26" fmla="*/ 1785 w 4882"/>
                <a:gd name="T27" fmla="*/ 250 h 1403"/>
                <a:gd name="T28" fmla="*/ 1967 w 4882"/>
                <a:gd name="T29" fmla="*/ 250 h 1403"/>
                <a:gd name="T30" fmla="*/ 2088 w 4882"/>
                <a:gd name="T31" fmla="*/ 217 h 1403"/>
                <a:gd name="T32" fmla="*/ 2219 w 4882"/>
                <a:gd name="T33" fmla="*/ 120 h 1403"/>
                <a:gd name="T34" fmla="*/ 2420 w 4882"/>
                <a:gd name="T35" fmla="*/ 261 h 1403"/>
                <a:gd name="T36" fmla="*/ 2612 w 4882"/>
                <a:gd name="T37" fmla="*/ 348 h 1403"/>
                <a:gd name="T38" fmla="*/ 2783 w 4882"/>
                <a:gd name="T39" fmla="*/ 478 h 1403"/>
                <a:gd name="T40" fmla="*/ 2985 w 4882"/>
                <a:gd name="T41" fmla="*/ 576 h 1403"/>
                <a:gd name="T42" fmla="*/ 3177 w 4882"/>
                <a:gd name="T43" fmla="*/ 652 h 1403"/>
                <a:gd name="T44" fmla="*/ 3378 w 4882"/>
                <a:gd name="T45" fmla="*/ 772 h 1403"/>
                <a:gd name="T46" fmla="*/ 3580 w 4882"/>
                <a:gd name="T47" fmla="*/ 706 h 1403"/>
                <a:gd name="T48" fmla="*/ 3782 w 4882"/>
                <a:gd name="T49" fmla="*/ 772 h 1403"/>
                <a:gd name="T50" fmla="*/ 3983 w 4882"/>
                <a:gd name="T51" fmla="*/ 706 h 1403"/>
                <a:gd name="T52" fmla="*/ 4195 w 4882"/>
                <a:gd name="T53" fmla="*/ 696 h 1403"/>
                <a:gd name="T54" fmla="*/ 4397 w 4882"/>
                <a:gd name="T55" fmla="*/ 783 h 1403"/>
                <a:gd name="T56" fmla="*/ 4599 w 4882"/>
                <a:gd name="T57" fmla="*/ 783 h 1403"/>
                <a:gd name="T58" fmla="*/ 4800 w 4882"/>
                <a:gd name="T59" fmla="*/ 761 h 1403"/>
                <a:gd name="T60" fmla="*/ 4760 w 4882"/>
                <a:gd name="T61" fmla="*/ 848 h 1403"/>
                <a:gd name="T62" fmla="*/ 4498 w 4882"/>
                <a:gd name="T63" fmla="*/ 924 h 1403"/>
                <a:gd name="T64" fmla="*/ 4296 w 4882"/>
                <a:gd name="T65" fmla="*/ 978 h 1403"/>
                <a:gd name="T66" fmla="*/ 4276 w 4882"/>
                <a:gd name="T67" fmla="*/ 1130 h 1403"/>
                <a:gd name="T68" fmla="*/ 4165 w 4882"/>
                <a:gd name="T69" fmla="*/ 1293 h 1403"/>
                <a:gd name="T70" fmla="*/ 3933 w 4882"/>
                <a:gd name="T71" fmla="*/ 1337 h 1403"/>
                <a:gd name="T72" fmla="*/ 3620 w 4882"/>
                <a:gd name="T73" fmla="*/ 1185 h 1403"/>
                <a:gd name="T74" fmla="*/ 3409 w 4882"/>
                <a:gd name="T75" fmla="*/ 1011 h 1403"/>
                <a:gd name="T76" fmla="*/ 3177 w 4882"/>
                <a:gd name="T77" fmla="*/ 978 h 1403"/>
                <a:gd name="T78" fmla="*/ 2955 w 4882"/>
                <a:gd name="T79" fmla="*/ 859 h 1403"/>
                <a:gd name="T80" fmla="*/ 2703 w 4882"/>
                <a:gd name="T81" fmla="*/ 848 h 1403"/>
                <a:gd name="T82" fmla="*/ 2471 w 4882"/>
                <a:gd name="T83" fmla="*/ 924 h 1403"/>
                <a:gd name="T84" fmla="*/ 2239 w 4882"/>
                <a:gd name="T85" fmla="*/ 859 h 1403"/>
                <a:gd name="T86" fmla="*/ 2027 w 4882"/>
                <a:gd name="T87" fmla="*/ 772 h 1403"/>
                <a:gd name="T88" fmla="*/ 1926 w 4882"/>
                <a:gd name="T89" fmla="*/ 946 h 1403"/>
                <a:gd name="T90" fmla="*/ 1916 w 4882"/>
                <a:gd name="T91" fmla="*/ 1163 h 1403"/>
                <a:gd name="T92" fmla="*/ 1805 w 4882"/>
                <a:gd name="T93" fmla="*/ 1359 h 1403"/>
                <a:gd name="T94" fmla="*/ 1593 w 4882"/>
                <a:gd name="T95" fmla="*/ 1402 h 1403"/>
                <a:gd name="T96" fmla="*/ 1382 w 4882"/>
                <a:gd name="T97" fmla="*/ 1326 h 1403"/>
                <a:gd name="T98" fmla="*/ 1180 w 4882"/>
                <a:gd name="T99" fmla="*/ 1239 h 1403"/>
                <a:gd name="T100" fmla="*/ 978 w 4882"/>
                <a:gd name="T101" fmla="*/ 1217 h 1403"/>
                <a:gd name="T102" fmla="*/ 777 w 4882"/>
                <a:gd name="T103" fmla="*/ 1337 h 1403"/>
                <a:gd name="T104" fmla="*/ 625 w 4882"/>
                <a:gd name="T105" fmla="*/ 1250 h 1403"/>
                <a:gd name="T106" fmla="*/ 504 w 4882"/>
                <a:gd name="T107" fmla="*/ 1087 h 1403"/>
                <a:gd name="T108" fmla="*/ 373 w 4882"/>
                <a:gd name="T109" fmla="*/ 902 h 1403"/>
                <a:gd name="T110" fmla="*/ 182 w 4882"/>
                <a:gd name="T111" fmla="*/ 783 h 1403"/>
                <a:gd name="T112" fmla="*/ 121 w 4882"/>
                <a:gd name="T113" fmla="*/ 598 h 1403"/>
                <a:gd name="T114" fmla="*/ 61 w 4882"/>
                <a:gd name="T115" fmla="*/ 413 h 1403"/>
                <a:gd name="T116" fmla="*/ 61 w 4882"/>
                <a:gd name="T117" fmla="*/ 196 h 1403"/>
                <a:gd name="T118" fmla="*/ 0 w 4882"/>
                <a:gd name="T119" fmla="*/ 0 h 1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4882" h="1403">
                  <a:moveTo>
                    <a:pt x="0" y="0"/>
                  </a:moveTo>
                  <a:lnTo>
                    <a:pt x="40" y="22"/>
                  </a:lnTo>
                  <a:lnTo>
                    <a:pt x="81" y="33"/>
                  </a:lnTo>
                  <a:lnTo>
                    <a:pt x="121" y="11"/>
                  </a:lnTo>
                  <a:lnTo>
                    <a:pt x="151" y="54"/>
                  </a:lnTo>
                  <a:lnTo>
                    <a:pt x="192" y="76"/>
                  </a:lnTo>
                  <a:lnTo>
                    <a:pt x="222" y="120"/>
                  </a:lnTo>
                  <a:lnTo>
                    <a:pt x="242" y="163"/>
                  </a:lnTo>
                  <a:lnTo>
                    <a:pt x="252" y="206"/>
                  </a:lnTo>
                  <a:lnTo>
                    <a:pt x="282" y="250"/>
                  </a:lnTo>
                  <a:lnTo>
                    <a:pt x="323" y="272"/>
                  </a:lnTo>
                  <a:lnTo>
                    <a:pt x="363" y="272"/>
                  </a:lnTo>
                  <a:lnTo>
                    <a:pt x="403" y="250"/>
                  </a:lnTo>
                  <a:lnTo>
                    <a:pt x="484" y="250"/>
                  </a:lnTo>
                  <a:lnTo>
                    <a:pt x="524" y="261"/>
                  </a:lnTo>
                  <a:lnTo>
                    <a:pt x="565" y="304"/>
                  </a:lnTo>
                  <a:lnTo>
                    <a:pt x="595" y="348"/>
                  </a:lnTo>
                  <a:lnTo>
                    <a:pt x="635" y="380"/>
                  </a:lnTo>
                  <a:lnTo>
                    <a:pt x="666" y="424"/>
                  </a:lnTo>
                  <a:lnTo>
                    <a:pt x="686" y="467"/>
                  </a:lnTo>
                  <a:lnTo>
                    <a:pt x="686" y="511"/>
                  </a:lnTo>
                  <a:lnTo>
                    <a:pt x="686" y="554"/>
                  </a:lnTo>
                  <a:lnTo>
                    <a:pt x="706" y="609"/>
                  </a:lnTo>
                  <a:lnTo>
                    <a:pt x="726" y="663"/>
                  </a:lnTo>
                  <a:lnTo>
                    <a:pt x="766" y="706"/>
                  </a:lnTo>
                  <a:lnTo>
                    <a:pt x="807" y="717"/>
                  </a:lnTo>
                  <a:lnTo>
                    <a:pt x="847" y="674"/>
                  </a:lnTo>
                  <a:lnTo>
                    <a:pt x="887" y="652"/>
                  </a:lnTo>
                  <a:lnTo>
                    <a:pt x="908" y="696"/>
                  </a:lnTo>
                  <a:lnTo>
                    <a:pt x="918" y="739"/>
                  </a:lnTo>
                  <a:lnTo>
                    <a:pt x="898" y="783"/>
                  </a:lnTo>
                  <a:lnTo>
                    <a:pt x="887" y="826"/>
                  </a:lnTo>
                  <a:lnTo>
                    <a:pt x="928" y="869"/>
                  </a:lnTo>
                  <a:lnTo>
                    <a:pt x="968" y="848"/>
                  </a:lnTo>
                  <a:lnTo>
                    <a:pt x="1008" y="815"/>
                  </a:lnTo>
                  <a:lnTo>
                    <a:pt x="1049" y="826"/>
                  </a:lnTo>
                  <a:lnTo>
                    <a:pt x="1089" y="848"/>
                  </a:lnTo>
                  <a:lnTo>
                    <a:pt x="1129" y="848"/>
                  </a:lnTo>
                  <a:lnTo>
                    <a:pt x="1170" y="859"/>
                  </a:lnTo>
                  <a:lnTo>
                    <a:pt x="1210" y="869"/>
                  </a:lnTo>
                  <a:lnTo>
                    <a:pt x="1220" y="826"/>
                  </a:lnTo>
                  <a:lnTo>
                    <a:pt x="1261" y="815"/>
                  </a:lnTo>
                  <a:lnTo>
                    <a:pt x="1301" y="826"/>
                  </a:lnTo>
                  <a:lnTo>
                    <a:pt x="1341" y="815"/>
                  </a:lnTo>
                  <a:lnTo>
                    <a:pt x="1331" y="772"/>
                  </a:lnTo>
                  <a:lnTo>
                    <a:pt x="1331" y="728"/>
                  </a:lnTo>
                  <a:lnTo>
                    <a:pt x="1372" y="696"/>
                  </a:lnTo>
                  <a:lnTo>
                    <a:pt x="1392" y="652"/>
                  </a:lnTo>
                  <a:lnTo>
                    <a:pt x="1382" y="609"/>
                  </a:lnTo>
                  <a:lnTo>
                    <a:pt x="1412" y="565"/>
                  </a:lnTo>
                  <a:lnTo>
                    <a:pt x="1412" y="522"/>
                  </a:lnTo>
                  <a:lnTo>
                    <a:pt x="1372" y="500"/>
                  </a:lnTo>
                  <a:lnTo>
                    <a:pt x="1331" y="446"/>
                  </a:lnTo>
                  <a:lnTo>
                    <a:pt x="1301" y="402"/>
                  </a:lnTo>
                  <a:lnTo>
                    <a:pt x="1291" y="359"/>
                  </a:lnTo>
                  <a:lnTo>
                    <a:pt x="1291" y="315"/>
                  </a:lnTo>
                  <a:lnTo>
                    <a:pt x="1301" y="272"/>
                  </a:lnTo>
                  <a:lnTo>
                    <a:pt x="1341" y="228"/>
                  </a:lnTo>
                  <a:lnTo>
                    <a:pt x="1372" y="185"/>
                  </a:lnTo>
                  <a:lnTo>
                    <a:pt x="1412" y="163"/>
                  </a:lnTo>
                  <a:lnTo>
                    <a:pt x="1442" y="206"/>
                  </a:lnTo>
                  <a:lnTo>
                    <a:pt x="1482" y="217"/>
                  </a:lnTo>
                  <a:lnTo>
                    <a:pt x="1523" y="206"/>
                  </a:lnTo>
                  <a:lnTo>
                    <a:pt x="1563" y="206"/>
                  </a:lnTo>
                  <a:lnTo>
                    <a:pt x="1603" y="206"/>
                  </a:lnTo>
                  <a:lnTo>
                    <a:pt x="1654" y="196"/>
                  </a:lnTo>
                  <a:lnTo>
                    <a:pt x="1694" y="185"/>
                  </a:lnTo>
                  <a:lnTo>
                    <a:pt x="1735" y="185"/>
                  </a:lnTo>
                  <a:lnTo>
                    <a:pt x="1775" y="206"/>
                  </a:lnTo>
                  <a:lnTo>
                    <a:pt x="1785" y="250"/>
                  </a:lnTo>
                  <a:lnTo>
                    <a:pt x="1825" y="250"/>
                  </a:lnTo>
                  <a:lnTo>
                    <a:pt x="1866" y="283"/>
                  </a:lnTo>
                  <a:lnTo>
                    <a:pt x="1906" y="315"/>
                  </a:lnTo>
                  <a:lnTo>
                    <a:pt x="1946" y="293"/>
                  </a:lnTo>
                  <a:lnTo>
                    <a:pt x="1967" y="250"/>
                  </a:lnTo>
                  <a:lnTo>
                    <a:pt x="1977" y="206"/>
                  </a:lnTo>
                  <a:lnTo>
                    <a:pt x="1997" y="163"/>
                  </a:lnTo>
                  <a:lnTo>
                    <a:pt x="2037" y="152"/>
                  </a:lnTo>
                  <a:lnTo>
                    <a:pt x="2047" y="196"/>
                  </a:lnTo>
                  <a:lnTo>
                    <a:pt x="2088" y="217"/>
                  </a:lnTo>
                  <a:lnTo>
                    <a:pt x="2128" y="217"/>
                  </a:lnTo>
                  <a:lnTo>
                    <a:pt x="2138" y="174"/>
                  </a:lnTo>
                  <a:lnTo>
                    <a:pt x="2138" y="130"/>
                  </a:lnTo>
                  <a:lnTo>
                    <a:pt x="2178" y="120"/>
                  </a:lnTo>
                  <a:lnTo>
                    <a:pt x="2219" y="120"/>
                  </a:lnTo>
                  <a:lnTo>
                    <a:pt x="2259" y="163"/>
                  </a:lnTo>
                  <a:lnTo>
                    <a:pt x="2299" y="196"/>
                  </a:lnTo>
                  <a:lnTo>
                    <a:pt x="2340" y="196"/>
                  </a:lnTo>
                  <a:lnTo>
                    <a:pt x="2380" y="217"/>
                  </a:lnTo>
                  <a:lnTo>
                    <a:pt x="2420" y="261"/>
                  </a:lnTo>
                  <a:lnTo>
                    <a:pt x="2451" y="304"/>
                  </a:lnTo>
                  <a:lnTo>
                    <a:pt x="2491" y="337"/>
                  </a:lnTo>
                  <a:lnTo>
                    <a:pt x="2531" y="348"/>
                  </a:lnTo>
                  <a:lnTo>
                    <a:pt x="2572" y="348"/>
                  </a:lnTo>
                  <a:lnTo>
                    <a:pt x="2612" y="348"/>
                  </a:lnTo>
                  <a:lnTo>
                    <a:pt x="2652" y="359"/>
                  </a:lnTo>
                  <a:lnTo>
                    <a:pt x="2693" y="370"/>
                  </a:lnTo>
                  <a:lnTo>
                    <a:pt x="2733" y="391"/>
                  </a:lnTo>
                  <a:lnTo>
                    <a:pt x="2773" y="435"/>
                  </a:lnTo>
                  <a:lnTo>
                    <a:pt x="2783" y="478"/>
                  </a:lnTo>
                  <a:lnTo>
                    <a:pt x="2804" y="522"/>
                  </a:lnTo>
                  <a:lnTo>
                    <a:pt x="2854" y="565"/>
                  </a:lnTo>
                  <a:lnTo>
                    <a:pt x="2894" y="576"/>
                  </a:lnTo>
                  <a:lnTo>
                    <a:pt x="2945" y="576"/>
                  </a:lnTo>
                  <a:lnTo>
                    <a:pt x="2985" y="576"/>
                  </a:lnTo>
                  <a:lnTo>
                    <a:pt x="3025" y="576"/>
                  </a:lnTo>
                  <a:lnTo>
                    <a:pt x="3066" y="576"/>
                  </a:lnTo>
                  <a:lnTo>
                    <a:pt x="3106" y="587"/>
                  </a:lnTo>
                  <a:lnTo>
                    <a:pt x="3146" y="609"/>
                  </a:lnTo>
                  <a:lnTo>
                    <a:pt x="3177" y="652"/>
                  </a:lnTo>
                  <a:lnTo>
                    <a:pt x="3217" y="685"/>
                  </a:lnTo>
                  <a:lnTo>
                    <a:pt x="3257" y="696"/>
                  </a:lnTo>
                  <a:lnTo>
                    <a:pt x="3298" y="728"/>
                  </a:lnTo>
                  <a:lnTo>
                    <a:pt x="3338" y="772"/>
                  </a:lnTo>
                  <a:lnTo>
                    <a:pt x="3378" y="772"/>
                  </a:lnTo>
                  <a:lnTo>
                    <a:pt x="3419" y="772"/>
                  </a:lnTo>
                  <a:lnTo>
                    <a:pt x="3469" y="761"/>
                  </a:lnTo>
                  <a:lnTo>
                    <a:pt x="3509" y="761"/>
                  </a:lnTo>
                  <a:lnTo>
                    <a:pt x="3540" y="717"/>
                  </a:lnTo>
                  <a:lnTo>
                    <a:pt x="3580" y="706"/>
                  </a:lnTo>
                  <a:lnTo>
                    <a:pt x="3620" y="706"/>
                  </a:lnTo>
                  <a:lnTo>
                    <a:pt x="3661" y="706"/>
                  </a:lnTo>
                  <a:lnTo>
                    <a:pt x="3701" y="750"/>
                  </a:lnTo>
                  <a:lnTo>
                    <a:pt x="3741" y="772"/>
                  </a:lnTo>
                  <a:lnTo>
                    <a:pt x="3782" y="772"/>
                  </a:lnTo>
                  <a:lnTo>
                    <a:pt x="3822" y="761"/>
                  </a:lnTo>
                  <a:lnTo>
                    <a:pt x="3862" y="739"/>
                  </a:lnTo>
                  <a:lnTo>
                    <a:pt x="3903" y="717"/>
                  </a:lnTo>
                  <a:lnTo>
                    <a:pt x="3943" y="706"/>
                  </a:lnTo>
                  <a:lnTo>
                    <a:pt x="3983" y="706"/>
                  </a:lnTo>
                  <a:lnTo>
                    <a:pt x="4034" y="706"/>
                  </a:lnTo>
                  <a:lnTo>
                    <a:pt x="4074" y="696"/>
                  </a:lnTo>
                  <a:lnTo>
                    <a:pt x="4115" y="696"/>
                  </a:lnTo>
                  <a:lnTo>
                    <a:pt x="4155" y="696"/>
                  </a:lnTo>
                  <a:lnTo>
                    <a:pt x="4195" y="696"/>
                  </a:lnTo>
                  <a:lnTo>
                    <a:pt x="4236" y="717"/>
                  </a:lnTo>
                  <a:lnTo>
                    <a:pt x="4276" y="750"/>
                  </a:lnTo>
                  <a:lnTo>
                    <a:pt x="4316" y="772"/>
                  </a:lnTo>
                  <a:lnTo>
                    <a:pt x="4357" y="783"/>
                  </a:lnTo>
                  <a:lnTo>
                    <a:pt x="4397" y="783"/>
                  </a:lnTo>
                  <a:lnTo>
                    <a:pt x="4437" y="783"/>
                  </a:lnTo>
                  <a:lnTo>
                    <a:pt x="4478" y="783"/>
                  </a:lnTo>
                  <a:lnTo>
                    <a:pt x="4518" y="783"/>
                  </a:lnTo>
                  <a:lnTo>
                    <a:pt x="4558" y="783"/>
                  </a:lnTo>
                  <a:lnTo>
                    <a:pt x="4599" y="783"/>
                  </a:lnTo>
                  <a:lnTo>
                    <a:pt x="4639" y="783"/>
                  </a:lnTo>
                  <a:lnTo>
                    <a:pt x="4679" y="772"/>
                  </a:lnTo>
                  <a:lnTo>
                    <a:pt x="4720" y="761"/>
                  </a:lnTo>
                  <a:lnTo>
                    <a:pt x="4760" y="761"/>
                  </a:lnTo>
                  <a:lnTo>
                    <a:pt x="4800" y="761"/>
                  </a:lnTo>
                  <a:lnTo>
                    <a:pt x="4841" y="772"/>
                  </a:lnTo>
                  <a:lnTo>
                    <a:pt x="4881" y="772"/>
                  </a:lnTo>
                  <a:lnTo>
                    <a:pt x="4841" y="815"/>
                  </a:lnTo>
                  <a:lnTo>
                    <a:pt x="4800" y="826"/>
                  </a:lnTo>
                  <a:lnTo>
                    <a:pt x="4760" y="848"/>
                  </a:lnTo>
                  <a:lnTo>
                    <a:pt x="4720" y="880"/>
                  </a:lnTo>
                  <a:lnTo>
                    <a:pt x="4679" y="891"/>
                  </a:lnTo>
                  <a:lnTo>
                    <a:pt x="4629" y="913"/>
                  </a:lnTo>
                  <a:lnTo>
                    <a:pt x="4548" y="924"/>
                  </a:lnTo>
                  <a:lnTo>
                    <a:pt x="4498" y="924"/>
                  </a:lnTo>
                  <a:lnTo>
                    <a:pt x="4457" y="935"/>
                  </a:lnTo>
                  <a:lnTo>
                    <a:pt x="4417" y="967"/>
                  </a:lnTo>
                  <a:lnTo>
                    <a:pt x="4377" y="978"/>
                  </a:lnTo>
                  <a:lnTo>
                    <a:pt x="4336" y="978"/>
                  </a:lnTo>
                  <a:lnTo>
                    <a:pt x="4296" y="978"/>
                  </a:lnTo>
                  <a:lnTo>
                    <a:pt x="4246" y="978"/>
                  </a:lnTo>
                  <a:lnTo>
                    <a:pt x="4205" y="1000"/>
                  </a:lnTo>
                  <a:lnTo>
                    <a:pt x="4205" y="1076"/>
                  </a:lnTo>
                  <a:lnTo>
                    <a:pt x="4215" y="1119"/>
                  </a:lnTo>
                  <a:lnTo>
                    <a:pt x="4276" y="1130"/>
                  </a:lnTo>
                  <a:lnTo>
                    <a:pt x="4316" y="1152"/>
                  </a:lnTo>
                  <a:lnTo>
                    <a:pt x="4276" y="1206"/>
                  </a:lnTo>
                  <a:lnTo>
                    <a:pt x="4236" y="1228"/>
                  </a:lnTo>
                  <a:lnTo>
                    <a:pt x="4195" y="1250"/>
                  </a:lnTo>
                  <a:lnTo>
                    <a:pt x="4165" y="1293"/>
                  </a:lnTo>
                  <a:lnTo>
                    <a:pt x="4125" y="1337"/>
                  </a:lnTo>
                  <a:lnTo>
                    <a:pt x="4074" y="1337"/>
                  </a:lnTo>
                  <a:lnTo>
                    <a:pt x="4024" y="1337"/>
                  </a:lnTo>
                  <a:lnTo>
                    <a:pt x="3973" y="1337"/>
                  </a:lnTo>
                  <a:lnTo>
                    <a:pt x="3933" y="1337"/>
                  </a:lnTo>
                  <a:lnTo>
                    <a:pt x="3842" y="1337"/>
                  </a:lnTo>
                  <a:lnTo>
                    <a:pt x="3731" y="1315"/>
                  </a:lnTo>
                  <a:lnTo>
                    <a:pt x="3691" y="1293"/>
                  </a:lnTo>
                  <a:lnTo>
                    <a:pt x="3651" y="1239"/>
                  </a:lnTo>
                  <a:lnTo>
                    <a:pt x="3620" y="1185"/>
                  </a:lnTo>
                  <a:lnTo>
                    <a:pt x="3600" y="1141"/>
                  </a:lnTo>
                  <a:lnTo>
                    <a:pt x="3550" y="1109"/>
                  </a:lnTo>
                  <a:lnTo>
                    <a:pt x="3489" y="1087"/>
                  </a:lnTo>
                  <a:lnTo>
                    <a:pt x="3449" y="1043"/>
                  </a:lnTo>
                  <a:lnTo>
                    <a:pt x="3409" y="1011"/>
                  </a:lnTo>
                  <a:lnTo>
                    <a:pt x="3368" y="989"/>
                  </a:lnTo>
                  <a:lnTo>
                    <a:pt x="3328" y="978"/>
                  </a:lnTo>
                  <a:lnTo>
                    <a:pt x="3257" y="967"/>
                  </a:lnTo>
                  <a:lnTo>
                    <a:pt x="3217" y="967"/>
                  </a:lnTo>
                  <a:lnTo>
                    <a:pt x="3177" y="978"/>
                  </a:lnTo>
                  <a:lnTo>
                    <a:pt x="3136" y="978"/>
                  </a:lnTo>
                  <a:lnTo>
                    <a:pt x="3106" y="935"/>
                  </a:lnTo>
                  <a:lnTo>
                    <a:pt x="3076" y="891"/>
                  </a:lnTo>
                  <a:lnTo>
                    <a:pt x="2995" y="869"/>
                  </a:lnTo>
                  <a:lnTo>
                    <a:pt x="2955" y="859"/>
                  </a:lnTo>
                  <a:lnTo>
                    <a:pt x="2904" y="837"/>
                  </a:lnTo>
                  <a:lnTo>
                    <a:pt x="2824" y="826"/>
                  </a:lnTo>
                  <a:lnTo>
                    <a:pt x="2783" y="815"/>
                  </a:lnTo>
                  <a:lnTo>
                    <a:pt x="2743" y="826"/>
                  </a:lnTo>
                  <a:lnTo>
                    <a:pt x="2703" y="848"/>
                  </a:lnTo>
                  <a:lnTo>
                    <a:pt x="2662" y="869"/>
                  </a:lnTo>
                  <a:lnTo>
                    <a:pt x="2612" y="880"/>
                  </a:lnTo>
                  <a:lnTo>
                    <a:pt x="2562" y="891"/>
                  </a:lnTo>
                  <a:lnTo>
                    <a:pt x="2511" y="902"/>
                  </a:lnTo>
                  <a:lnTo>
                    <a:pt x="2471" y="924"/>
                  </a:lnTo>
                  <a:lnTo>
                    <a:pt x="2430" y="924"/>
                  </a:lnTo>
                  <a:lnTo>
                    <a:pt x="2390" y="913"/>
                  </a:lnTo>
                  <a:lnTo>
                    <a:pt x="2350" y="902"/>
                  </a:lnTo>
                  <a:lnTo>
                    <a:pt x="2279" y="869"/>
                  </a:lnTo>
                  <a:lnTo>
                    <a:pt x="2239" y="859"/>
                  </a:lnTo>
                  <a:lnTo>
                    <a:pt x="2198" y="837"/>
                  </a:lnTo>
                  <a:lnTo>
                    <a:pt x="2158" y="815"/>
                  </a:lnTo>
                  <a:lnTo>
                    <a:pt x="2118" y="783"/>
                  </a:lnTo>
                  <a:lnTo>
                    <a:pt x="2067" y="772"/>
                  </a:lnTo>
                  <a:lnTo>
                    <a:pt x="2027" y="772"/>
                  </a:lnTo>
                  <a:lnTo>
                    <a:pt x="1987" y="793"/>
                  </a:lnTo>
                  <a:lnTo>
                    <a:pt x="1946" y="815"/>
                  </a:lnTo>
                  <a:lnTo>
                    <a:pt x="1926" y="859"/>
                  </a:lnTo>
                  <a:lnTo>
                    <a:pt x="1926" y="902"/>
                  </a:lnTo>
                  <a:lnTo>
                    <a:pt x="1926" y="946"/>
                  </a:lnTo>
                  <a:lnTo>
                    <a:pt x="1896" y="989"/>
                  </a:lnTo>
                  <a:lnTo>
                    <a:pt x="1876" y="1032"/>
                  </a:lnTo>
                  <a:lnTo>
                    <a:pt x="1876" y="1076"/>
                  </a:lnTo>
                  <a:lnTo>
                    <a:pt x="1896" y="1119"/>
                  </a:lnTo>
                  <a:lnTo>
                    <a:pt x="1916" y="1163"/>
                  </a:lnTo>
                  <a:lnTo>
                    <a:pt x="1916" y="1206"/>
                  </a:lnTo>
                  <a:lnTo>
                    <a:pt x="1916" y="1293"/>
                  </a:lnTo>
                  <a:lnTo>
                    <a:pt x="1906" y="1337"/>
                  </a:lnTo>
                  <a:lnTo>
                    <a:pt x="1866" y="1359"/>
                  </a:lnTo>
                  <a:lnTo>
                    <a:pt x="1805" y="1359"/>
                  </a:lnTo>
                  <a:lnTo>
                    <a:pt x="1755" y="1380"/>
                  </a:lnTo>
                  <a:lnTo>
                    <a:pt x="1714" y="1380"/>
                  </a:lnTo>
                  <a:lnTo>
                    <a:pt x="1674" y="1391"/>
                  </a:lnTo>
                  <a:lnTo>
                    <a:pt x="1634" y="1391"/>
                  </a:lnTo>
                  <a:lnTo>
                    <a:pt x="1593" y="1402"/>
                  </a:lnTo>
                  <a:lnTo>
                    <a:pt x="1553" y="1369"/>
                  </a:lnTo>
                  <a:lnTo>
                    <a:pt x="1513" y="1348"/>
                  </a:lnTo>
                  <a:lnTo>
                    <a:pt x="1472" y="1348"/>
                  </a:lnTo>
                  <a:lnTo>
                    <a:pt x="1432" y="1348"/>
                  </a:lnTo>
                  <a:lnTo>
                    <a:pt x="1382" y="1326"/>
                  </a:lnTo>
                  <a:lnTo>
                    <a:pt x="1341" y="1304"/>
                  </a:lnTo>
                  <a:lnTo>
                    <a:pt x="1301" y="1272"/>
                  </a:lnTo>
                  <a:lnTo>
                    <a:pt x="1261" y="1250"/>
                  </a:lnTo>
                  <a:lnTo>
                    <a:pt x="1220" y="1239"/>
                  </a:lnTo>
                  <a:lnTo>
                    <a:pt x="1180" y="1239"/>
                  </a:lnTo>
                  <a:lnTo>
                    <a:pt x="1140" y="1239"/>
                  </a:lnTo>
                  <a:lnTo>
                    <a:pt x="1099" y="1228"/>
                  </a:lnTo>
                  <a:lnTo>
                    <a:pt x="1059" y="1228"/>
                  </a:lnTo>
                  <a:lnTo>
                    <a:pt x="1019" y="1217"/>
                  </a:lnTo>
                  <a:lnTo>
                    <a:pt x="978" y="1217"/>
                  </a:lnTo>
                  <a:lnTo>
                    <a:pt x="938" y="1228"/>
                  </a:lnTo>
                  <a:lnTo>
                    <a:pt x="898" y="1250"/>
                  </a:lnTo>
                  <a:lnTo>
                    <a:pt x="857" y="1282"/>
                  </a:lnTo>
                  <a:lnTo>
                    <a:pt x="817" y="1315"/>
                  </a:lnTo>
                  <a:lnTo>
                    <a:pt x="777" y="1337"/>
                  </a:lnTo>
                  <a:lnTo>
                    <a:pt x="736" y="1369"/>
                  </a:lnTo>
                  <a:lnTo>
                    <a:pt x="696" y="1380"/>
                  </a:lnTo>
                  <a:lnTo>
                    <a:pt x="656" y="1337"/>
                  </a:lnTo>
                  <a:lnTo>
                    <a:pt x="645" y="1293"/>
                  </a:lnTo>
                  <a:lnTo>
                    <a:pt x="625" y="1250"/>
                  </a:lnTo>
                  <a:lnTo>
                    <a:pt x="625" y="1206"/>
                  </a:lnTo>
                  <a:lnTo>
                    <a:pt x="615" y="1163"/>
                  </a:lnTo>
                  <a:lnTo>
                    <a:pt x="595" y="1119"/>
                  </a:lnTo>
                  <a:lnTo>
                    <a:pt x="555" y="1098"/>
                  </a:lnTo>
                  <a:lnTo>
                    <a:pt x="504" y="1087"/>
                  </a:lnTo>
                  <a:lnTo>
                    <a:pt x="464" y="1076"/>
                  </a:lnTo>
                  <a:lnTo>
                    <a:pt x="424" y="1043"/>
                  </a:lnTo>
                  <a:lnTo>
                    <a:pt x="393" y="1000"/>
                  </a:lnTo>
                  <a:lnTo>
                    <a:pt x="383" y="956"/>
                  </a:lnTo>
                  <a:lnTo>
                    <a:pt x="373" y="902"/>
                  </a:lnTo>
                  <a:lnTo>
                    <a:pt x="353" y="859"/>
                  </a:lnTo>
                  <a:lnTo>
                    <a:pt x="313" y="837"/>
                  </a:lnTo>
                  <a:lnTo>
                    <a:pt x="272" y="804"/>
                  </a:lnTo>
                  <a:lnTo>
                    <a:pt x="232" y="783"/>
                  </a:lnTo>
                  <a:lnTo>
                    <a:pt x="182" y="783"/>
                  </a:lnTo>
                  <a:lnTo>
                    <a:pt x="141" y="783"/>
                  </a:lnTo>
                  <a:lnTo>
                    <a:pt x="131" y="739"/>
                  </a:lnTo>
                  <a:lnTo>
                    <a:pt x="121" y="696"/>
                  </a:lnTo>
                  <a:lnTo>
                    <a:pt x="121" y="641"/>
                  </a:lnTo>
                  <a:lnTo>
                    <a:pt x="121" y="598"/>
                  </a:lnTo>
                  <a:lnTo>
                    <a:pt x="121" y="554"/>
                  </a:lnTo>
                  <a:lnTo>
                    <a:pt x="121" y="511"/>
                  </a:lnTo>
                  <a:lnTo>
                    <a:pt x="121" y="467"/>
                  </a:lnTo>
                  <a:lnTo>
                    <a:pt x="81" y="456"/>
                  </a:lnTo>
                  <a:lnTo>
                    <a:pt x="61" y="413"/>
                  </a:lnTo>
                  <a:lnTo>
                    <a:pt x="61" y="370"/>
                  </a:lnTo>
                  <a:lnTo>
                    <a:pt x="61" y="326"/>
                  </a:lnTo>
                  <a:lnTo>
                    <a:pt x="61" y="283"/>
                  </a:lnTo>
                  <a:lnTo>
                    <a:pt x="50" y="239"/>
                  </a:lnTo>
                  <a:lnTo>
                    <a:pt x="61" y="196"/>
                  </a:lnTo>
                  <a:lnTo>
                    <a:pt x="91" y="152"/>
                  </a:lnTo>
                  <a:lnTo>
                    <a:pt x="91" y="109"/>
                  </a:lnTo>
                  <a:lnTo>
                    <a:pt x="61" y="65"/>
                  </a:lnTo>
                  <a:lnTo>
                    <a:pt x="20" y="43"/>
                  </a:lnTo>
                  <a:lnTo>
                    <a:pt x="0" y="0"/>
                  </a:lnTo>
                  <a:lnTo>
                    <a:pt x="0" y="65"/>
                  </a:lnTo>
                  <a:lnTo>
                    <a:pt x="0" y="0"/>
                  </a:lnTo>
                </a:path>
              </a:pathLst>
            </a:custGeom>
            <a:solidFill>
              <a:srgbClr val="65656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80297" name="Freeform 9">
              <a:extLst>
                <a:ext uri="{FF2B5EF4-FFF2-40B4-BE49-F238E27FC236}">
                  <a16:creationId xmlns:a16="http://schemas.microsoft.com/office/drawing/2014/main" id="{1C5ED7E2-E9FE-D222-E9F2-BE1753D7CBF3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" y="549"/>
              <a:ext cx="4993" cy="3253"/>
            </a:xfrm>
            <a:custGeom>
              <a:avLst/>
              <a:gdLst>
                <a:gd name="T0" fmla="*/ 968 w 4993"/>
                <a:gd name="T1" fmla="*/ 2686 h 3253"/>
                <a:gd name="T2" fmla="*/ 766 w 4993"/>
                <a:gd name="T3" fmla="*/ 3045 h 3253"/>
                <a:gd name="T4" fmla="*/ 474 w 4993"/>
                <a:gd name="T5" fmla="*/ 3121 h 3253"/>
                <a:gd name="T6" fmla="*/ 161 w 4993"/>
                <a:gd name="T7" fmla="*/ 3067 h 3253"/>
                <a:gd name="T8" fmla="*/ 182 w 4993"/>
                <a:gd name="T9" fmla="*/ 2893 h 3253"/>
                <a:gd name="T10" fmla="*/ 504 w 4993"/>
                <a:gd name="T11" fmla="*/ 2828 h 3253"/>
                <a:gd name="T12" fmla="*/ 807 w 4993"/>
                <a:gd name="T13" fmla="*/ 2708 h 3253"/>
                <a:gd name="T14" fmla="*/ 958 w 4993"/>
                <a:gd name="T15" fmla="*/ 2447 h 3253"/>
                <a:gd name="T16" fmla="*/ 645 w 4993"/>
                <a:gd name="T17" fmla="*/ 2186 h 3253"/>
                <a:gd name="T18" fmla="*/ 303 w 4993"/>
                <a:gd name="T19" fmla="*/ 2001 h 3253"/>
                <a:gd name="T20" fmla="*/ 444 w 4993"/>
                <a:gd name="T21" fmla="*/ 2012 h 3253"/>
                <a:gd name="T22" fmla="*/ 837 w 4993"/>
                <a:gd name="T23" fmla="*/ 2077 h 3253"/>
                <a:gd name="T24" fmla="*/ 1190 w 4993"/>
                <a:gd name="T25" fmla="*/ 2186 h 3253"/>
                <a:gd name="T26" fmla="*/ 1291 w 4993"/>
                <a:gd name="T27" fmla="*/ 2230 h 3253"/>
                <a:gd name="T28" fmla="*/ 1553 w 4993"/>
                <a:gd name="T29" fmla="*/ 1990 h 3253"/>
                <a:gd name="T30" fmla="*/ 1896 w 4993"/>
                <a:gd name="T31" fmla="*/ 1795 h 3253"/>
                <a:gd name="T32" fmla="*/ 2047 w 4993"/>
                <a:gd name="T33" fmla="*/ 1468 h 3253"/>
                <a:gd name="T34" fmla="*/ 2148 w 4993"/>
                <a:gd name="T35" fmla="*/ 1523 h 3253"/>
                <a:gd name="T36" fmla="*/ 2350 w 4993"/>
                <a:gd name="T37" fmla="*/ 1370 h 3253"/>
                <a:gd name="T38" fmla="*/ 2158 w 4993"/>
                <a:gd name="T39" fmla="*/ 1088 h 3253"/>
                <a:gd name="T40" fmla="*/ 2077 w 4993"/>
                <a:gd name="T41" fmla="*/ 653 h 3253"/>
                <a:gd name="T42" fmla="*/ 1876 w 4993"/>
                <a:gd name="T43" fmla="*/ 359 h 3253"/>
                <a:gd name="T44" fmla="*/ 1674 w 4993"/>
                <a:gd name="T45" fmla="*/ 65 h 3253"/>
                <a:gd name="T46" fmla="*/ 1967 w 4993"/>
                <a:gd name="T47" fmla="*/ 131 h 3253"/>
                <a:gd name="T48" fmla="*/ 2198 w 4993"/>
                <a:gd name="T49" fmla="*/ 348 h 3253"/>
                <a:gd name="T50" fmla="*/ 2188 w 4993"/>
                <a:gd name="T51" fmla="*/ 674 h 3253"/>
                <a:gd name="T52" fmla="*/ 2309 w 4993"/>
                <a:gd name="T53" fmla="*/ 914 h 3253"/>
                <a:gd name="T54" fmla="*/ 2562 w 4993"/>
                <a:gd name="T55" fmla="*/ 707 h 3253"/>
                <a:gd name="T56" fmla="*/ 2400 w 4993"/>
                <a:gd name="T57" fmla="*/ 326 h 3253"/>
                <a:gd name="T58" fmla="*/ 2794 w 4993"/>
                <a:gd name="T59" fmla="*/ 163 h 3253"/>
                <a:gd name="T60" fmla="*/ 3207 w 4993"/>
                <a:gd name="T61" fmla="*/ 196 h 3253"/>
                <a:gd name="T62" fmla="*/ 3247 w 4993"/>
                <a:gd name="T63" fmla="*/ 555 h 3253"/>
                <a:gd name="T64" fmla="*/ 3086 w 4993"/>
                <a:gd name="T65" fmla="*/ 783 h 3253"/>
                <a:gd name="T66" fmla="*/ 2783 w 4993"/>
                <a:gd name="T67" fmla="*/ 881 h 3253"/>
                <a:gd name="T68" fmla="*/ 3096 w 4993"/>
                <a:gd name="T69" fmla="*/ 1055 h 3253"/>
                <a:gd name="T70" fmla="*/ 3499 w 4993"/>
                <a:gd name="T71" fmla="*/ 1033 h 3253"/>
                <a:gd name="T72" fmla="*/ 3741 w 4993"/>
                <a:gd name="T73" fmla="*/ 1283 h 3253"/>
                <a:gd name="T74" fmla="*/ 3661 w 4993"/>
                <a:gd name="T75" fmla="*/ 1664 h 3253"/>
                <a:gd name="T76" fmla="*/ 3873 w 4993"/>
                <a:gd name="T77" fmla="*/ 1903 h 3253"/>
                <a:gd name="T78" fmla="*/ 4175 w 4993"/>
                <a:gd name="T79" fmla="*/ 1784 h 3253"/>
                <a:gd name="T80" fmla="*/ 4468 w 4993"/>
                <a:gd name="T81" fmla="*/ 1631 h 3253"/>
                <a:gd name="T82" fmla="*/ 4720 w 4993"/>
                <a:gd name="T83" fmla="*/ 1392 h 3253"/>
                <a:gd name="T84" fmla="*/ 4992 w 4993"/>
                <a:gd name="T85" fmla="*/ 1490 h 3253"/>
                <a:gd name="T86" fmla="*/ 4730 w 4993"/>
                <a:gd name="T87" fmla="*/ 1762 h 3253"/>
                <a:gd name="T88" fmla="*/ 4518 w 4993"/>
                <a:gd name="T89" fmla="*/ 2132 h 3253"/>
                <a:gd name="T90" fmla="*/ 4266 w 4993"/>
                <a:gd name="T91" fmla="*/ 2491 h 3253"/>
                <a:gd name="T92" fmla="*/ 3812 w 4993"/>
                <a:gd name="T93" fmla="*/ 2469 h 3253"/>
                <a:gd name="T94" fmla="*/ 3560 w 4993"/>
                <a:gd name="T95" fmla="*/ 2317 h 3253"/>
                <a:gd name="T96" fmla="*/ 3550 w 4993"/>
                <a:gd name="T97" fmla="*/ 1849 h 3253"/>
                <a:gd name="T98" fmla="*/ 3348 w 4993"/>
                <a:gd name="T99" fmla="*/ 1566 h 3253"/>
                <a:gd name="T100" fmla="*/ 3005 w 4993"/>
                <a:gd name="T101" fmla="*/ 1773 h 3253"/>
                <a:gd name="T102" fmla="*/ 2824 w 4993"/>
                <a:gd name="T103" fmla="*/ 1566 h 3253"/>
                <a:gd name="T104" fmla="*/ 2582 w 4993"/>
                <a:gd name="T105" fmla="*/ 1294 h 3253"/>
                <a:gd name="T106" fmla="*/ 2279 w 4993"/>
                <a:gd name="T107" fmla="*/ 1577 h 3253"/>
                <a:gd name="T108" fmla="*/ 2158 w 4993"/>
                <a:gd name="T109" fmla="*/ 2001 h 3253"/>
                <a:gd name="T110" fmla="*/ 1896 w 4993"/>
                <a:gd name="T111" fmla="*/ 2328 h 3253"/>
                <a:gd name="T112" fmla="*/ 1755 w 4993"/>
                <a:gd name="T113" fmla="*/ 2643 h 3253"/>
                <a:gd name="T114" fmla="*/ 1392 w 4993"/>
                <a:gd name="T115" fmla="*/ 2436 h 3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993" h="3253">
                  <a:moveTo>
                    <a:pt x="1240" y="2415"/>
                  </a:moveTo>
                  <a:lnTo>
                    <a:pt x="1190" y="2436"/>
                  </a:lnTo>
                  <a:lnTo>
                    <a:pt x="1150" y="2458"/>
                  </a:lnTo>
                  <a:lnTo>
                    <a:pt x="1140" y="2502"/>
                  </a:lnTo>
                  <a:lnTo>
                    <a:pt x="1140" y="2545"/>
                  </a:lnTo>
                  <a:lnTo>
                    <a:pt x="1119" y="2589"/>
                  </a:lnTo>
                  <a:lnTo>
                    <a:pt x="1079" y="2610"/>
                  </a:lnTo>
                  <a:lnTo>
                    <a:pt x="1039" y="2621"/>
                  </a:lnTo>
                  <a:lnTo>
                    <a:pt x="998" y="2643"/>
                  </a:lnTo>
                  <a:lnTo>
                    <a:pt x="968" y="2686"/>
                  </a:lnTo>
                  <a:lnTo>
                    <a:pt x="968" y="2730"/>
                  </a:lnTo>
                  <a:lnTo>
                    <a:pt x="958" y="2784"/>
                  </a:lnTo>
                  <a:lnTo>
                    <a:pt x="958" y="2828"/>
                  </a:lnTo>
                  <a:lnTo>
                    <a:pt x="968" y="2871"/>
                  </a:lnTo>
                  <a:lnTo>
                    <a:pt x="968" y="2915"/>
                  </a:lnTo>
                  <a:lnTo>
                    <a:pt x="938" y="2958"/>
                  </a:lnTo>
                  <a:lnTo>
                    <a:pt x="887" y="2980"/>
                  </a:lnTo>
                  <a:lnTo>
                    <a:pt x="847" y="3013"/>
                  </a:lnTo>
                  <a:lnTo>
                    <a:pt x="807" y="3045"/>
                  </a:lnTo>
                  <a:lnTo>
                    <a:pt x="766" y="3045"/>
                  </a:lnTo>
                  <a:lnTo>
                    <a:pt x="716" y="3045"/>
                  </a:lnTo>
                  <a:lnTo>
                    <a:pt x="676" y="3056"/>
                  </a:lnTo>
                  <a:lnTo>
                    <a:pt x="666" y="3100"/>
                  </a:lnTo>
                  <a:lnTo>
                    <a:pt x="666" y="3154"/>
                  </a:lnTo>
                  <a:lnTo>
                    <a:pt x="645" y="3198"/>
                  </a:lnTo>
                  <a:lnTo>
                    <a:pt x="595" y="3241"/>
                  </a:lnTo>
                  <a:lnTo>
                    <a:pt x="555" y="3252"/>
                  </a:lnTo>
                  <a:lnTo>
                    <a:pt x="524" y="3208"/>
                  </a:lnTo>
                  <a:lnTo>
                    <a:pt x="504" y="3165"/>
                  </a:lnTo>
                  <a:lnTo>
                    <a:pt x="474" y="3121"/>
                  </a:lnTo>
                  <a:lnTo>
                    <a:pt x="484" y="3078"/>
                  </a:lnTo>
                  <a:lnTo>
                    <a:pt x="484" y="3034"/>
                  </a:lnTo>
                  <a:lnTo>
                    <a:pt x="444" y="3013"/>
                  </a:lnTo>
                  <a:lnTo>
                    <a:pt x="403" y="3013"/>
                  </a:lnTo>
                  <a:lnTo>
                    <a:pt x="363" y="3024"/>
                  </a:lnTo>
                  <a:lnTo>
                    <a:pt x="323" y="3045"/>
                  </a:lnTo>
                  <a:lnTo>
                    <a:pt x="282" y="3067"/>
                  </a:lnTo>
                  <a:lnTo>
                    <a:pt x="242" y="3078"/>
                  </a:lnTo>
                  <a:lnTo>
                    <a:pt x="202" y="3067"/>
                  </a:lnTo>
                  <a:lnTo>
                    <a:pt x="161" y="3067"/>
                  </a:lnTo>
                  <a:lnTo>
                    <a:pt x="121" y="3024"/>
                  </a:lnTo>
                  <a:lnTo>
                    <a:pt x="121" y="2980"/>
                  </a:lnTo>
                  <a:lnTo>
                    <a:pt x="91" y="2937"/>
                  </a:lnTo>
                  <a:lnTo>
                    <a:pt x="40" y="2915"/>
                  </a:lnTo>
                  <a:lnTo>
                    <a:pt x="0" y="2860"/>
                  </a:lnTo>
                  <a:lnTo>
                    <a:pt x="30" y="2817"/>
                  </a:lnTo>
                  <a:lnTo>
                    <a:pt x="71" y="2828"/>
                  </a:lnTo>
                  <a:lnTo>
                    <a:pt x="91" y="2871"/>
                  </a:lnTo>
                  <a:lnTo>
                    <a:pt x="141" y="2893"/>
                  </a:lnTo>
                  <a:lnTo>
                    <a:pt x="182" y="2893"/>
                  </a:lnTo>
                  <a:lnTo>
                    <a:pt x="202" y="2937"/>
                  </a:lnTo>
                  <a:lnTo>
                    <a:pt x="252" y="2969"/>
                  </a:lnTo>
                  <a:lnTo>
                    <a:pt x="292" y="2937"/>
                  </a:lnTo>
                  <a:lnTo>
                    <a:pt x="303" y="2893"/>
                  </a:lnTo>
                  <a:lnTo>
                    <a:pt x="303" y="2850"/>
                  </a:lnTo>
                  <a:lnTo>
                    <a:pt x="343" y="2839"/>
                  </a:lnTo>
                  <a:lnTo>
                    <a:pt x="383" y="2860"/>
                  </a:lnTo>
                  <a:lnTo>
                    <a:pt x="424" y="2828"/>
                  </a:lnTo>
                  <a:lnTo>
                    <a:pt x="464" y="2795"/>
                  </a:lnTo>
                  <a:lnTo>
                    <a:pt x="504" y="2828"/>
                  </a:lnTo>
                  <a:lnTo>
                    <a:pt x="555" y="2860"/>
                  </a:lnTo>
                  <a:lnTo>
                    <a:pt x="595" y="2871"/>
                  </a:lnTo>
                  <a:lnTo>
                    <a:pt x="645" y="2882"/>
                  </a:lnTo>
                  <a:lnTo>
                    <a:pt x="656" y="2839"/>
                  </a:lnTo>
                  <a:lnTo>
                    <a:pt x="645" y="2795"/>
                  </a:lnTo>
                  <a:lnTo>
                    <a:pt x="686" y="2773"/>
                  </a:lnTo>
                  <a:lnTo>
                    <a:pt x="686" y="2730"/>
                  </a:lnTo>
                  <a:lnTo>
                    <a:pt x="726" y="2708"/>
                  </a:lnTo>
                  <a:lnTo>
                    <a:pt x="766" y="2708"/>
                  </a:lnTo>
                  <a:lnTo>
                    <a:pt x="807" y="2708"/>
                  </a:lnTo>
                  <a:lnTo>
                    <a:pt x="847" y="2686"/>
                  </a:lnTo>
                  <a:lnTo>
                    <a:pt x="887" y="2665"/>
                  </a:lnTo>
                  <a:lnTo>
                    <a:pt x="918" y="2621"/>
                  </a:lnTo>
                  <a:lnTo>
                    <a:pt x="958" y="2599"/>
                  </a:lnTo>
                  <a:lnTo>
                    <a:pt x="998" y="2599"/>
                  </a:lnTo>
                  <a:lnTo>
                    <a:pt x="1019" y="2556"/>
                  </a:lnTo>
                  <a:lnTo>
                    <a:pt x="1049" y="2512"/>
                  </a:lnTo>
                  <a:lnTo>
                    <a:pt x="1039" y="2469"/>
                  </a:lnTo>
                  <a:lnTo>
                    <a:pt x="998" y="2447"/>
                  </a:lnTo>
                  <a:lnTo>
                    <a:pt x="958" y="2447"/>
                  </a:lnTo>
                  <a:lnTo>
                    <a:pt x="918" y="2425"/>
                  </a:lnTo>
                  <a:lnTo>
                    <a:pt x="877" y="2404"/>
                  </a:lnTo>
                  <a:lnTo>
                    <a:pt x="837" y="2415"/>
                  </a:lnTo>
                  <a:lnTo>
                    <a:pt x="797" y="2404"/>
                  </a:lnTo>
                  <a:lnTo>
                    <a:pt x="777" y="2360"/>
                  </a:lnTo>
                  <a:lnTo>
                    <a:pt x="797" y="2317"/>
                  </a:lnTo>
                  <a:lnTo>
                    <a:pt x="807" y="2273"/>
                  </a:lnTo>
                  <a:lnTo>
                    <a:pt x="716" y="2241"/>
                  </a:lnTo>
                  <a:lnTo>
                    <a:pt x="676" y="2230"/>
                  </a:lnTo>
                  <a:lnTo>
                    <a:pt x="645" y="2186"/>
                  </a:lnTo>
                  <a:lnTo>
                    <a:pt x="605" y="2164"/>
                  </a:lnTo>
                  <a:lnTo>
                    <a:pt x="565" y="2153"/>
                  </a:lnTo>
                  <a:lnTo>
                    <a:pt x="524" y="2132"/>
                  </a:lnTo>
                  <a:lnTo>
                    <a:pt x="484" y="2110"/>
                  </a:lnTo>
                  <a:lnTo>
                    <a:pt x="444" y="2110"/>
                  </a:lnTo>
                  <a:lnTo>
                    <a:pt x="403" y="2099"/>
                  </a:lnTo>
                  <a:lnTo>
                    <a:pt x="363" y="2099"/>
                  </a:lnTo>
                  <a:lnTo>
                    <a:pt x="343" y="2056"/>
                  </a:lnTo>
                  <a:lnTo>
                    <a:pt x="343" y="2012"/>
                  </a:lnTo>
                  <a:lnTo>
                    <a:pt x="303" y="2001"/>
                  </a:lnTo>
                  <a:lnTo>
                    <a:pt x="282" y="1958"/>
                  </a:lnTo>
                  <a:lnTo>
                    <a:pt x="242" y="1914"/>
                  </a:lnTo>
                  <a:lnTo>
                    <a:pt x="222" y="1871"/>
                  </a:lnTo>
                  <a:lnTo>
                    <a:pt x="242" y="1827"/>
                  </a:lnTo>
                  <a:lnTo>
                    <a:pt x="282" y="1827"/>
                  </a:lnTo>
                  <a:lnTo>
                    <a:pt x="313" y="1871"/>
                  </a:lnTo>
                  <a:lnTo>
                    <a:pt x="353" y="1903"/>
                  </a:lnTo>
                  <a:lnTo>
                    <a:pt x="393" y="1925"/>
                  </a:lnTo>
                  <a:lnTo>
                    <a:pt x="403" y="1969"/>
                  </a:lnTo>
                  <a:lnTo>
                    <a:pt x="444" y="2012"/>
                  </a:lnTo>
                  <a:lnTo>
                    <a:pt x="484" y="2023"/>
                  </a:lnTo>
                  <a:lnTo>
                    <a:pt x="524" y="2066"/>
                  </a:lnTo>
                  <a:lnTo>
                    <a:pt x="555" y="2110"/>
                  </a:lnTo>
                  <a:lnTo>
                    <a:pt x="595" y="2121"/>
                  </a:lnTo>
                  <a:lnTo>
                    <a:pt x="635" y="2121"/>
                  </a:lnTo>
                  <a:lnTo>
                    <a:pt x="676" y="2121"/>
                  </a:lnTo>
                  <a:lnTo>
                    <a:pt x="716" y="2099"/>
                  </a:lnTo>
                  <a:lnTo>
                    <a:pt x="756" y="2066"/>
                  </a:lnTo>
                  <a:lnTo>
                    <a:pt x="797" y="2056"/>
                  </a:lnTo>
                  <a:lnTo>
                    <a:pt x="837" y="2077"/>
                  </a:lnTo>
                  <a:lnTo>
                    <a:pt x="877" y="2110"/>
                  </a:lnTo>
                  <a:lnTo>
                    <a:pt x="918" y="2110"/>
                  </a:lnTo>
                  <a:lnTo>
                    <a:pt x="958" y="2110"/>
                  </a:lnTo>
                  <a:lnTo>
                    <a:pt x="998" y="2121"/>
                  </a:lnTo>
                  <a:lnTo>
                    <a:pt x="1029" y="2164"/>
                  </a:lnTo>
                  <a:lnTo>
                    <a:pt x="1069" y="2164"/>
                  </a:lnTo>
                  <a:lnTo>
                    <a:pt x="1109" y="2153"/>
                  </a:lnTo>
                  <a:lnTo>
                    <a:pt x="1150" y="2143"/>
                  </a:lnTo>
                  <a:lnTo>
                    <a:pt x="1190" y="2143"/>
                  </a:lnTo>
                  <a:lnTo>
                    <a:pt x="1190" y="2186"/>
                  </a:lnTo>
                  <a:lnTo>
                    <a:pt x="1180" y="2230"/>
                  </a:lnTo>
                  <a:lnTo>
                    <a:pt x="1170" y="2273"/>
                  </a:lnTo>
                  <a:lnTo>
                    <a:pt x="1180" y="2317"/>
                  </a:lnTo>
                  <a:lnTo>
                    <a:pt x="1220" y="2349"/>
                  </a:lnTo>
                  <a:lnTo>
                    <a:pt x="1261" y="2393"/>
                  </a:lnTo>
                  <a:lnTo>
                    <a:pt x="1301" y="2404"/>
                  </a:lnTo>
                  <a:lnTo>
                    <a:pt x="1321" y="2360"/>
                  </a:lnTo>
                  <a:lnTo>
                    <a:pt x="1321" y="2317"/>
                  </a:lnTo>
                  <a:lnTo>
                    <a:pt x="1301" y="2273"/>
                  </a:lnTo>
                  <a:lnTo>
                    <a:pt x="1291" y="2230"/>
                  </a:lnTo>
                  <a:lnTo>
                    <a:pt x="1321" y="2186"/>
                  </a:lnTo>
                  <a:lnTo>
                    <a:pt x="1361" y="2164"/>
                  </a:lnTo>
                  <a:lnTo>
                    <a:pt x="1402" y="2164"/>
                  </a:lnTo>
                  <a:lnTo>
                    <a:pt x="1402" y="2121"/>
                  </a:lnTo>
                  <a:lnTo>
                    <a:pt x="1392" y="2077"/>
                  </a:lnTo>
                  <a:lnTo>
                    <a:pt x="1442" y="2066"/>
                  </a:lnTo>
                  <a:lnTo>
                    <a:pt x="1482" y="2066"/>
                  </a:lnTo>
                  <a:lnTo>
                    <a:pt x="1523" y="2077"/>
                  </a:lnTo>
                  <a:lnTo>
                    <a:pt x="1553" y="2034"/>
                  </a:lnTo>
                  <a:lnTo>
                    <a:pt x="1553" y="1990"/>
                  </a:lnTo>
                  <a:lnTo>
                    <a:pt x="1553" y="1947"/>
                  </a:lnTo>
                  <a:lnTo>
                    <a:pt x="1593" y="1914"/>
                  </a:lnTo>
                  <a:lnTo>
                    <a:pt x="1644" y="1914"/>
                  </a:lnTo>
                  <a:lnTo>
                    <a:pt x="1694" y="1903"/>
                  </a:lnTo>
                  <a:lnTo>
                    <a:pt x="1745" y="1903"/>
                  </a:lnTo>
                  <a:lnTo>
                    <a:pt x="1785" y="1903"/>
                  </a:lnTo>
                  <a:lnTo>
                    <a:pt x="1825" y="1882"/>
                  </a:lnTo>
                  <a:lnTo>
                    <a:pt x="1866" y="1882"/>
                  </a:lnTo>
                  <a:lnTo>
                    <a:pt x="1896" y="1838"/>
                  </a:lnTo>
                  <a:lnTo>
                    <a:pt x="1896" y="1795"/>
                  </a:lnTo>
                  <a:lnTo>
                    <a:pt x="1886" y="1751"/>
                  </a:lnTo>
                  <a:lnTo>
                    <a:pt x="1886" y="1708"/>
                  </a:lnTo>
                  <a:lnTo>
                    <a:pt x="1896" y="1664"/>
                  </a:lnTo>
                  <a:lnTo>
                    <a:pt x="1886" y="1621"/>
                  </a:lnTo>
                  <a:lnTo>
                    <a:pt x="1886" y="1577"/>
                  </a:lnTo>
                  <a:lnTo>
                    <a:pt x="1926" y="1555"/>
                  </a:lnTo>
                  <a:lnTo>
                    <a:pt x="1977" y="1555"/>
                  </a:lnTo>
                  <a:lnTo>
                    <a:pt x="2017" y="1555"/>
                  </a:lnTo>
                  <a:lnTo>
                    <a:pt x="2017" y="1512"/>
                  </a:lnTo>
                  <a:lnTo>
                    <a:pt x="2047" y="1468"/>
                  </a:lnTo>
                  <a:lnTo>
                    <a:pt x="2098" y="1436"/>
                  </a:lnTo>
                  <a:lnTo>
                    <a:pt x="2108" y="1392"/>
                  </a:lnTo>
                  <a:lnTo>
                    <a:pt x="2108" y="1349"/>
                  </a:lnTo>
                  <a:lnTo>
                    <a:pt x="2148" y="1316"/>
                  </a:lnTo>
                  <a:lnTo>
                    <a:pt x="2188" y="1305"/>
                  </a:lnTo>
                  <a:lnTo>
                    <a:pt x="2178" y="1349"/>
                  </a:lnTo>
                  <a:lnTo>
                    <a:pt x="2168" y="1392"/>
                  </a:lnTo>
                  <a:lnTo>
                    <a:pt x="2148" y="1436"/>
                  </a:lnTo>
                  <a:lnTo>
                    <a:pt x="2148" y="1479"/>
                  </a:lnTo>
                  <a:lnTo>
                    <a:pt x="2148" y="1523"/>
                  </a:lnTo>
                  <a:lnTo>
                    <a:pt x="2138" y="1566"/>
                  </a:lnTo>
                  <a:lnTo>
                    <a:pt x="2178" y="1555"/>
                  </a:lnTo>
                  <a:lnTo>
                    <a:pt x="2209" y="1512"/>
                  </a:lnTo>
                  <a:lnTo>
                    <a:pt x="2249" y="1544"/>
                  </a:lnTo>
                  <a:lnTo>
                    <a:pt x="2289" y="1566"/>
                  </a:lnTo>
                  <a:lnTo>
                    <a:pt x="2299" y="1523"/>
                  </a:lnTo>
                  <a:lnTo>
                    <a:pt x="2340" y="1501"/>
                  </a:lnTo>
                  <a:lnTo>
                    <a:pt x="2360" y="1457"/>
                  </a:lnTo>
                  <a:lnTo>
                    <a:pt x="2350" y="1414"/>
                  </a:lnTo>
                  <a:lnTo>
                    <a:pt x="2350" y="1370"/>
                  </a:lnTo>
                  <a:lnTo>
                    <a:pt x="2309" y="1360"/>
                  </a:lnTo>
                  <a:lnTo>
                    <a:pt x="2279" y="1316"/>
                  </a:lnTo>
                  <a:lnTo>
                    <a:pt x="2279" y="1262"/>
                  </a:lnTo>
                  <a:lnTo>
                    <a:pt x="2279" y="1218"/>
                  </a:lnTo>
                  <a:lnTo>
                    <a:pt x="2289" y="1175"/>
                  </a:lnTo>
                  <a:lnTo>
                    <a:pt x="2289" y="1131"/>
                  </a:lnTo>
                  <a:lnTo>
                    <a:pt x="2279" y="1088"/>
                  </a:lnTo>
                  <a:lnTo>
                    <a:pt x="2239" y="1077"/>
                  </a:lnTo>
                  <a:lnTo>
                    <a:pt x="2198" y="1099"/>
                  </a:lnTo>
                  <a:lnTo>
                    <a:pt x="2158" y="1088"/>
                  </a:lnTo>
                  <a:lnTo>
                    <a:pt x="2118" y="1044"/>
                  </a:lnTo>
                  <a:lnTo>
                    <a:pt x="2098" y="1001"/>
                  </a:lnTo>
                  <a:lnTo>
                    <a:pt x="2108" y="957"/>
                  </a:lnTo>
                  <a:lnTo>
                    <a:pt x="2098" y="914"/>
                  </a:lnTo>
                  <a:lnTo>
                    <a:pt x="2077" y="870"/>
                  </a:lnTo>
                  <a:lnTo>
                    <a:pt x="2067" y="827"/>
                  </a:lnTo>
                  <a:lnTo>
                    <a:pt x="2077" y="783"/>
                  </a:lnTo>
                  <a:lnTo>
                    <a:pt x="2077" y="740"/>
                  </a:lnTo>
                  <a:lnTo>
                    <a:pt x="2077" y="696"/>
                  </a:lnTo>
                  <a:lnTo>
                    <a:pt x="2077" y="653"/>
                  </a:lnTo>
                  <a:lnTo>
                    <a:pt x="2108" y="609"/>
                  </a:lnTo>
                  <a:lnTo>
                    <a:pt x="2128" y="566"/>
                  </a:lnTo>
                  <a:lnTo>
                    <a:pt x="2128" y="522"/>
                  </a:lnTo>
                  <a:lnTo>
                    <a:pt x="2108" y="479"/>
                  </a:lnTo>
                  <a:lnTo>
                    <a:pt x="2067" y="457"/>
                  </a:lnTo>
                  <a:lnTo>
                    <a:pt x="2027" y="424"/>
                  </a:lnTo>
                  <a:lnTo>
                    <a:pt x="1987" y="402"/>
                  </a:lnTo>
                  <a:lnTo>
                    <a:pt x="1946" y="402"/>
                  </a:lnTo>
                  <a:lnTo>
                    <a:pt x="1906" y="402"/>
                  </a:lnTo>
                  <a:lnTo>
                    <a:pt x="1876" y="359"/>
                  </a:lnTo>
                  <a:lnTo>
                    <a:pt x="1906" y="315"/>
                  </a:lnTo>
                  <a:lnTo>
                    <a:pt x="1896" y="272"/>
                  </a:lnTo>
                  <a:lnTo>
                    <a:pt x="1906" y="228"/>
                  </a:lnTo>
                  <a:lnTo>
                    <a:pt x="1926" y="185"/>
                  </a:lnTo>
                  <a:lnTo>
                    <a:pt x="1876" y="174"/>
                  </a:lnTo>
                  <a:lnTo>
                    <a:pt x="1835" y="174"/>
                  </a:lnTo>
                  <a:lnTo>
                    <a:pt x="1785" y="163"/>
                  </a:lnTo>
                  <a:lnTo>
                    <a:pt x="1755" y="120"/>
                  </a:lnTo>
                  <a:lnTo>
                    <a:pt x="1714" y="76"/>
                  </a:lnTo>
                  <a:lnTo>
                    <a:pt x="1674" y="65"/>
                  </a:lnTo>
                  <a:lnTo>
                    <a:pt x="1634" y="54"/>
                  </a:lnTo>
                  <a:lnTo>
                    <a:pt x="1644" y="11"/>
                  </a:lnTo>
                  <a:lnTo>
                    <a:pt x="1684" y="0"/>
                  </a:lnTo>
                  <a:lnTo>
                    <a:pt x="1735" y="0"/>
                  </a:lnTo>
                  <a:lnTo>
                    <a:pt x="1755" y="44"/>
                  </a:lnTo>
                  <a:lnTo>
                    <a:pt x="1805" y="65"/>
                  </a:lnTo>
                  <a:lnTo>
                    <a:pt x="1846" y="65"/>
                  </a:lnTo>
                  <a:lnTo>
                    <a:pt x="1886" y="76"/>
                  </a:lnTo>
                  <a:lnTo>
                    <a:pt x="1936" y="87"/>
                  </a:lnTo>
                  <a:lnTo>
                    <a:pt x="1967" y="131"/>
                  </a:lnTo>
                  <a:lnTo>
                    <a:pt x="1967" y="174"/>
                  </a:lnTo>
                  <a:lnTo>
                    <a:pt x="2007" y="185"/>
                  </a:lnTo>
                  <a:lnTo>
                    <a:pt x="2037" y="228"/>
                  </a:lnTo>
                  <a:lnTo>
                    <a:pt x="2077" y="228"/>
                  </a:lnTo>
                  <a:lnTo>
                    <a:pt x="2128" y="207"/>
                  </a:lnTo>
                  <a:lnTo>
                    <a:pt x="2178" y="196"/>
                  </a:lnTo>
                  <a:lnTo>
                    <a:pt x="2219" y="218"/>
                  </a:lnTo>
                  <a:lnTo>
                    <a:pt x="2219" y="261"/>
                  </a:lnTo>
                  <a:lnTo>
                    <a:pt x="2198" y="305"/>
                  </a:lnTo>
                  <a:lnTo>
                    <a:pt x="2198" y="348"/>
                  </a:lnTo>
                  <a:lnTo>
                    <a:pt x="2229" y="392"/>
                  </a:lnTo>
                  <a:lnTo>
                    <a:pt x="2269" y="392"/>
                  </a:lnTo>
                  <a:lnTo>
                    <a:pt x="2309" y="402"/>
                  </a:lnTo>
                  <a:lnTo>
                    <a:pt x="2350" y="446"/>
                  </a:lnTo>
                  <a:lnTo>
                    <a:pt x="2299" y="489"/>
                  </a:lnTo>
                  <a:lnTo>
                    <a:pt x="2259" y="500"/>
                  </a:lnTo>
                  <a:lnTo>
                    <a:pt x="2239" y="544"/>
                  </a:lnTo>
                  <a:lnTo>
                    <a:pt x="2239" y="587"/>
                  </a:lnTo>
                  <a:lnTo>
                    <a:pt x="2219" y="631"/>
                  </a:lnTo>
                  <a:lnTo>
                    <a:pt x="2188" y="674"/>
                  </a:lnTo>
                  <a:lnTo>
                    <a:pt x="2148" y="696"/>
                  </a:lnTo>
                  <a:lnTo>
                    <a:pt x="2108" y="718"/>
                  </a:lnTo>
                  <a:lnTo>
                    <a:pt x="2098" y="761"/>
                  </a:lnTo>
                  <a:lnTo>
                    <a:pt x="2098" y="805"/>
                  </a:lnTo>
                  <a:lnTo>
                    <a:pt x="2108" y="848"/>
                  </a:lnTo>
                  <a:lnTo>
                    <a:pt x="2148" y="859"/>
                  </a:lnTo>
                  <a:lnTo>
                    <a:pt x="2188" y="859"/>
                  </a:lnTo>
                  <a:lnTo>
                    <a:pt x="2229" y="848"/>
                  </a:lnTo>
                  <a:lnTo>
                    <a:pt x="2269" y="881"/>
                  </a:lnTo>
                  <a:lnTo>
                    <a:pt x="2309" y="914"/>
                  </a:lnTo>
                  <a:lnTo>
                    <a:pt x="2350" y="892"/>
                  </a:lnTo>
                  <a:lnTo>
                    <a:pt x="2360" y="848"/>
                  </a:lnTo>
                  <a:lnTo>
                    <a:pt x="2360" y="805"/>
                  </a:lnTo>
                  <a:lnTo>
                    <a:pt x="2360" y="761"/>
                  </a:lnTo>
                  <a:lnTo>
                    <a:pt x="2360" y="718"/>
                  </a:lnTo>
                  <a:lnTo>
                    <a:pt x="2400" y="707"/>
                  </a:lnTo>
                  <a:lnTo>
                    <a:pt x="2441" y="718"/>
                  </a:lnTo>
                  <a:lnTo>
                    <a:pt x="2481" y="740"/>
                  </a:lnTo>
                  <a:lnTo>
                    <a:pt x="2521" y="750"/>
                  </a:lnTo>
                  <a:lnTo>
                    <a:pt x="2562" y="707"/>
                  </a:lnTo>
                  <a:lnTo>
                    <a:pt x="2572" y="663"/>
                  </a:lnTo>
                  <a:lnTo>
                    <a:pt x="2572" y="620"/>
                  </a:lnTo>
                  <a:lnTo>
                    <a:pt x="2531" y="587"/>
                  </a:lnTo>
                  <a:lnTo>
                    <a:pt x="2491" y="587"/>
                  </a:lnTo>
                  <a:lnTo>
                    <a:pt x="2451" y="566"/>
                  </a:lnTo>
                  <a:lnTo>
                    <a:pt x="2430" y="522"/>
                  </a:lnTo>
                  <a:lnTo>
                    <a:pt x="2430" y="479"/>
                  </a:lnTo>
                  <a:lnTo>
                    <a:pt x="2430" y="424"/>
                  </a:lnTo>
                  <a:lnTo>
                    <a:pt x="2410" y="370"/>
                  </a:lnTo>
                  <a:lnTo>
                    <a:pt x="2400" y="326"/>
                  </a:lnTo>
                  <a:lnTo>
                    <a:pt x="2441" y="305"/>
                  </a:lnTo>
                  <a:lnTo>
                    <a:pt x="2481" y="305"/>
                  </a:lnTo>
                  <a:lnTo>
                    <a:pt x="2521" y="305"/>
                  </a:lnTo>
                  <a:lnTo>
                    <a:pt x="2562" y="305"/>
                  </a:lnTo>
                  <a:lnTo>
                    <a:pt x="2602" y="315"/>
                  </a:lnTo>
                  <a:lnTo>
                    <a:pt x="2642" y="272"/>
                  </a:lnTo>
                  <a:lnTo>
                    <a:pt x="2672" y="228"/>
                  </a:lnTo>
                  <a:lnTo>
                    <a:pt x="2713" y="207"/>
                  </a:lnTo>
                  <a:lnTo>
                    <a:pt x="2753" y="196"/>
                  </a:lnTo>
                  <a:lnTo>
                    <a:pt x="2794" y="163"/>
                  </a:lnTo>
                  <a:lnTo>
                    <a:pt x="2834" y="141"/>
                  </a:lnTo>
                  <a:lnTo>
                    <a:pt x="2874" y="163"/>
                  </a:lnTo>
                  <a:lnTo>
                    <a:pt x="2915" y="196"/>
                  </a:lnTo>
                  <a:lnTo>
                    <a:pt x="2955" y="185"/>
                  </a:lnTo>
                  <a:lnTo>
                    <a:pt x="2995" y="174"/>
                  </a:lnTo>
                  <a:lnTo>
                    <a:pt x="3036" y="163"/>
                  </a:lnTo>
                  <a:lnTo>
                    <a:pt x="3076" y="196"/>
                  </a:lnTo>
                  <a:lnTo>
                    <a:pt x="3116" y="218"/>
                  </a:lnTo>
                  <a:lnTo>
                    <a:pt x="3167" y="207"/>
                  </a:lnTo>
                  <a:lnTo>
                    <a:pt x="3207" y="196"/>
                  </a:lnTo>
                  <a:lnTo>
                    <a:pt x="3247" y="218"/>
                  </a:lnTo>
                  <a:lnTo>
                    <a:pt x="3267" y="261"/>
                  </a:lnTo>
                  <a:lnTo>
                    <a:pt x="3267" y="305"/>
                  </a:lnTo>
                  <a:lnTo>
                    <a:pt x="3257" y="348"/>
                  </a:lnTo>
                  <a:lnTo>
                    <a:pt x="3227" y="392"/>
                  </a:lnTo>
                  <a:lnTo>
                    <a:pt x="3207" y="435"/>
                  </a:lnTo>
                  <a:lnTo>
                    <a:pt x="3197" y="479"/>
                  </a:lnTo>
                  <a:lnTo>
                    <a:pt x="3157" y="511"/>
                  </a:lnTo>
                  <a:lnTo>
                    <a:pt x="3207" y="544"/>
                  </a:lnTo>
                  <a:lnTo>
                    <a:pt x="3247" y="555"/>
                  </a:lnTo>
                  <a:lnTo>
                    <a:pt x="3288" y="566"/>
                  </a:lnTo>
                  <a:lnTo>
                    <a:pt x="3318" y="609"/>
                  </a:lnTo>
                  <a:lnTo>
                    <a:pt x="3348" y="653"/>
                  </a:lnTo>
                  <a:lnTo>
                    <a:pt x="3308" y="674"/>
                  </a:lnTo>
                  <a:lnTo>
                    <a:pt x="3267" y="674"/>
                  </a:lnTo>
                  <a:lnTo>
                    <a:pt x="3227" y="674"/>
                  </a:lnTo>
                  <a:lnTo>
                    <a:pt x="3187" y="707"/>
                  </a:lnTo>
                  <a:lnTo>
                    <a:pt x="3177" y="750"/>
                  </a:lnTo>
                  <a:lnTo>
                    <a:pt x="3136" y="783"/>
                  </a:lnTo>
                  <a:lnTo>
                    <a:pt x="3086" y="783"/>
                  </a:lnTo>
                  <a:lnTo>
                    <a:pt x="3046" y="783"/>
                  </a:lnTo>
                  <a:lnTo>
                    <a:pt x="2995" y="783"/>
                  </a:lnTo>
                  <a:lnTo>
                    <a:pt x="2955" y="783"/>
                  </a:lnTo>
                  <a:lnTo>
                    <a:pt x="2915" y="783"/>
                  </a:lnTo>
                  <a:lnTo>
                    <a:pt x="2864" y="783"/>
                  </a:lnTo>
                  <a:lnTo>
                    <a:pt x="2824" y="783"/>
                  </a:lnTo>
                  <a:lnTo>
                    <a:pt x="2783" y="783"/>
                  </a:lnTo>
                  <a:lnTo>
                    <a:pt x="2743" y="805"/>
                  </a:lnTo>
                  <a:lnTo>
                    <a:pt x="2733" y="848"/>
                  </a:lnTo>
                  <a:lnTo>
                    <a:pt x="2783" y="881"/>
                  </a:lnTo>
                  <a:lnTo>
                    <a:pt x="2824" y="881"/>
                  </a:lnTo>
                  <a:lnTo>
                    <a:pt x="2864" y="870"/>
                  </a:lnTo>
                  <a:lnTo>
                    <a:pt x="2884" y="914"/>
                  </a:lnTo>
                  <a:lnTo>
                    <a:pt x="2894" y="957"/>
                  </a:lnTo>
                  <a:lnTo>
                    <a:pt x="2894" y="1011"/>
                  </a:lnTo>
                  <a:lnTo>
                    <a:pt x="2904" y="1055"/>
                  </a:lnTo>
                  <a:lnTo>
                    <a:pt x="2975" y="1055"/>
                  </a:lnTo>
                  <a:lnTo>
                    <a:pt x="3015" y="1044"/>
                  </a:lnTo>
                  <a:lnTo>
                    <a:pt x="3056" y="1033"/>
                  </a:lnTo>
                  <a:lnTo>
                    <a:pt x="3096" y="1055"/>
                  </a:lnTo>
                  <a:lnTo>
                    <a:pt x="3136" y="1055"/>
                  </a:lnTo>
                  <a:lnTo>
                    <a:pt x="3167" y="1011"/>
                  </a:lnTo>
                  <a:lnTo>
                    <a:pt x="3207" y="990"/>
                  </a:lnTo>
                  <a:lnTo>
                    <a:pt x="3247" y="968"/>
                  </a:lnTo>
                  <a:lnTo>
                    <a:pt x="3288" y="946"/>
                  </a:lnTo>
                  <a:lnTo>
                    <a:pt x="3338" y="957"/>
                  </a:lnTo>
                  <a:lnTo>
                    <a:pt x="3378" y="1001"/>
                  </a:lnTo>
                  <a:lnTo>
                    <a:pt x="3419" y="1033"/>
                  </a:lnTo>
                  <a:lnTo>
                    <a:pt x="3459" y="1033"/>
                  </a:lnTo>
                  <a:lnTo>
                    <a:pt x="3499" y="1033"/>
                  </a:lnTo>
                  <a:lnTo>
                    <a:pt x="3540" y="1011"/>
                  </a:lnTo>
                  <a:lnTo>
                    <a:pt x="3580" y="1001"/>
                  </a:lnTo>
                  <a:lnTo>
                    <a:pt x="3620" y="1001"/>
                  </a:lnTo>
                  <a:lnTo>
                    <a:pt x="3661" y="1011"/>
                  </a:lnTo>
                  <a:lnTo>
                    <a:pt x="3681" y="1066"/>
                  </a:lnTo>
                  <a:lnTo>
                    <a:pt x="3691" y="1109"/>
                  </a:lnTo>
                  <a:lnTo>
                    <a:pt x="3691" y="1153"/>
                  </a:lnTo>
                  <a:lnTo>
                    <a:pt x="3681" y="1196"/>
                  </a:lnTo>
                  <a:lnTo>
                    <a:pt x="3711" y="1240"/>
                  </a:lnTo>
                  <a:lnTo>
                    <a:pt x="3741" y="1283"/>
                  </a:lnTo>
                  <a:lnTo>
                    <a:pt x="3741" y="1327"/>
                  </a:lnTo>
                  <a:lnTo>
                    <a:pt x="3741" y="1381"/>
                  </a:lnTo>
                  <a:lnTo>
                    <a:pt x="3752" y="1425"/>
                  </a:lnTo>
                  <a:lnTo>
                    <a:pt x="3752" y="1468"/>
                  </a:lnTo>
                  <a:lnTo>
                    <a:pt x="3701" y="1490"/>
                  </a:lnTo>
                  <a:lnTo>
                    <a:pt x="3641" y="1501"/>
                  </a:lnTo>
                  <a:lnTo>
                    <a:pt x="3610" y="1544"/>
                  </a:lnTo>
                  <a:lnTo>
                    <a:pt x="3610" y="1588"/>
                  </a:lnTo>
                  <a:lnTo>
                    <a:pt x="3620" y="1631"/>
                  </a:lnTo>
                  <a:lnTo>
                    <a:pt x="3661" y="1664"/>
                  </a:lnTo>
                  <a:lnTo>
                    <a:pt x="3701" y="1686"/>
                  </a:lnTo>
                  <a:lnTo>
                    <a:pt x="3741" y="1675"/>
                  </a:lnTo>
                  <a:lnTo>
                    <a:pt x="3782" y="1653"/>
                  </a:lnTo>
                  <a:lnTo>
                    <a:pt x="3822" y="1664"/>
                  </a:lnTo>
                  <a:lnTo>
                    <a:pt x="3842" y="1708"/>
                  </a:lnTo>
                  <a:lnTo>
                    <a:pt x="3852" y="1751"/>
                  </a:lnTo>
                  <a:lnTo>
                    <a:pt x="3822" y="1795"/>
                  </a:lnTo>
                  <a:lnTo>
                    <a:pt x="3822" y="1838"/>
                  </a:lnTo>
                  <a:lnTo>
                    <a:pt x="3832" y="1892"/>
                  </a:lnTo>
                  <a:lnTo>
                    <a:pt x="3873" y="1903"/>
                  </a:lnTo>
                  <a:lnTo>
                    <a:pt x="3893" y="1947"/>
                  </a:lnTo>
                  <a:lnTo>
                    <a:pt x="3943" y="1969"/>
                  </a:lnTo>
                  <a:lnTo>
                    <a:pt x="3994" y="1969"/>
                  </a:lnTo>
                  <a:lnTo>
                    <a:pt x="4044" y="1958"/>
                  </a:lnTo>
                  <a:lnTo>
                    <a:pt x="4084" y="1958"/>
                  </a:lnTo>
                  <a:lnTo>
                    <a:pt x="4125" y="1958"/>
                  </a:lnTo>
                  <a:lnTo>
                    <a:pt x="4135" y="1914"/>
                  </a:lnTo>
                  <a:lnTo>
                    <a:pt x="4135" y="1871"/>
                  </a:lnTo>
                  <a:lnTo>
                    <a:pt x="4175" y="1827"/>
                  </a:lnTo>
                  <a:lnTo>
                    <a:pt x="4175" y="1784"/>
                  </a:lnTo>
                  <a:lnTo>
                    <a:pt x="4215" y="1751"/>
                  </a:lnTo>
                  <a:lnTo>
                    <a:pt x="4256" y="1718"/>
                  </a:lnTo>
                  <a:lnTo>
                    <a:pt x="4256" y="1675"/>
                  </a:lnTo>
                  <a:lnTo>
                    <a:pt x="4256" y="1631"/>
                  </a:lnTo>
                  <a:lnTo>
                    <a:pt x="4276" y="1588"/>
                  </a:lnTo>
                  <a:lnTo>
                    <a:pt x="4316" y="1566"/>
                  </a:lnTo>
                  <a:lnTo>
                    <a:pt x="4347" y="1621"/>
                  </a:lnTo>
                  <a:lnTo>
                    <a:pt x="4387" y="1653"/>
                  </a:lnTo>
                  <a:lnTo>
                    <a:pt x="4427" y="1642"/>
                  </a:lnTo>
                  <a:lnTo>
                    <a:pt x="4468" y="1631"/>
                  </a:lnTo>
                  <a:lnTo>
                    <a:pt x="4508" y="1642"/>
                  </a:lnTo>
                  <a:lnTo>
                    <a:pt x="4548" y="1664"/>
                  </a:lnTo>
                  <a:lnTo>
                    <a:pt x="4589" y="1631"/>
                  </a:lnTo>
                  <a:lnTo>
                    <a:pt x="4589" y="1588"/>
                  </a:lnTo>
                  <a:lnTo>
                    <a:pt x="4599" y="1544"/>
                  </a:lnTo>
                  <a:lnTo>
                    <a:pt x="4639" y="1523"/>
                  </a:lnTo>
                  <a:lnTo>
                    <a:pt x="4679" y="1523"/>
                  </a:lnTo>
                  <a:lnTo>
                    <a:pt x="4700" y="1479"/>
                  </a:lnTo>
                  <a:lnTo>
                    <a:pt x="4700" y="1436"/>
                  </a:lnTo>
                  <a:lnTo>
                    <a:pt x="4720" y="1392"/>
                  </a:lnTo>
                  <a:lnTo>
                    <a:pt x="4760" y="1360"/>
                  </a:lnTo>
                  <a:lnTo>
                    <a:pt x="4800" y="1349"/>
                  </a:lnTo>
                  <a:lnTo>
                    <a:pt x="4841" y="1349"/>
                  </a:lnTo>
                  <a:lnTo>
                    <a:pt x="4881" y="1316"/>
                  </a:lnTo>
                  <a:lnTo>
                    <a:pt x="4921" y="1305"/>
                  </a:lnTo>
                  <a:lnTo>
                    <a:pt x="4962" y="1305"/>
                  </a:lnTo>
                  <a:lnTo>
                    <a:pt x="4992" y="1360"/>
                  </a:lnTo>
                  <a:lnTo>
                    <a:pt x="4992" y="1403"/>
                  </a:lnTo>
                  <a:lnTo>
                    <a:pt x="4992" y="1447"/>
                  </a:lnTo>
                  <a:lnTo>
                    <a:pt x="4992" y="1490"/>
                  </a:lnTo>
                  <a:lnTo>
                    <a:pt x="4992" y="1534"/>
                  </a:lnTo>
                  <a:lnTo>
                    <a:pt x="4962" y="1577"/>
                  </a:lnTo>
                  <a:lnTo>
                    <a:pt x="4921" y="1566"/>
                  </a:lnTo>
                  <a:lnTo>
                    <a:pt x="4881" y="1544"/>
                  </a:lnTo>
                  <a:lnTo>
                    <a:pt x="4841" y="1555"/>
                  </a:lnTo>
                  <a:lnTo>
                    <a:pt x="4810" y="1599"/>
                  </a:lnTo>
                  <a:lnTo>
                    <a:pt x="4770" y="1631"/>
                  </a:lnTo>
                  <a:lnTo>
                    <a:pt x="4750" y="1675"/>
                  </a:lnTo>
                  <a:lnTo>
                    <a:pt x="4750" y="1718"/>
                  </a:lnTo>
                  <a:lnTo>
                    <a:pt x="4730" y="1762"/>
                  </a:lnTo>
                  <a:lnTo>
                    <a:pt x="4700" y="1805"/>
                  </a:lnTo>
                  <a:lnTo>
                    <a:pt x="4659" y="1849"/>
                  </a:lnTo>
                  <a:lnTo>
                    <a:pt x="4639" y="1892"/>
                  </a:lnTo>
                  <a:lnTo>
                    <a:pt x="4639" y="1936"/>
                  </a:lnTo>
                  <a:lnTo>
                    <a:pt x="4599" y="1936"/>
                  </a:lnTo>
                  <a:lnTo>
                    <a:pt x="4579" y="1990"/>
                  </a:lnTo>
                  <a:lnTo>
                    <a:pt x="4579" y="2034"/>
                  </a:lnTo>
                  <a:lnTo>
                    <a:pt x="4579" y="2077"/>
                  </a:lnTo>
                  <a:lnTo>
                    <a:pt x="4558" y="2121"/>
                  </a:lnTo>
                  <a:lnTo>
                    <a:pt x="4518" y="2132"/>
                  </a:lnTo>
                  <a:lnTo>
                    <a:pt x="4478" y="2132"/>
                  </a:lnTo>
                  <a:lnTo>
                    <a:pt x="4437" y="2143"/>
                  </a:lnTo>
                  <a:lnTo>
                    <a:pt x="4417" y="2186"/>
                  </a:lnTo>
                  <a:lnTo>
                    <a:pt x="4377" y="2219"/>
                  </a:lnTo>
                  <a:lnTo>
                    <a:pt x="4377" y="2262"/>
                  </a:lnTo>
                  <a:lnTo>
                    <a:pt x="4377" y="2317"/>
                  </a:lnTo>
                  <a:lnTo>
                    <a:pt x="4347" y="2360"/>
                  </a:lnTo>
                  <a:lnTo>
                    <a:pt x="4306" y="2415"/>
                  </a:lnTo>
                  <a:lnTo>
                    <a:pt x="4306" y="2469"/>
                  </a:lnTo>
                  <a:lnTo>
                    <a:pt x="4266" y="2491"/>
                  </a:lnTo>
                  <a:lnTo>
                    <a:pt x="4185" y="2491"/>
                  </a:lnTo>
                  <a:lnTo>
                    <a:pt x="4145" y="2491"/>
                  </a:lnTo>
                  <a:lnTo>
                    <a:pt x="4105" y="2502"/>
                  </a:lnTo>
                  <a:lnTo>
                    <a:pt x="4064" y="2512"/>
                  </a:lnTo>
                  <a:lnTo>
                    <a:pt x="4024" y="2491"/>
                  </a:lnTo>
                  <a:lnTo>
                    <a:pt x="3984" y="2458"/>
                  </a:lnTo>
                  <a:lnTo>
                    <a:pt x="3943" y="2458"/>
                  </a:lnTo>
                  <a:lnTo>
                    <a:pt x="3903" y="2458"/>
                  </a:lnTo>
                  <a:lnTo>
                    <a:pt x="3852" y="2480"/>
                  </a:lnTo>
                  <a:lnTo>
                    <a:pt x="3812" y="2469"/>
                  </a:lnTo>
                  <a:lnTo>
                    <a:pt x="3772" y="2458"/>
                  </a:lnTo>
                  <a:lnTo>
                    <a:pt x="3741" y="2545"/>
                  </a:lnTo>
                  <a:lnTo>
                    <a:pt x="3701" y="2578"/>
                  </a:lnTo>
                  <a:lnTo>
                    <a:pt x="3661" y="2578"/>
                  </a:lnTo>
                  <a:lnTo>
                    <a:pt x="3651" y="2534"/>
                  </a:lnTo>
                  <a:lnTo>
                    <a:pt x="3661" y="2491"/>
                  </a:lnTo>
                  <a:lnTo>
                    <a:pt x="3661" y="2447"/>
                  </a:lnTo>
                  <a:lnTo>
                    <a:pt x="3661" y="2404"/>
                  </a:lnTo>
                  <a:lnTo>
                    <a:pt x="3570" y="2360"/>
                  </a:lnTo>
                  <a:lnTo>
                    <a:pt x="3560" y="2317"/>
                  </a:lnTo>
                  <a:lnTo>
                    <a:pt x="3570" y="2273"/>
                  </a:lnTo>
                  <a:lnTo>
                    <a:pt x="3590" y="2230"/>
                  </a:lnTo>
                  <a:lnTo>
                    <a:pt x="3600" y="2175"/>
                  </a:lnTo>
                  <a:lnTo>
                    <a:pt x="3600" y="2121"/>
                  </a:lnTo>
                  <a:lnTo>
                    <a:pt x="3590" y="2077"/>
                  </a:lnTo>
                  <a:lnTo>
                    <a:pt x="3580" y="2023"/>
                  </a:lnTo>
                  <a:lnTo>
                    <a:pt x="3580" y="1979"/>
                  </a:lnTo>
                  <a:lnTo>
                    <a:pt x="3550" y="1936"/>
                  </a:lnTo>
                  <a:lnTo>
                    <a:pt x="3530" y="1892"/>
                  </a:lnTo>
                  <a:lnTo>
                    <a:pt x="3550" y="1849"/>
                  </a:lnTo>
                  <a:lnTo>
                    <a:pt x="3570" y="1805"/>
                  </a:lnTo>
                  <a:lnTo>
                    <a:pt x="3580" y="1762"/>
                  </a:lnTo>
                  <a:lnTo>
                    <a:pt x="3570" y="1675"/>
                  </a:lnTo>
                  <a:lnTo>
                    <a:pt x="3570" y="1631"/>
                  </a:lnTo>
                  <a:lnTo>
                    <a:pt x="3560" y="1577"/>
                  </a:lnTo>
                  <a:lnTo>
                    <a:pt x="3520" y="1544"/>
                  </a:lnTo>
                  <a:lnTo>
                    <a:pt x="3469" y="1566"/>
                  </a:lnTo>
                  <a:lnTo>
                    <a:pt x="3429" y="1588"/>
                  </a:lnTo>
                  <a:lnTo>
                    <a:pt x="3389" y="1588"/>
                  </a:lnTo>
                  <a:lnTo>
                    <a:pt x="3348" y="1566"/>
                  </a:lnTo>
                  <a:lnTo>
                    <a:pt x="3308" y="1544"/>
                  </a:lnTo>
                  <a:lnTo>
                    <a:pt x="3267" y="1577"/>
                  </a:lnTo>
                  <a:lnTo>
                    <a:pt x="3237" y="1621"/>
                  </a:lnTo>
                  <a:lnTo>
                    <a:pt x="3197" y="1631"/>
                  </a:lnTo>
                  <a:lnTo>
                    <a:pt x="3146" y="1610"/>
                  </a:lnTo>
                  <a:lnTo>
                    <a:pt x="3106" y="1599"/>
                  </a:lnTo>
                  <a:lnTo>
                    <a:pt x="3066" y="1642"/>
                  </a:lnTo>
                  <a:lnTo>
                    <a:pt x="3046" y="1686"/>
                  </a:lnTo>
                  <a:lnTo>
                    <a:pt x="3025" y="1729"/>
                  </a:lnTo>
                  <a:lnTo>
                    <a:pt x="3005" y="1773"/>
                  </a:lnTo>
                  <a:lnTo>
                    <a:pt x="2995" y="1816"/>
                  </a:lnTo>
                  <a:lnTo>
                    <a:pt x="2945" y="1816"/>
                  </a:lnTo>
                  <a:lnTo>
                    <a:pt x="2904" y="1816"/>
                  </a:lnTo>
                  <a:lnTo>
                    <a:pt x="2894" y="1773"/>
                  </a:lnTo>
                  <a:lnTo>
                    <a:pt x="2904" y="1729"/>
                  </a:lnTo>
                  <a:lnTo>
                    <a:pt x="2904" y="1686"/>
                  </a:lnTo>
                  <a:lnTo>
                    <a:pt x="2864" y="1675"/>
                  </a:lnTo>
                  <a:lnTo>
                    <a:pt x="2824" y="1664"/>
                  </a:lnTo>
                  <a:lnTo>
                    <a:pt x="2814" y="1610"/>
                  </a:lnTo>
                  <a:lnTo>
                    <a:pt x="2824" y="1566"/>
                  </a:lnTo>
                  <a:lnTo>
                    <a:pt x="2824" y="1512"/>
                  </a:lnTo>
                  <a:lnTo>
                    <a:pt x="2824" y="1468"/>
                  </a:lnTo>
                  <a:lnTo>
                    <a:pt x="2834" y="1425"/>
                  </a:lnTo>
                  <a:lnTo>
                    <a:pt x="2834" y="1381"/>
                  </a:lnTo>
                  <a:lnTo>
                    <a:pt x="2794" y="1360"/>
                  </a:lnTo>
                  <a:lnTo>
                    <a:pt x="2753" y="1338"/>
                  </a:lnTo>
                  <a:lnTo>
                    <a:pt x="2703" y="1338"/>
                  </a:lnTo>
                  <a:lnTo>
                    <a:pt x="2662" y="1338"/>
                  </a:lnTo>
                  <a:lnTo>
                    <a:pt x="2622" y="1305"/>
                  </a:lnTo>
                  <a:lnTo>
                    <a:pt x="2582" y="1294"/>
                  </a:lnTo>
                  <a:lnTo>
                    <a:pt x="2521" y="1294"/>
                  </a:lnTo>
                  <a:lnTo>
                    <a:pt x="2491" y="1338"/>
                  </a:lnTo>
                  <a:lnTo>
                    <a:pt x="2451" y="1381"/>
                  </a:lnTo>
                  <a:lnTo>
                    <a:pt x="2451" y="1425"/>
                  </a:lnTo>
                  <a:lnTo>
                    <a:pt x="2451" y="1468"/>
                  </a:lnTo>
                  <a:lnTo>
                    <a:pt x="2410" y="1512"/>
                  </a:lnTo>
                  <a:lnTo>
                    <a:pt x="2400" y="1555"/>
                  </a:lnTo>
                  <a:lnTo>
                    <a:pt x="2360" y="1566"/>
                  </a:lnTo>
                  <a:lnTo>
                    <a:pt x="2320" y="1555"/>
                  </a:lnTo>
                  <a:lnTo>
                    <a:pt x="2279" y="1577"/>
                  </a:lnTo>
                  <a:lnTo>
                    <a:pt x="2239" y="1599"/>
                  </a:lnTo>
                  <a:lnTo>
                    <a:pt x="2229" y="1653"/>
                  </a:lnTo>
                  <a:lnTo>
                    <a:pt x="2239" y="1697"/>
                  </a:lnTo>
                  <a:lnTo>
                    <a:pt x="2239" y="1740"/>
                  </a:lnTo>
                  <a:lnTo>
                    <a:pt x="2219" y="1784"/>
                  </a:lnTo>
                  <a:lnTo>
                    <a:pt x="2188" y="1827"/>
                  </a:lnTo>
                  <a:lnTo>
                    <a:pt x="2178" y="1871"/>
                  </a:lnTo>
                  <a:lnTo>
                    <a:pt x="2168" y="1914"/>
                  </a:lnTo>
                  <a:lnTo>
                    <a:pt x="2168" y="1958"/>
                  </a:lnTo>
                  <a:lnTo>
                    <a:pt x="2158" y="2001"/>
                  </a:lnTo>
                  <a:lnTo>
                    <a:pt x="2128" y="2045"/>
                  </a:lnTo>
                  <a:lnTo>
                    <a:pt x="2088" y="2088"/>
                  </a:lnTo>
                  <a:lnTo>
                    <a:pt x="2047" y="2088"/>
                  </a:lnTo>
                  <a:lnTo>
                    <a:pt x="2007" y="2077"/>
                  </a:lnTo>
                  <a:lnTo>
                    <a:pt x="1967" y="2099"/>
                  </a:lnTo>
                  <a:lnTo>
                    <a:pt x="1926" y="2143"/>
                  </a:lnTo>
                  <a:lnTo>
                    <a:pt x="1896" y="2197"/>
                  </a:lnTo>
                  <a:lnTo>
                    <a:pt x="1896" y="2241"/>
                  </a:lnTo>
                  <a:lnTo>
                    <a:pt x="1896" y="2284"/>
                  </a:lnTo>
                  <a:lnTo>
                    <a:pt x="1896" y="2328"/>
                  </a:lnTo>
                  <a:lnTo>
                    <a:pt x="1886" y="2371"/>
                  </a:lnTo>
                  <a:lnTo>
                    <a:pt x="1916" y="2415"/>
                  </a:lnTo>
                  <a:lnTo>
                    <a:pt x="1956" y="2447"/>
                  </a:lnTo>
                  <a:lnTo>
                    <a:pt x="1967" y="2491"/>
                  </a:lnTo>
                  <a:lnTo>
                    <a:pt x="1946" y="2534"/>
                  </a:lnTo>
                  <a:lnTo>
                    <a:pt x="1926" y="2589"/>
                  </a:lnTo>
                  <a:lnTo>
                    <a:pt x="1876" y="2610"/>
                  </a:lnTo>
                  <a:lnTo>
                    <a:pt x="1835" y="2610"/>
                  </a:lnTo>
                  <a:lnTo>
                    <a:pt x="1795" y="2643"/>
                  </a:lnTo>
                  <a:lnTo>
                    <a:pt x="1755" y="2643"/>
                  </a:lnTo>
                  <a:lnTo>
                    <a:pt x="1714" y="2643"/>
                  </a:lnTo>
                  <a:lnTo>
                    <a:pt x="1674" y="2621"/>
                  </a:lnTo>
                  <a:lnTo>
                    <a:pt x="1634" y="2621"/>
                  </a:lnTo>
                  <a:lnTo>
                    <a:pt x="1593" y="2643"/>
                  </a:lnTo>
                  <a:lnTo>
                    <a:pt x="1553" y="2589"/>
                  </a:lnTo>
                  <a:lnTo>
                    <a:pt x="1543" y="2545"/>
                  </a:lnTo>
                  <a:lnTo>
                    <a:pt x="1493" y="2545"/>
                  </a:lnTo>
                  <a:lnTo>
                    <a:pt x="1472" y="2502"/>
                  </a:lnTo>
                  <a:lnTo>
                    <a:pt x="1432" y="2469"/>
                  </a:lnTo>
                  <a:lnTo>
                    <a:pt x="1392" y="2436"/>
                  </a:lnTo>
                  <a:lnTo>
                    <a:pt x="1351" y="2436"/>
                  </a:lnTo>
                  <a:lnTo>
                    <a:pt x="1311" y="2425"/>
                  </a:lnTo>
                  <a:lnTo>
                    <a:pt x="1271" y="2415"/>
                  </a:lnTo>
                  <a:lnTo>
                    <a:pt x="1220" y="2458"/>
                  </a:lnTo>
                  <a:lnTo>
                    <a:pt x="1240" y="2415"/>
                  </a:lnTo>
                </a:path>
              </a:pathLst>
            </a:custGeom>
            <a:solidFill>
              <a:srgbClr val="58585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80298" name="Freeform 10">
              <a:extLst>
                <a:ext uri="{FF2B5EF4-FFF2-40B4-BE49-F238E27FC236}">
                  <a16:creationId xmlns:a16="http://schemas.microsoft.com/office/drawing/2014/main" id="{5775610C-01CF-6E2E-559E-83EE293E8DD1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" y="515"/>
              <a:ext cx="672" cy="605"/>
            </a:xfrm>
            <a:custGeom>
              <a:avLst/>
              <a:gdLst>
                <a:gd name="T0" fmla="*/ 154 w 672"/>
                <a:gd name="T1" fmla="*/ 44 h 605"/>
                <a:gd name="T2" fmla="*/ 168 w 672"/>
                <a:gd name="T3" fmla="*/ 102 h 605"/>
                <a:gd name="T4" fmla="*/ 174 w 672"/>
                <a:gd name="T5" fmla="*/ 160 h 605"/>
                <a:gd name="T6" fmla="*/ 201 w 672"/>
                <a:gd name="T7" fmla="*/ 226 h 605"/>
                <a:gd name="T8" fmla="*/ 208 w 672"/>
                <a:gd name="T9" fmla="*/ 291 h 605"/>
                <a:gd name="T10" fmla="*/ 221 w 672"/>
                <a:gd name="T11" fmla="*/ 349 h 605"/>
                <a:gd name="T12" fmla="*/ 228 w 672"/>
                <a:gd name="T13" fmla="*/ 415 h 605"/>
                <a:gd name="T14" fmla="*/ 221 w 672"/>
                <a:gd name="T15" fmla="*/ 473 h 605"/>
                <a:gd name="T16" fmla="*/ 201 w 672"/>
                <a:gd name="T17" fmla="*/ 524 h 605"/>
                <a:gd name="T18" fmla="*/ 161 w 672"/>
                <a:gd name="T19" fmla="*/ 466 h 605"/>
                <a:gd name="T20" fmla="*/ 107 w 672"/>
                <a:gd name="T21" fmla="*/ 437 h 605"/>
                <a:gd name="T22" fmla="*/ 54 w 672"/>
                <a:gd name="T23" fmla="*/ 422 h 605"/>
                <a:gd name="T24" fmla="*/ 0 w 672"/>
                <a:gd name="T25" fmla="*/ 408 h 605"/>
                <a:gd name="T26" fmla="*/ 54 w 672"/>
                <a:gd name="T27" fmla="*/ 451 h 605"/>
                <a:gd name="T28" fmla="*/ 107 w 672"/>
                <a:gd name="T29" fmla="*/ 458 h 605"/>
                <a:gd name="T30" fmla="*/ 148 w 672"/>
                <a:gd name="T31" fmla="*/ 488 h 605"/>
                <a:gd name="T32" fmla="*/ 181 w 672"/>
                <a:gd name="T33" fmla="*/ 546 h 605"/>
                <a:gd name="T34" fmla="*/ 235 w 672"/>
                <a:gd name="T35" fmla="*/ 531 h 605"/>
                <a:gd name="T36" fmla="*/ 289 w 672"/>
                <a:gd name="T37" fmla="*/ 546 h 605"/>
                <a:gd name="T38" fmla="*/ 342 w 672"/>
                <a:gd name="T39" fmla="*/ 582 h 605"/>
                <a:gd name="T40" fmla="*/ 396 w 672"/>
                <a:gd name="T41" fmla="*/ 597 h 605"/>
                <a:gd name="T42" fmla="*/ 483 w 672"/>
                <a:gd name="T43" fmla="*/ 604 h 605"/>
                <a:gd name="T44" fmla="*/ 544 w 672"/>
                <a:gd name="T45" fmla="*/ 589 h 605"/>
                <a:gd name="T46" fmla="*/ 604 w 672"/>
                <a:gd name="T47" fmla="*/ 582 h 605"/>
                <a:gd name="T48" fmla="*/ 671 w 672"/>
                <a:gd name="T49" fmla="*/ 568 h 605"/>
                <a:gd name="T50" fmla="*/ 604 w 672"/>
                <a:gd name="T51" fmla="*/ 568 h 605"/>
                <a:gd name="T52" fmla="*/ 537 w 672"/>
                <a:gd name="T53" fmla="*/ 575 h 605"/>
                <a:gd name="T54" fmla="*/ 483 w 672"/>
                <a:gd name="T55" fmla="*/ 575 h 605"/>
                <a:gd name="T56" fmla="*/ 429 w 672"/>
                <a:gd name="T57" fmla="*/ 575 h 605"/>
                <a:gd name="T58" fmla="*/ 376 w 672"/>
                <a:gd name="T59" fmla="*/ 568 h 605"/>
                <a:gd name="T60" fmla="*/ 322 w 672"/>
                <a:gd name="T61" fmla="*/ 524 h 605"/>
                <a:gd name="T62" fmla="*/ 268 w 672"/>
                <a:gd name="T63" fmla="*/ 509 h 605"/>
                <a:gd name="T64" fmla="*/ 255 w 672"/>
                <a:gd name="T65" fmla="*/ 451 h 605"/>
                <a:gd name="T66" fmla="*/ 255 w 672"/>
                <a:gd name="T67" fmla="*/ 393 h 605"/>
                <a:gd name="T68" fmla="*/ 248 w 672"/>
                <a:gd name="T69" fmla="*/ 327 h 605"/>
                <a:gd name="T70" fmla="*/ 242 w 672"/>
                <a:gd name="T71" fmla="*/ 269 h 605"/>
                <a:gd name="T72" fmla="*/ 228 w 672"/>
                <a:gd name="T73" fmla="*/ 211 h 605"/>
                <a:gd name="T74" fmla="*/ 201 w 672"/>
                <a:gd name="T75" fmla="*/ 146 h 605"/>
                <a:gd name="T76" fmla="*/ 141 w 672"/>
                <a:gd name="T77" fmla="*/ 109 h 605"/>
                <a:gd name="T78" fmla="*/ 161 w 672"/>
                <a:gd name="T79" fmla="*/ 51 h 605"/>
                <a:gd name="T80" fmla="*/ 134 w 672"/>
                <a:gd name="T81" fmla="*/ 0 h 6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672" h="605">
                  <a:moveTo>
                    <a:pt x="134" y="0"/>
                  </a:moveTo>
                  <a:lnTo>
                    <a:pt x="154" y="44"/>
                  </a:lnTo>
                  <a:lnTo>
                    <a:pt x="168" y="73"/>
                  </a:lnTo>
                  <a:lnTo>
                    <a:pt x="168" y="102"/>
                  </a:lnTo>
                  <a:lnTo>
                    <a:pt x="168" y="131"/>
                  </a:lnTo>
                  <a:lnTo>
                    <a:pt x="174" y="160"/>
                  </a:lnTo>
                  <a:lnTo>
                    <a:pt x="181" y="189"/>
                  </a:lnTo>
                  <a:lnTo>
                    <a:pt x="201" y="226"/>
                  </a:lnTo>
                  <a:lnTo>
                    <a:pt x="201" y="262"/>
                  </a:lnTo>
                  <a:lnTo>
                    <a:pt x="208" y="291"/>
                  </a:lnTo>
                  <a:lnTo>
                    <a:pt x="215" y="320"/>
                  </a:lnTo>
                  <a:lnTo>
                    <a:pt x="221" y="349"/>
                  </a:lnTo>
                  <a:lnTo>
                    <a:pt x="221" y="386"/>
                  </a:lnTo>
                  <a:lnTo>
                    <a:pt x="228" y="415"/>
                  </a:lnTo>
                  <a:lnTo>
                    <a:pt x="228" y="444"/>
                  </a:lnTo>
                  <a:lnTo>
                    <a:pt x="221" y="473"/>
                  </a:lnTo>
                  <a:lnTo>
                    <a:pt x="228" y="502"/>
                  </a:lnTo>
                  <a:lnTo>
                    <a:pt x="201" y="524"/>
                  </a:lnTo>
                  <a:lnTo>
                    <a:pt x="174" y="495"/>
                  </a:lnTo>
                  <a:lnTo>
                    <a:pt x="161" y="466"/>
                  </a:lnTo>
                  <a:lnTo>
                    <a:pt x="134" y="437"/>
                  </a:lnTo>
                  <a:lnTo>
                    <a:pt x="107" y="437"/>
                  </a:lnTo>
                  <a:lnTo>
                    <a:pt x="81" y="437"/>
                  </a:lnTo>
                  <a:lnTo>
                    <a:pt x="54" y="422"/>
                  </a:lnTo>
                  <a:lnTo>
                    <a:pt x="27" y="408"/>
                  </a:lnTo>
                  <a:lnTo>
                    <a:pt x="0" y="408"/>
                  </a:lnTo>
                  <a:lnTo>
                    <a:pt x="27" y="422"/>
                  </a:lnTo>
                  <a:lnTo>
                    <a:pt x="54" y="451"/>
                  </a:lnTo>
                  <a:lnTo>
                    <a:pt x="81" y="451"/>
                  </a:lnTo>
                  <a:lnTo>
                    <a:pt x="107" y="458"/>
                  </a:lnTo>
                  <a:lnTo>
                    <a:pt x="134" y="458"/>
                  </a:lnTo>
                  <a:lnTo>
                    <a:pt x="148" y="488"/>
                  </a:lnTo>
                  <a:lnTo>
                    <a:pt x="168" y="517"/>
                  </a:lnTo>
                  <a:lnTo>
                    <a:pt x="181" y="546"/>
                  </a:lnTo>
                  <a:lnTo>
                    <a:pt x="208" y="546"/>
                  </a:lnTo>
                  <a:lnTo>
                    <a:pt x="235" y="531"/>
                  </a:lnTo>
                  <a:lnTo>
                    <a:pt x="262" y="524"/>
                  </a:lnTo>
                  <a:lnTo>
                    <a:pt x="289" y="546"/>
                  </a:lnTo>
                  <a:lnTo>
                    <a:pt x="315" y="560"/>
                  </a:lnTo>
                  <a:lnTo>
                    <a:pt x="342" y="582"/>
                  </a:lnTo>
                  <a:lnTo>
                    <a:pt x="369" y="597"/>
                  </a:lnTo>
                  <a:lnTo>
                    <a:pt x="396" y="597"/>
                  </a:lnTo>
                  <a:lnTo>
                    <a:pt x="429" y="597"/>
                  </a:lnTo>
                  <a:lnTo>
                    <a:pt x="483" y="604"/>
                  </a:lnTo>
                  <a:lnTo>
                    <a:pt x="510" y="604"/>
                  </a:lnTo>
                  <a:lnTo>
                    <a:pt x="544" y="589"/>
                  </a:lnTo>
                  <a:lnTo>
                    <a:pt x="570" y="589"/>
                  </a:lnTo>
                  <a:lnTo>
                    <a:pt x="604" y="582"/>
                  </a:lnTo>
                  <a:lnTo>
                    <a:pt x="637" y="575"/>
                  </a:lnTo>
                  <a:lnTo>
                    <a:pt x="671" y="568"/>
                  </a:lnTo>
                  <a:lnTo>
                    <a:pt x="631" y="568"/>
                  </a:lnTo>
                  <a:lnTo>
                    <a:pt x="604" y="568"/>
                  </a:lnTo>
                  <a:lnTo>
                    <a:pt x="564" y="575"/>
                  </a:lnTo>
                  <a:lnTo>
                    <a:pt x="537" y="575"/>
                  </a:lnTo>
                  <a:lnTo>
                    <a:pt x="510" y="575"/>
                  </a:lnTo>
                  <a:lnTo>
                    <a:pt x="483" y="575"/>
                  </a:lnTo>
                  <a:lnTo>
                    <a:pt x="456" y="575"/>
                  </a:lnTo>
                  <a:lnTo>
                    <a:pt x="429" y="575"/>
                  </a:lnTo>
                  <a:lnTo>
                    <a:pt x="403" y="575"/>
                  </a:lnTo>
                  <a:lnTo>
                    <a:pt x="376" y="568"/>
                  </a:lnTo>
                  <a:lnTo>
                    <a:pt x="349" y="546"/>
                  </a:lnTo>
                  <a:lnTo>
                    <a:pt x="322" y="524"/>
                  </a:lnTo>
                  <a:lnTo>
                    <a:pt x="295" y="524"/>
                  </a:lnTo>
                  <a:lnTo>
                    <a:pt x="268" y="509"/>
                  </a:lnTo>
                  <a:lnTo>
                    <a:pt x="248" y="480"/>
                  </a:lnTo>
                  <a:lnTo>
                    <a:pt x="255" y="451"/>
                  </a:lnTo>
                  <a:lnTo>
                    <a:pt x="255" y="422"/>
                  </a:lnTo>
                  <a:lnTo>
                    <a:pt x="255" y="393"/>
                  </a:lnTo>
                  <a:lnTo>
                    <a:pt x="255" y="364"/>
                  </a:lnTo>
                  <a:lnTo>
                    <a:pt x="248" y="327"/>
                  </a:lnTo>
                  <a:lnTo>
                    <a:pt x="248" y="298"/>
                  </a:lnTo>
                  <a:lnTo>
                    <a:pt x="242" y="269"/>
                  </a:lnTo>
                  <a:lnTo>
                    <a:pt x="228" y="240"/>
                  </a:lnTo>
                  <a:lnTo>
                    <a:pt x="228" y="211"/>
                  </a:lnTo>
                  <a:lnTo>
                    <a:pt x="221" y="175"/>
                  </a:lnTo>
                  <a:lnTo>
                    <a:pt x="201" y="146"/>
                  </a:lnTo>
                  <a:lnTo>
                    <a:pt x="161" y="138"/>
                  </a:lnTo>
                  <a:lnTo>
                    <a:pt x="141" y="109"/>
                  </a:lnTo>
                  <a:lnTo>
                    <a:pt x="161" y="80"/>
                  </a:lnTo>
                  <a:lnTo>
                    <a:pt x="161" y="51"/>
                  </a:lnTo>
                  <a:lnTo>
                    <a:pt x="141" y="22"/>
                  </a:lnTo>
                  <a:lnTo>
                    <a:pt x="134" y="0"/>
                  </a:lnTo>
                </a:path>
              </a:pathLst>
            </a:custGeom>
            <a:solidFill>
              <a:srgbClr val="49494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80299" name="Freeform 11">
              <a:extLst>
                <a:ext uri="{FF2B5EF4-FFF2-40B4-BE49-F238E27FC236}">
                  <a16:creationId xmlns:a16="http://schemas.microsoft.com/office/drawing/2014/main" id="{A178E471-E3DB-3FF5-624B-59761AAEB362}"/>
                </a:ext>
              </a:extLst>
            </p:cNvPr>
            <p:cNvSpPr>
              <a:spLocks/>
            </p:cNvSpPr>
            <p:nvPr/>
          </p:nvSpPr>
          <p:spPr bwMode="auto">
            <a:xfrm>
              <a:off x="502" y="378"/>
              <a:ext cx="1136" cy="2540"/>
            </a:xfrm>
            <a:custGeom>
              <a:avLst/>
              <a:gdLst>
                <a:gd name="T0" fmla="*/ 1122 w 1136"/>
                <a:gd name="T1" fmla="*/ 87 h 2540"/>
                <a:gd name="T2" fmla="*/ 1095 w 1136"/>
                <a:gd name="T3" fmla="*/ 210 h 2540"/>
                <a:gd name="T4" fmla="*/ 1054 w 1136"/>
                <a:gd name="T5" fmla="*/ 319 h 2540"/>
                <a:gd name="T6" fmla="*/ 1034 w 1136"/>
                <a:gd name="T7" fmla="*/ 406 h 2540"/>
                <a:gd name="T8" fmla="*/ 1075 w 1136"/>
                <a:gd name="T9" fmla="*/ 522 h 2540"/>
                <a:gd name="T10" fmla="*/ 1054 w 1136"/>
                <a:gd name="T11" fmla="*/ 638 h 2540"/>
                <a:gd name="T12" fmla="*/ 1028 w 1136"/>
                <a:gd name="T13" fmla="*/ 754 h 2540"/>
                <a:gd name="T14" fmla="*/ 947 w 1136"/>
                <a:gd name="T15" fmla="*/ 863 h 2540"/>
                <a:gd name="T16" fmla="*/ 913 w 1136"/>
                <a:gd name="T17" fmla="*/ 979 h 2540"/>
                <a:gd name="T18" fmla="*/ 860 w 1136"/>
                <a:gd name="T19" fmla="*/ 1103 h 2540"/>
                <a:gd name="T20" fmla="*/ 813 w 1136"/>
                <a:gd name="T21" fmla="*/ 1219 h 2540"/>
                <a:gd name="T22" fmla="*/ 719 w 1136"/>
                <a:gd name="T23" fmla="*/ 1313 h 2540"/>
                <a:gd name="T24" fmla="*/ 611 w 1136"/>
                <a:gd name="T25" fmla="*/ 1320 h 2540"/>
                <a:gd name="T26" fmla="*/ 504 w 1136"/>
                <a:gd name="T27" fmla="*/ 1320 h 2540"/>
                <a:gd name="T28" fmla="*/ 396 w 1136"/>
                <a:gd name="T29" fmla="*/ 1364 h 2540"/>
                <a:gd name="T30" fmla="*/ 316 w 1136"/>
                <a:gd name="T31" fmla="*/ 1248 h 2540"/>
                <a:gd name="T32" fmla="*/ 208 w 1136"/>
                <a:gd name="T33" fmla="*/ 1175 h 2540"/>
                <a:gd name="T34" fmla="*/ 101 w 1136"/>
                <a:gd name="T35" fmla="*/ 1175 h 2540"/>
                <a:gd name="T36" fmla="*/ 40 w 1136"/>
                <a:gd name="T37" fmla="*/ 1182 h 2540"/>
                <a:gd name="T38" fmla="*/ 141 w 1136"/>
                <a:gd name="T39" fmla="*/ 1240 h 2540"/>
                <a:gd name="T40" fmla="*/ 235 w 1136"/>
                <a:gd name="T41" fmla="*/ 1328 h 2540"/>
                <a:gd name="T42" fmla="*/ 349 w 1136"/>
                <a:gd name="T43" fmla="*/ 1386 h 2540"/>
                <a:gd name="T44" fmla="*/ 356 w 1136"/>
                <a:gd name="T45" fmla="*/ 1531 h 2540"/>
                <a:gd name="T46" fmla="*/ 349 w 1136"/>
                <a:gd name="T47" fmla="*/ 1690 h 2540"/>
                <a:gd name="T48" fmla="*/ 296 w 1136"/>
                <a:gd name="T49" fmla="*/ 1821 h 2540"/>
                <a:gd name="T50" fmla="*/ 235 w 1136"/>
                <a:gd name="T51" fmla="*/ 1951 h 2540"/>
                <a:gd name="T52" fmla="*/ 168 w 1136"/>
                <a:gd name="T53" fmla="*/ 2082 h 2540"/>
                <a:gd name="T54" fmla="*/ 134 w 1136"/>
                <a:gd name="T55" fmla="*/ 2213 h 2540"/>
                <a:gd name="T56" fmla="*/ 67 w 1136"/>
                <a:gd name="T57" fmla="*/ 2329 h 2540"/>
                <a:gd name="T58" fmla="*/ 27 w 1136"/>
                <a:gd name="T59" fmla="*/ 2452 h 2540"/>
                <a:gd name="T60" fmla="*/ 20 w 1136"/>
                <a:gd name="T61" fmla="*/ 2510 h 2540"/>
                <a:gd name="T62" fmla="*/ 81 w 1136"/>
                <a:gd name="T63" fmla="*/ 2387 h 2540"/>
                <a:gd name="T64" fmla="*/ 148 w 1136"/>
                <a:gd name="T65" fmla="*/ 2271 h 2540"/>
                <a:gd name="T66" fmla="*/ 201 w 1136"/>
                <a:gd name="T67" fmla="*/ 2147 h 2540"/>
                <a:gd name="T68" fmla="*/ 242 w 1136"/>
                <a:gd name="T69" fmla="*/ 2002 h 2540"/>
                <a:gd name="T70" fmla="*/ 316 w 1136"/>
                <a:gd name="T71" fmla="*/ 1886 h 2540"/>
                <a:gd name="T72" fmla="*/ 403 w 1136"/>
                <a:gd name="T73" fmla="*/ 1763 h 2540"/>
                <a:gd name="T74" fmla="*/ 430 w 1136"/>
                <a:gd name="T75" fmla="*/ 1639 h 2540"/>
                <a:gd name="T76" fmla="*/ 423 w 1136"/>
                <a:gd name="T77" fmla="*/ 1523 h 2540"/>
                <a:gd name="T78" fmla="*/ 497 w 1136"/>
                <a:gd name="T79" fmla="*/ 1444 h 2540"/>
                <a:gd name="T80" fmla="*/ 651 w 1136"/>
                <a:gd name="T81" fmla="*/ 1407 h 2540"/>
                <a:gd name="T82" fmla="*/ 792 w 1136"/>
                <a:gd name="T83" fmla="*/ 1364 h 2540"/>
                <a:gd name="T84" fmla="*/ 866 w 1136"/>
                <a:gd name="T85" fmla="*/ 1255 h 2540"/>
                <a:gd name="T86" fmla="*/ 907 w 1136"/>
                <a:gd name="T87" fmla="*/ 1074 h 2540"/>
                <a:gd name="T88" fmla="*/ 1014 w 1136"/>
                <a:gd name="T89" fmla="*/ 979 h 2540"/>
                <a:gd name="T90" fmla="*/ 1048 w 1136"/>
                <a:gd name="T91" fmla="*/ 856 h 2540"/>
                <a:gd name="T92" fmla="*/ 1088 w 1136"/>
                <a:gd name="T93" fmla="*/ 733 h 2540"/>
                <a:gd name="T94" fmla="*/ 1115 w 1136"/>
                <a:gd name="T95" fmla="*/ 617 h 2540"/>
                <a:gd name="T96" fmla="*/ 1108 w 1136"/>
                <a:gd name="T97" fmla="*/ 493 h 2540"/>
                <a:gd name="T98" fmla="*/ 1081 w 1136"/>
                <a:gd name="T99" fmla="*/ 377 h 2540"/>
                <a:gd name="T100" fmla="*/ 1088 w 1136"/>
                <a:gd name="T101" fmla="*/ 261 h 2540"/>
                <a:gd name="T102" fmla="*/ 1135 w 1136"/>
                <a:gd name="T103" fmla="*/ 138 h 25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136" h="2540">
                  <a:moveTo>
                    <a:pt x="1088" y="0"/>
                  </a:moveTo>
                  <a:lnTo>
                    <a:pt x="1115" y="29"/>
                  </a:lnTo>
                  <a:lnTo>
                    <a:pt x="1128" y="58"/>
                  </a:lnTo>
                  <a:lnTo>
                    <a:pt x="1122" y="87"/>
                  </a:lnTo>
                  <a:lnTo>
                    <a:pt x="1108" y="116"/>
                  </a:lnTo>
                  <a:lnTo>
                    <a:pt x="1095" y="145"/>
                  </a:lnTo>
                  <a:lnTo>
                    <a:pt x="1088" y="181"/>
                  </a:lnTo>
                  <a:lnTo>
                    <a:pt x="1095" y="210"/>
                  </a:lnTo>
                  <a:lnTo>
                    <a:pt x="1081" y="239"/>
                  </a:lnTo>
                  <a:lnTo>
                    <a:pt x="1054" y="261"/>
                  </a:lnTo>
                  <a:lnTo>
                    <a:pt x="1054" y="290"/>
                  </a:lnTo>
                  <a:lnTo>
                    <a:pt x="1054" y="319"/>
                  </a:lnTo>
                  <a:lnTo>
                    <a:pt x="1014" y="319"/>
                  </a:lnTo>
                  <a:lnTo>
                    <a:pt x="1021" y="348"/>
                  </a:lnTo>
                  <a:lnTo>
                    <a:pt x="1021" y="377"/>
                  </a:lnTo>
                  <a:lnTo>
                    <a:pt x="1034" y="406"/>
                  </a:lnTo>
                  <a:lnTo>
                    <a:pt x="1048" y="435"/>
                  </a:lnTo>
                  <a:lnTo>
                    <a:pt x="1068" y="464"/>
                  </a:lnTo>
                  <a:lnTo>
                    <a:pt x="1075" y="493"/>
                  </a:lnTo>
                  <a:lnTo>
                    <a:pt x="1075" y="522"/>
                  </a:lnTo>
                  <a:lnTo>
                    <a:pt x="1075" y="551"/>
                  </a:lnTo>
                  <a:lnTo>
                    <a:pt x="1054" y="580"/>
                  </a:lnTo>
                  <a:lnTo>
                    <a:pt x="1054" y="609"/>
                  </a:lnTo>
                  <a:lnTo>
                    <a:pt x="1054" y="638"/>
                  </a:lnTo>
                  <a:lnTo>
                    <a:pt x="1048" y="667"/>
                  </a:lnTo>
                  <a:lnTo>
                    <a:pt x="1048" y="696"/>
                  </a:lnTo>
                  <a:lnTo>
                    <a:pt x="1041" y="725"/>
                  </a:lnTo>
                  <a:lnTo>
                    <a:pt x="1028" y="754"/>
                  </a:lnTo>
                  <a:lnTo>
                    <a:pt x="1021" y="783"/>
                  </a:lnTo>
                  <a:lnTo>
                    <a:pt x="981" y="805"/>
                  </a:lnTo>
                  <a:lnTo>
                    <a:pt x="954" y="834"/>
                  </a:lnTo>
                  <a:lnTo>
                    <a:pt x="947" y="863"/>
                  </a:lnTo>
                  <a:lnTo>
                    <a:pt x="940" y="892"/>
                  </a:lnTo>
                  <a:lnTo>
                    <a:pt x="927" y="921"/>
                  </a:lnTo>
                  <a:lnTo>
                    <a:pt x="920" y="950"/>
                  </a:lnTo>
                  <a:lnTo>
                    <a:pt x="913" y="979"/>
                  </a:lnTo>
                  <a:lnTo>
                    <a:pt x="907" y="1008"/>
                  </a:lnTo>
                  <a:lnTo>
                    <a:pt x="880" y="1037"/>
                  </a:lnTo>
                  <a:lnTo>
                    <a:pt x="873" y="1066"/>
                  </a:lnTo>
                  <a:lnTo>
                    <a:pt x="860" y="1103"/>
                  </a:lnTo>
                  <a:lnTo>
                    <a:pt x="853" y="1132"/>
                  </a:lnTo>
                  <a:lnTo>
                    <a:pt x="839" y="1161"/>
                  </a:lnTo>
                  <a:lnTo>
                    <a:pt x="826" y="1190"/>
                  </a:lnTo>
                  <a:lnTo>
                    <a:pt x="813" y="1219"/>
                  </a:lnTo>
                  <a:lnTo>
                    <a:pt x="792" y="1248"/>
                  </a:lnTo>
                  <a:lnTo>
                    <a:pt x="772" y="1277"/>
                  </a:lnTo>
                  <a:lnTo>
                    <a:pt x="745" y="1299"/>
                  </a:lnTo>
                  <a:lnTo>
                    <a:pt x="719" y="1313"/>
                  </a:lnTo>
                  <a:lnTo>
                    <a:pt x="692" y="1320"/>
                  </a:lnTo>
                  <a:lnTo>
                    <a:pt x="665" y="1328"/>
                  </a:lnTo>
                  <a:lnTo>
                    <a:pt x="638" y="1328"/>
                  </a:lnTo>
                  <a:lnTo>
                    <a:pt x="611" y="1320"/>
                  </a:lnTo>
                  <a:lnTo>
                    <a:pt x="584" y="1320"/>
                  </a:lnTo>
                  <a:lnTo>
                    <a:pt x="557" y="1320"/>
                  </a:lnTo>
                  <a:lnTo>
                    <a:pt x="531" y="1320"/>
                  </a:lnTo>
                  <a:lnTo>
                    <a:pt x="504" y="1320"/>
                  </a:lnTo>
                  <a:lnTo>
                    <a:pt x="477" y="1320"/>
                  </a:lnTo>
                  <a:lnTo>
                    <a:pt x="450" y="1320"/>
                  </a:lnTo>
                  <a:lnTo>
                    <a:pt x="423" y="1349"/>
                  </a:lnTo>
                  <a:lnTo>
                    <a:pt x="396" y="1364"/>
                  </a:lnTo>
                  <a:lnTo>
                    <a:pt x="376" y="1335"/>
                  </a:lnTo>
                  <a:lnTo>
                    <a:pt x="356" y="1306"/>
                  </a:lnTo>
                  <a:lnTo>
                    <a:pt x="336" y="1277"/>
                  </a:lnTo>
                  <a:lnTo>
                    <a:pt x="316" y="1248"/>
                  </a:lnTo>
                  <a:lnTo>
                    <a:pt x="289" y="1233"/>
                  </a:lnTo>
                  <a:lnTo>
                    <a:pt x="262" y="1219"/>
                  </a:lnTo>
                  <a:lnTo>
                    <a:pt x="235" y="1190"/>
                  </a:lnTo>
                  <a:lnTo>
                    <a:pt x="208" y="1175"/>
                  </a:lnTo>
                  <a:lnTo>
                    <a:pt x="181" y="1168"/>
                  </a:lnTo>
                  <a:lnTo>
                    <a:pt x="154" y="1168"/>
                  </a:lnTo>
                  <a:lnTo>
                    <a:pt x="128" y="1175"/>
                  </a:lnTo>
                  <a:lnTo>
                    <a:pt x="101" y="1175"/>
                  </a:lnTo>
                  <a:lnTo>
                    <a:pt x="74" y="1175"/>
                  </a:lnTo>
                  <a:lnTo>
                    <a:pt x="40" y="1168"/>
                  </a:lnTo>
                  <a:lnTo>
                    <a:pt x="13" y="1161"/>
                  </a:lnTo>
                  <a:lnTo>
                    <a:pt x="40" y="1182"/>
                  </a:lnTo>
                  <a:lnTo>
                    <a:pt x="74" y="1197"/>
                  </a:lnTo>
                  <a:lnTo>
                    <a:pt x="101" y="1197"/>
                  </a:lnTo>
                  <a:lnTo>
                    <a:pt x="107" y="1226"/>
                  </a:lnTo>
                  <a:lnTo>
                    <a:pt x="141" y="1240"/>
                  </a:lnTo>
                  <a:lnTo>
                    <a:pt x="168" y="1255"/>
                  </a:lnTo>
                  <a:lnTo>
                    <a:pt x="195" y="1270"/>
                  </a:lnTo>
                  <a:lnTo>
                    <a:pt x="222" y="1299"/>
                  </a:lnTo>
                  <a:lnTo>
                    <a:pt x="235" y="1328"/>
                  </a:lnTo>
                  <a:lnTo>
                    <a:pt x="269" y="1349"/>
                  </a:lnTo>
                  <a:lnTo>
                    <a:pt x="296" y="1349"/>
                  </a:lnTo>
                  <a:lnTo>
                    <a:pt x="322" y="1364"/>
                  </a:lnTo>
                  <a:lnTo>
                    <a:pt x="349" y="1386"/>
                  </a:lnTo>
                  <a:lnTo>
                    <a:pt x="369" y="1415"/>
                  </a:lnTo>
                  <a:lnTo>
                    <a:pt x="376" y="1444"/>
                  </a:lnTo>
                  <a:lnTo>
                    <a:pt x="369" y="1473"/>
                  </a:lnTo>
                  <a:lnTo>
                    <a:pt x="356" y="1531"/>
                  </a:lnTo>
                  <a:lnTo>
                    <a:pt x="356" y="1560"/>
                  </a:lnTo>
                  <a:lnTo>
                    <a:pt x="356" y="1632"/>
                  </a:lnTo>
                  <a:lnTo>
                    <a:pt x="356" y="1661"/>
                  </a:lnTo>
                  <a:lnTo>
                    <a:pt x="349" y="1690"/>
                  </a:lnTo>
                  <a:lnTo>
                    <a:pt x="322" y="1719"/>
                  </a:lnTo>
                  <a:lnTo>
                    <a:pt x="309" y="1748"/>
                  </a:lnTo>
                  <a:lnTo>
                    <a:pt x="309" y="1785"/>
                  </a:lnTo>
                  <a:lnTo>
                    <a:pt x="296" y="1821"/>
                  </a:lnTo>
                  <a:lnTo>
                    <a:pt x="275" y="1857"/>
                  </a:lnTo>
                  <a:lnTo>
                    <a:pt x="262" y="1886"/>
                  </a:lnTo>
                  <a:lnTo>
                    <a:pt x="255" y="1915"/>
                  </a:lnTo>
                  <a:lnTo>
                    <a:pt x="235" y="1951"/>
                  </a:lnTo>
                  <a:lnTo>
                    <a:pt x="215" y="1988"/>
                  </a:lnTo>
                  <a:lnTo>
                    <a:pt x="195" y="2024"/>
                  </a:lnTo>
                  <a:lnTo>
                    <a:pt x="175" y="2053"/>
                  </a:lnTo>
                  <a:lnTo>
                    <a:pt x="168" y="2082"/>
                  </a:lnTo>
                  <a:lnTo>
                    <a:pt x="161" y="2111"/>
                  </a:lnTo>
                  <a:lnTo>
                    <a:pt x="154" y="2147"/>
                  </a:lnTo>
                  <a:lnTo>
                    <a:pt x="148" y="2184"/>
                  </a:lnTo>
                  <a:lnTo>
                    <a:pt x="134" y="2213"/>
                  </a:lnTo>
                  <a:lnTo>
                    <a:pt x="121" y="2242"/>
                  </a:lnTo>
                  <a:lnTo>
                    <a:pt x="107" y="2271"/>
                  </a:lnTo>
                  <a:lnTo>
                    <a:pt x="87" y="2300"/>
                  </a:lnTo>
                  <a:lnTo>
                    <a:pt x="67" y="2329"/>
                  </a:lnTo>
                  <a:lnTo>
                    <a:pt x="60" y="2358"/>
                  </a:lnTo>
                  <a:lnTo>
                    <a:pt x="47" y="2387"/>
                  </a:lnTo>
                  <a:lnTo>
                    <a:pt x="40" y="2416"/>
                  </a:lnTo>
                  <a:lnTo>
                    <a:pt x="27" y="2452"/>
                  </a:lnTo>
                  <a:lnTo>
                    <a:pt x="20" y="2481"/>
                  </a:lnTo>
                  <a:lnTo>
                    <a:pt x="13" y="2510"/>
                  </a:lnTo>
                  <a:lnTo>
                    <a:pt x="0" y="2539"/>
                  </a:lnTo>
                  <a:lnTo>
                    <a:pt x="20" y="2510"/>
                  </a:lnTo>
                  <a:lnTo>
                    <a:pt x="34" y="2481"/>
                  </a:lnTo>
                  <a:lnTo>
                    <a:pt x="54" y="2445"/>
                  </a:lnTo>
                  <a:lnTo>
                    <a:pt x="67" y="2416"/>
                  </a:lnTo>
                  <a:lnTo>
                    <a:pt x="81" y="2387"/>
                  </a:lnTo>
                  <a:lnTo>
                    <a:pt x="94" y="2358"/>
                  </a:lnTo>
                  <a:lnTo>
                    <a:pt x="107" y="2329"/>
                  </a:lnTo>
                  <a:lnTo>
                    <a:pt x="128" y="2300"/>
                  </a:lnTo>
                  <a:lnTo>
                    <a:pt x="148" y="2271"/>
                  </a:lnTo>
                  <a:lnTo>
                    <a:pt x="168" y="2242"/>
                  </a:lnTo>
                  <a:lnTo>
                    <a:pt x="175" y="2213"/>
                  </a:lnTo>
                  <a:lnTo>
                    <a:pt x="188" y="2176"/>
                  </a:lnTo>
                  <a:lnTo>
                    <a:pt x="201" y="2147"/>
                  </a:lnTo>
                  <a:lnTo>
                    <a:pt x="215" y="2118"/>
                  </a:lnTo>
                  <a:lnTo>
                    <a:pt x="222" y="2060"/>
                  </a:lnTo>
                  <a:lnTo>
                    <a:pt x="235" y="2031"/>
                  </a:lnTo>
                  <a:lnTo>
                    <a:pt x="242" y="2002"/>
                  </a:lnTo>
                  <a:lnTo>
                    <a:pt x="269" y="1973"/>
                  </a:lnTo>
                  <a:lnTo>
                    <a:pt x="296" y="1951"/>
                  </a:lnTo>
                  <a:lnTo>
                    <a:pt x="309" y="1922"/>
                  </a:lnTo>
                  <a:lnTo>
                    <a:pt x="316" y="1886"/>
                  </a:lnTo>
                  <a:lnTo>
                    <a:pt x="329" y="1857"/>
                  </a:lnTo>
                  <a:lnTo>
                    <a:pt x="356" y="1828"/>
                  </a:lnTo>
                  <a:lnTo>
                    <a:pt x="383" y="1792"/>
                  </a:lnTo>
                  <a:lnTo>
                    <a:pt x="403" y="1763"/>
                  </a:lnTo>
                  <a:lnTo>
                    <a:pt x="416" y="1734"/>
                  </a:lnTo>
                  <a:lnTo>
                    <a:pt x="423" y="1705"/>
                  </a:lnTo>
                  <a:lnTo>
                    <a:pt x="430" y="1668"/>
                  </a:lnTo>
                  <a:lnTo>
                    <a:pt x="430" y="1639"/>
                  </a:lnTo>
                  <a:lnTo>
                    <a:pt x="430" y="1610"/>
                  </a:lnTo>
                  <a:lnTo>
                    <a:pt x="423" y="1581"/>
                  </a:lnTo>
                  <a:lnTo>
                    <a:pt x="423" y="1552"/>
                  </a:lnTo>
                  <a:lnTo>
                    <a:pt x="423" y="1523"/>
                  </a:lnTo>
                  <a:lnTo>
                    <a:pt x="423" y="1494"/>
                  </a:lnTo>
                  <a:lnTo>
                    <a:pt x="443" y="1465"/>
                  </a:lnTo>
                  <a:lnTo>
                    <a:pt x="470" y="1458"/>
                  </a:lnTo>
                  <a:lnTo>
                    <a:pt x="497" y="1444"/>
                  </a:lnTo>
                  <a:lnTo>
                    <a:pt x="524" y="1436"/>
                  </a:lnTo>
                  <a:lnTo>
                    <a:pt x="584" y="1429"/>
                  </a:lnTo>
                  <a:lnTo>
                    <a:pt x="618" y="1415"/>
                  </a:lnTo>
                  <a:lnTo>
                    <a:pt x="651" y="1407"/>
                  </a:lnTo>
                  <a:lnTo>
                    <a:pt x="678" y="1393"/>
                  </a:lnTo>
                  <a:lnTo>
                    <a:pt x="719" y="1393"/>
                  </a:lnTo>
                  <a:lnTo>
                    <a:pt x="766" y="1378"/>
                  </a:lnTo>
                  <a:lnTo>
                    <a:pt x="792" y="1364"/>
                  </a:lnTo>
                  <a:lnTo>
                    <a:pt x="819" y="1349"/>
                  </a:lnTo>
                  <a:lnTo>
                    <a:pt x="846" y="1320"/>
                  </a:lnTo>
                  <a:lnTo>
                    <a:pt x="853" y="1284"/>
                  </a:lnTo>
                  <a:lnTo>
                    <a:pt x="866" y="1255"/>
                  </a:lnTo>
                  <a:lnTo>
                    <a:pt x="866" y="1211"/>
                  </a:lnTo>
                  <a:lnTo>
                    <a:pt x="880" y="1161"/>
                  </a:lnTo>
                  <a:lnTo>
                    <a:pt x="893" y="1103"/>
                  </a:lnTo>
                  <a:lnTo>
                    <a:pt x="907" y="1074"/>
                  </a:lnTo>
                  <a:lnTo>
                    <a:pt x="947" y="1059"/>
                  </a:lnTo>
                  <a:lnTo>
                    <a:pt x="974" y="1037"/>
                  </a:lnTo>
                  <a:lnTo>
                    <a:pt x="1001" y="1008"/>
                  </a:lnTo>
                  <a:lnTo>
                    <a:pt x="1014" y="979"/>
                  </a:lnTo>
                  <a:lnTo>
                    <a:pt x="1021" y="950"/>
                  </a:lnTo>
                  <a:lnTo>
                    <a:pt x="1034" y="914"/>
                  </a:lnTo>
                  <a:lnTo>
                    <a:pt x="1041" y="885"/>
                  </a:lnTo>
                  <a:lnTo>
                    <a:pt x="1048" y="856"/>
                  </a:lnTo>
                  <a:lnTo>
                    <a:pt x="1054" y="820"/>
                  </a:lnTo>
                  <a:lnTo>
                    <a:pt x="1061" y="791"/>
                  </a:lnTo>
                  <a:lnTo>
                    <a:pt x="1075" y="762"/>
                  </a:lnTo>
                  <a:lnTo>
                    <a:pt x="1088" y="733"/>
                  </a:lnTo>
                  <a:lnTo>
                    <a:pt x="1095" y="704"/>
                  </a:lnTo>
                  <a:lnTo>
                    <a:pt x="1108" y="675"/>
                  </a:lnTo>
                  <a:lnTo>
                    <a:pt x="1108" y="646"/>
                  </a:lnTo>
                  <a:lnTo>
                    <a:pt x="1115" y="617"/>
                  </a:lnTo>
                  <a:lnTo>
                    <a:pt x="1115" y="588"/>
                  </a:lnTo>
                  <a:lnTo>
                    <a:pt x="1115" y="551"/>
                  </a:lnTo>
                  <a:lnTo>
                    <a:pt x="1108" y="522"/>
                  </a:lnTo>
                  <a:lnTo>
                    <a:pt x="1108" y="493"/>
                  </a:lnTo>
                  <a:lnTo>
                    <a:pt x="1101" y="464"/>
                  </a:lnTo>
                  <a:lnTo>
                    <a:pt x="1088" y="435"/>
                  </a:lnTo>
                  <a:lnTo>
                    <a:pt x="1081" y="406"/>
                  </a:lnTo>
                  <a:lnTo>
                    <a:pt x="1081" y="377"/>
                  </a:lnTo>
                  <a:lnTo>
                    <a:pt x="1081" y="348"/>
                  </a:lnTo>
                  <a:lnTo>
                    <a:pt x="1081" y="319"/>
                  </a:lnTo>
                  <a:lnTo>
                    <a:pt x="1081" y="290"/>
                  </a:lnTo>
                  <a:lnTo>
                    <a:pt x="1088" y="261"/>
                  </a:lnTo>
                  <a:lnTo>
                    <a:pt x="1095" y="232"/>
                  </a:lnTo>
                  <a:lnTo>
                    <a:pt x="1108" y="203"/>
                  </a:lnTo>
                  <a:lnTo>
                    <a:pt x="1128" y="167"/>
                  </a:lnTo>
                  <a:lnTo>
                    <a:pt x="1135" y="138"/>
                  </a:lnTo>
                  <a:lnTo>
                    <a:pt x="1135" y="109"/>
                  </a:lnTo>
                  <a:lnTo>
                    <a:pt x="1128" y="80"/>
                  </a:lnTo>
                  <a:lnTo>
                    <a:pt x="1122" y="51"/>
                  </a:lnTo>
                </a:path>
              </a:pathLst>
            </a:custGeom>
            <a:solidFill>
              <a:srgbClr val="6D6D6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80300" name="Freeform 12">
              <a:extLst>
                <a:ext uri="{FF2B5EF4-FFF2-40B4-BE49-F238E27FC236}">
                  <a16:creationId xmlns:a16="http://schemas.microsoft.com/office/drawing/2014/main" id="{988753DD-87C6-D232-6FA8-F36662CBD131}"/>
                </a:ext>
              </a:extLst>
            </p:cNvPr>
            <p:cNvSpPr>
              <a:spLocks/>
            </p:cNvSpPr>
            <p:nvPr/>
          </p:nvSpPr>
          <p:spPr bwMode="auto">
            <a:xfrm>
              <a:off x="1328" y="1009"/>
              <a:ext cx="1978" cy="422"/>
            </a:xfrm>
            <a:custGeom>
              <a:avLst/>
              <a:gdLst>
                <a:gd name="T0" fmla="*/ 87 w 1978"/>
                <a:gd name="T1" fmla="*/ 65 h 422"/>
                <a:gd name="T2" fmla="*/ 168 w 1978"/>
                <a:gd name="T3" fmla="*/ 51 h 422"/>
                <a:gd name="T4" fmla="*/ 222 w 1978"/>
                <a:gd name="T5" fmla="*/ 44 h 422"/>
                <a:gd name="T6" fmla="*/ 276 w 1978"/>
                <a:gd name="T7" fmla="*/ 29 h 422"/>
                <a:gd name="T8" fmla="*/ 370 w 1978"/>
                <a:gd name="T9" fmla="*/ 7 h 422"/>
                <a:gd name="T10" fmla="*/ 451 w 1978"/>
                <a:gd name="T11" fmla="*/ 0 h 422"/>
                <a:gd name="T12" fmla="*/ 504 w 1978"/>
                <a:gd name="T13" fmla="*/ 0 h 422"/>
                <a:gd name="T14" fmla="*/ 558 w 1978"/>
                <a:gd name="T15" fmla="*/ 22 h 422"/>
                <a:gd name="T16" fmla="*/ 632 w 1978"/>
                <a:gd name="T17" fmla="*/ 51 h 422"/>
                <a:gd name="T18" fmla="*/ 693 w 1978"/>
                <a:gd name="T19" fmla="*/ 80 h 422"/>
                <a:gd name="T20" fmla="*/ 746 w 1978"/>
                <a:gd name="T21" fmla="*/ 87 h 422"/>
                <a:gd name="T22" fmla="*/ 800 w 1978"/>
                <a:gd name="T23" fmla="*/ 94 h 422"/>
                <a:gd name="T24" fmla="*/ 867 w 1978"/>
                <a:gd name="T25" fmla="*/ 131 h 422"/>
                <a:gd name="T26" fmla="*/ 921 w 1978"/>
                <a:gd name="T27" fmla="*/ 138 h 422"/>
                <a:gd name="T28" fmla="*/ 982 w 1978"/>
                <a:gd name="T29" fmla="*/ 145 h 422"/>
                <a:gd name="T30" fmla="*/ 1036 w 1978"/>
                <a:gd name="T31" fmla="*/ 167 h 422"/>
                <a:gd name="T32" fmla="*/ 1150 w 1978"/>
                <a:gd name="T33" fmla="*/ 189 h 422"/>
                <a:gd name="T34" fmla="*/ 1231 w 1978"/>
                <a:gd name="T35" fmla="*/ 196 h 422"/>
                <a:gd name="T36" fmla="*/ 1291 w 1978"/>
                <a:gd name="T37" fmla="*/ 225 h 422"/>
                <a:gd name="T38" fmla="*/ 1352 w 1978"/>
                <a:gd name="T39" fmla="*/ 254 h 422"/>
                <a:gd name="T40" fmla="*/ 1432 w 1978"/>
                <a:gd name="T41" fmla="*/ 261 h 422"/>
                <a:gd name="T42" fmla="*/ 1493 w 1978"/>
                <a:gd name="T43" fmla="*/ 276 h 422"/>
                <a:gd name="T44" fmla="*/ 1580 w 1978"/>
                <a:gd name="T45" fmla="*/ 290 h 422"/>
                <a:gd name="T46" fmla="*/ 1634 w 1978"/>
                <a:gd name="T47" fmla="*/ 305 h 422"/>
                <a:gd name="T48" fmla="*/ 1695 w 1978"/>
                <a:gd name="T49" fmla="*/ 327 h 422"/>
                <a:gd name="T50" fmla="*/ 1748 w 1978"/>
                <a:gd name="T51" fmla="*/ 356 h 422"/>
                <a:gd name="T52" fmla="*/ 1809 w 1978"/>
                <a:gd name="T53" fmla="*/ 392 h 422"/>
                <a:gd name="T54" fmla="*/ 1869 w 1978"/>
                <a:gd name="T55" fmla="*/ 392 h 422"/>
                <a:gd name="T56" fmla="*/ 1950 w 1978"/>
                <a:gd name="T57" fmla="*/ 399 h 422"/>
                <a:gd name="T58" fmla="*/ 1950 w 1978"/>
                <a:gd name="T59" fmla="*/ 414 h 422"/>
                <a:gd name="T60" fmla="*/ 1883 w 1978"/>
                <a:gd name="T61" fmla="*/ 421 h 422"/>
                <a:gd name="T62" fmla="*/ 1829 w 1978"/>
                <a:gd name="T63" fmla="*/ 414 h 422"/>
                <a:gd name="T64" fmla="*/ 1775 w 1978"/>
                <a:gd name="T65" fmla="*/ 414 h 422"/>
                <a:gd name="T66" fmla="*/ 1721 w 1978"/>
                <a:gd name="T67" fmla="*/ 363 h 422"/>
                <a:gd name="T68" fmla="*/ 1661 w 1978"/>
                <a:gd name="T69" fmla="*/ 341 h 422"/>
                <a:gd name="T70" fmla="*/ 1594 w 1978"/>
                <a:gd name="T71" fmla="*/ 319 h 422"/>
                <a:gd name="T72" fmla="*/ 1533 w 1978"/>
                <a:gd name="T73" fmla="*/ 305 h 422"/>
                <a:gd name="T74" fmla="*/ 1479 w 1978"/>
                <a:gd name="T75" fmla="*/ 290 h 422"/>
                <a:gd name="T76" fmla="*/ 1405 w 1978"/>
                <a:gd name="T77" fmla="*/ 276 h 422"/>
                <a:gd name="T78" fmla="*/ 1352 w 1978"/>
                <a:gd name="T79" fmla="*/ 269 h 422"/>
                <a:gd name="T80" fmla="*/ 1298 w 1978"/>
                <a:gd name="T81" fmla="*/ 261 h 422"/>
                <a:gd name="T82" fmla="*/ 1231 w 1978"/>
                <a:gd name="T83" fmla="*/ 218 h 422"/>
                <a:gd name="T84" fmla="*/ 1170 w 1978"/>
                <a:gd name="T85" fmla="*/ 196 h 422"/>
                <a:gd name="T86" fmla="*/ 1110 w 1978"/>
                <a:gd name="T87" fmla="*/ 203 h 422"/>
                <a:gd name="T88" fmla="*/ 1056 w 1978"/>
                <a:gd name="T89" fmla="*/ 203 h 422"/>
                <a:gd name="T90" fmla="*/ 1002 w 1978"/>
                <a:gd name="T91" fmla="*/ 181 h 422"/>
                <a:gd name="T92" fmla="*/ 948 w 1978"/>
                <a:gd name="T93" fmla="*/ 152 h 422"/>
                <a:gd name="T94" fmla="*/ 867 w 1978"/>
                <a:gd name="T95" fmla="*/ 152 h 422"/>
                <a:gd name="T96" fmla="*/ 814 w 1978"/>
                <a:gd name="T97" fmla="*/ 116 h 422"/>
                <a:gd name="T98" fmla="*/ 760 w 1978"/>
                <a:gd name="T99" fmla="*/ 102 h 422"/>
                <a:gd name="T100" fmla="*/ 699 w 1978"/>
                <a:gd name="T101" fmla="*/ 80 h 422"/>
                <a:gd name="T102" fmla="*/ 646 w 1978"/>
                <a:gd name="T103" fmla="*/ 58 h 422"/>
                <a:gd name="T104" fmla="*/ 585 w 1978"/>
                <a:gd name="T105" fmla="*/ 44 h 422"/>
                <a:gd name="T106" fmla="*/ 531 w 1978"/>
                <a:gd name="T107" fmla="*/ 29 h 422"/>
                <a:gd name="T108" fmla="*/ 464 w 1978"/>
                <a:gd name="T109" fmla="*/ 15 h 422"/>
                <a:gd name="T110" fmla="*/ 377 w 1978"/>
                <a:gd name="T111" fmla="*/ 15 h 422"/>
                <a:gd name="T112" fmla="*/ 316 w 1978"/>
                <a:gd name="T113" fmla="*/ 15 h 422"/>
                <a:gd name="T114" fmla="*/ 262 w 1978"/>
                <a:gd name="T115" fmla="*/ 36 h 422"/>
                <a:gd name="T116" fmla="*/ 202 w 1978"/>
                <a:gd name="T117" fmla="*/ 58 h 422"/>
                <a:gd name="T118" fmla="*/ 134 w 1978"/>
                <a:gd name="T119" fmla="*/ 87 h 422"/>
                <a:gd name="T120" fmla="*/ 81 w 1978"/>
                <a:gd name="T121" fmla="*/ 94 h 422"/>
                <a:gd name="T122" fmla="*/ 27 w 1978"/>
                <a:gd name="T123" fmla="*/ 80 h 422"/>
                <a:gd name="T124" fmla="*/ 27 w 1978"/>
                <a:gd name="T125" fmla="*/ 73 h 4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978" h="422">
                  <a:moveTo>
                    <a:pt x="40" y="73"/>
                  </a:moveTo>
                  <a:lnTo>
                    <a:pt x="87" y="65"/>
                  </a:lnTo>
                  <a:lnTo>
                    <a:pt x="128" y="58"/>
                  </a:lnTo>
                  <a:lnTo>
                    <a:pt x="168" y="51"/>
                  </a:lnTo>
                  <a:lnTo>
                    <a:pt x="195" y="51"/>
                  </a:lnTo>
                  <a:lnTo>
                    <a:pt x="222" y="44"/>
                  </a:lnTo>
                  <a:lnTo>
                    <a:pt x="249" y="29"/>
                  </a:lnTo>
                  <a:lnTo>
                    <a:pt x="276" y="29"/>
                  </a:lnTo>
                  <a:lnTo>
                    <a:pt x="309" y="22"/>
                  </a:lnTo>
                  <a:lnTo>
                    <a:pt x="370" y="7"/>
                  </a:lnTo>
                  <a:lnTo>
                    <a:pt x="403" y="7"/>
                  </a:lnTo>
                  <a:lnTo>
                    <a:pt x="451" y="0"/>
                  </a:lnTo>
                  <a:lnTo>
                    <a:pt x="477" y="0"/>
                  </a:lnTo>
                  <a:lnTo>
                    <a:pt x="504" y="0"/>
                  </a:lnTo>
                  <a:lnTo>
                    <a:pt x="531" y="22"/>
                  </a:lnTo>
                  <a:lnTo>
                    <a:pt x="558" y="22"/>
                  </a:lnTo>
                  <a:lnTo>
                    <a:pt x="585" y="36"/>
                  </a:lnTo>
                  <a:lnTo>
                    <a:pt x="632" y="51"/>
                  </a:lnTo>
                  <a:lnTo>
                    <a:pt x="666" y="65"/>
                  </a:lnTo>
                  <a:lnTo>
                    <a:pt x="693" y="80"/>
                  </a:lnTo>
                  <a:lnTo>
                    <a:pt x="720" y="80"/>
                  </a:lnTo>
                  <a:lnTo>
                    <a:pt x="746" y="87"/>
                  </a:lnTo>
                  <a:lnTo>
                    <a:pt x="773" y="87"/>
                  </a:lnTo>
                  <a:lnTo>
                    <a:pt x="800" y="94"/>
                  </a:lnTo>
                  <a:lnTo>
                    <a:pt x="834" y="109"/>
                  </a:lnTo>
                  <a:lnTo>
                    <a:pt x="867" y="131"/>
                  </a:lnTo>
                  <a:lnTo>
                    <a:pt x="894" y="138"/>
                  </a:lnTo>
                  <a:lnTo>
                    <a:pt x="921" y="138"/>
                  </a:lnTo>
                  <a:lnTo>
                    <a:pt x="955" y="138"/>
                  </a:lnTo>
                  <a:lnTo>
                    <a:pt x="982" y="145"/>
                  </a:lnTo>
                  <a:lnTo>
                    <a:pt x="1009" y="145"/>
                  </a:lnTo>
                  <a:lnTo>
                    <a:pt x="1036" y="167"/>
                  </a:lnTo>
                  <a:lnTo>
                    <a:pt x="1089" y="189"/>
                  </a:lnTo>
                  <a:lnTo>
                    <a:pt x="1150" y="189"/>
                  </a:lnTo>
                  <a:lnTo>
                    <a:pt x="1177" y="189"/>
                  </a:lnTo>
                  <a:lnTo>
                    <a:pt x="1231" y="196"/>
                  </a:lnTo>
                  <a:lnTo>
                    <a:pt x="1257" y="211"/>
                  </a:lnTo>
                  <a:lnTo>
                    <a:pt x="1291" y="225"/>
                  </a:lnTo>
                  <a:lnTo>
                    <a:pt x="1318" y="240"/>
                  </a:lnTo>
                  <a:lnTo>
                    <a:pt x="1352" y="254"/>
                  </a:lnTo>
                  <a:lnTo>
                    <a:pt x="1385" y="254"/>
                  </a:lnTo>
                  <a:lnTo>
                    <a:pt x="1432" y="261"/>
                  </a:lnTo>
                  <a:lnTo>
                    <a:pt x="1459" y="269"/>
                  </a:lnTo>
                  <a:lnTo>
                    <a:pt x="1493" y="276"/>
                  </a:lnTo>
                  <a:lnTo>
                    <a:pt x="1533" y="283"/>
                  </a:lnTo>
                  <a:lnTo>
                    <a:pt x="1580" y="290"/>
                  </a:lnTo>
                  <a:lnTo>
                    <a:pt x="1607" y="290"/>
                  </a:lnTo>
                  <a:lnTo>
                    <a:pt x="1634" y="305"/>
                  </a:lnTo>
                  <a:lnTo>
                    <a:pt x="1668" y="312"/>
                  </a:lnTo>
                  <a:lnTo>
                    <a:pt x="1695" y="327"/>
                  </a:lnTo>
                  <a:lnTo>
                    <a:pt x="1721" y="341"/>
                  </a:lnTo>
                  <a:lnTo>
                    <a:pt x="1748" y="356"/>
                  </a:lnTo>
                  <a:lnTo>
                    <a:pt x="1782" y="385"/>
                  </a:lnTo>
                  <a:lnTo>
                    <a:pt x="1809" y="392"/>
                  </a:lnTo>
                  <a:lnTo>
                    <a:pt x="1843" y="392"/>
                  </a:lnTo>
                  <a:lnTo>
                    <a:pt x="1869" y="392"/>
                  </a:lnTo>
                  <a:lnTo>
                    <a:pt x="1923" y="392"/>
                  </a:lnTo>
                  <a:lnTo>
                    <a:pt x="1950" y="399"/>
                  </a:lnTo>
                  <a:lnTo>
                    <a:pt x="1977" y="406"/>
                  </a:lnTo>
                  <a:lnTo>
                    <a:pt x="1950" y="414"/>
                  </a:lnTo>
                  <a:lnTo>
                    <a:pt x="1923" y="421"/>
                  </a:lnTo>
                  <a:lnTo>
                    <a:pt x="1883" y="421"/>
                  </a:lnTo>
                  <a:lnTo>
                    <a:pt x="1856" y="421"/>
                  </a:lnTo>
                  <a:lnTo>
                    <a:pt x="1829" y="414"/>
                  </a:lnTo>
                  <a:lnTo>
                    <a:pt x="1802" y="414"/>
                  </a:lnTo>
                  <a:lnTo>
                    <a:pt x="1775" y="414"/>
                  </a:lnTo>
                  <a:lnTo>
                    <a:pt x="1742" y="392"/>
                  </a:lnTo>
                  <a:lnTo>
                    <a:pt x="1721" y="363"/>
                  </a:lnTo>
                  <a:lnTo>
                    <a:pt x="1695" y="356"/>
                  </a:lnTo>
                  <a:lnTo>
                    <a:pt x="1661" y="341"/>
                  </a:lnTo>
                  <a:lnTo>
                    <a:pt x="1627" y="327"/>
                  </a:lnTo>
                  <a:lnTo>
                    <a:pt x="1594" y="319"/>
                  </a:lnTo>
                  <a:lnTo>
                    <a:pt x="1560" y="312"/>
                  </a:lnTo>
                  <a:lnTo>
                    <a:pt x="1533" y="305"/>
                  </a:lnTo>
                  <a:lnTo>
                    <a:pt x="1506" y="298"/>
                  </a:lnTo>
                  <a:lnTo>
                    <a:pt x="1479" y="290"/>
                  </a:lnTo>
                  <a:lnTo>
                    <a:pt x="1432" y="283"/>
                  </a:lnTo>
                  <a:lnTo>
                    <a:pt x="1405" y="276"/>
                  </a:lnTo>
                  <a:lnTo>
                    <a:pt x="1379" y="269"/>
                  </a:lnTo>
                  <a:lnTo>
                    <a:pt x="1352" y="269"/>
                  </a:lnTo>
                  <a:lnTo>
                    <a:pt x="1325" y="269"/>
                  </a:lnTo>
                  <a:lnTo>
                    <a:pt x="1298" y="261"/>
                  </a:lnTo>
                  <a:lnTo>
                    <a:pt x="1264" y="240"/>
                  </a:lnTo>
                  <a:lnTo>
                    <a:pt x="1231" y="218"/>
                  </a:lnTo>
                  <a:lnTo>
                    <a:pt x="1197" y="203"/>
                  </a:lnTo>
                  <a:lnTo>
                    <a:pt x="1170" y="196"/>
                  </a:lnTo>
                  <a:lnTo>
                    <a:pt x="1136" y="196"/>
                  </a:lnTo>
                  <a:lnTo>
                    <a:pt x="1110" y="203"/>
                  </a:lnTo>
                  <a:lnTo>
                    <a:pt x="1083" y="203"/>
                  </a:lnTo>
                  <a:lnTo>
                    <a:pt x="1056" y="203"/>
                  </a:lnTo>
                  <a:lnTo>
                    <a:pt x="1029" y="196"/>
                  </a:lnTo>
                  <a:lnTo>
                    <a:pt x="1002" y="181"/>
                  </a:lnTo>
                  <a:lnTo>
                    <a:pt x="975" y="167"/>
                  </a:lnTo>
                  <a:lnTo>
                    <a:pt x="948" y="152"/>
                  </a:lnTo>
                  <a:lnTo>
                    <a:pt x="894" y="152"/>
                  </a:lnTo>
                  <a:lnTo>
                    <a:pt x="867" y="152"/>
                  </a:lnTo>
                  <a:lnTo>
                    <a:pt x="841" y="138"/>
                  </a:lnTo>
                  <a:lnTo>
                    <a:pt x="814" y="116"/>
                  </a:lnTo>
                  <a:lnTo>
                    <a:pt x="787" y="102"/>
                  </a:lnTo>
                  <a:lnTo>
                    <a:pt x="760" y="102"/>
                  </a:lnTo>
                  <a:lnTo>
                    <a:pt x="726" y="94"/>
                  </a:lnTo>
                  <a:lnTo>
                    <a:pt x="699" y="80"/>
                  </a:lnTo>
                  <a:lnTo>
                    <a:pt x="672" y="65"/>
                  </a:lnTo>
                  <a:lnTo>
                    <a:pt x="646" y="58"/>
                  </a:lnTo>
                  <a:lnTo>
                    <a:pt x="612" y="51"/>
                  </a:lnTo>
                  <a:lnTo>
                    <a:pt x="585" y="44"/>
                  </a:lnTo>
                  <a:lnTo>
                    <a:pt x="558" y="36"/>
                  </a:lnTo>
                  <a:lnTo>
                    <a:pt x="531" y="29"/>
                  </a:lnTo>
                  <a:lnTo>
                    <a:pt x="498" y="22"/>
                  </a:lnTo>
                  <a:lnTo>
                    <a:pt x="464" y="15"/>
                  </a:lnTo>
                  <a:lnTo>
                    <a:pt x="430" y="15"/>
                  </a:lnTo>
                  <a:lnTo>
                    <a:pt x="377" y="15"/>
                  </a:lnTo>
                  <a:lnTo>
                    <a:pt x="343" y="15"/>
                  </a:lnTo>
                  <a:lnTo>
                    <a:pt x="316" y="15"/>
                  </a:lnTo>
                  <a:lnTo>
                    <a:pt x="289" y="29"/>
                  </a:lnTo>
                  <a:lnTo>
                    <a:pt x="262" y="36"/>
                  </a:lnTo>
                  <a:lnTo>
                    <a:pt x="235" y="44"/>
                  </a:lnTo>
                  <a:lnTo>
                    <a:pt x="202" y="58"/>
                  </a:lnTo>
                  <a:lnTo>
                    <a:pt x="168" y="73"/>
                  </a:lnTo>
                  <a:lnTo>
                    <a:pt x="134" y="87"/>
                  </a:lnTo>
                  <a:lnTo>
                    <a:pt x="108" y="94"/>
                  </a:lnTo>
                  <a:lnTo>
                    <a:pt x="81" y="94"/>
                  </a:lnTo>
                  <a:lnTo>
                    <a:pt x="54" y="94"/>
                  </a:lnTo>
                  <a:lnTo>
                    <a:pt x="27" y="80"/>
                  </a:lnTo>
                  <a:lnTo>
                    <a:pt x="0" y="65"/>
                  </a:lnTo>
                  <a:lnTo>
                    <a:pt x="27" y="73"/>
                  </a:lnTo>
                  <a:lnTo>
                    <a:pt x="40" y="73"/>
                  </a:lnTo>
                </a:path>
              </a:pathLst>
            </a:custGeom>
            <a:solidFill>
              <a:srgbClr val="49494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80301" name="Freeform 13">
              <a:extLst>
                <a:ext uri="{FF2B5EF4-FFF2-40B4-BE49-F238E27FC236}">
                  <a16:creationId xmlns:a16="http://schemas.microsoft.com/office/drawing/2014/main" id="{BCE551BF-E81C-6E36-B17A-BAA8F86E9A80}"/>
                </a:ext>
              </a:extLst>
            </p:cNvPr>
            <p:cNvSpPr>
              <a:spLocks/>
            </p:cNvSpPr>
            <p:nvPr/>
          </p:nvSpPr>
          <p:spPr bwMode="auto">
            <a:xfrm>
              <a:off x="3466" y="559"/>
              <a:ext cx="1827" cy="880"/>
            </a:xfrm>
            <a:custGeom>
              <a:avLst/>
              <a:gdLst>
                <a:gd name="T0" fmla="*/ 27 w 1827"/>
                <a:gd name="T1" fmla="*/ 864 h 880"/>
                <a:gd name="T2" fmla="*/ 101 w 1827"/>
                <a:gd name="T3" fmla="*/ 850 h 880"/>
                <a:gd name="T4" fmla="*/ 154 w 1827"/>
                <a:gd name="T5" fmla="*/ 814 h 880"/>
                <a:gd name="T6" fmla="*/ 262 w 1827"/>
                <a:gd name="T7" fmla="*/ 785 h 880"/>
                <a:gd name="T8" fmla="*/ 322 w 1827"/>
                <a:gd name="T9" fmla="*/ 726 h 880"/>
                <a:gd name="T10" fmla="*/ 376 w 1827"/>
                <a:gd name="T11" fmla="*/ 697 h 880"/>
                <a:gd name="T12" fmla="*/ 430 w 1827"/>
                <a:gd name="T13" fmla="*/ 661 h 880"/>
                <a:gd name="T14" fmla="*/ 497 w 1827"/>
                <a:gd name="T15" fmla="*/ 625 h 880"/>
                <a:gd name="T16" fmla="*/ 577 w 1827"/>
                <a:gd name="T17" fmla="*/ 610 h 880"/>
                <a:gd name="T18" fmla="*/ 651 w 1827"/>
                <a:gd name="T19" fmla="*/ 588 h 880"/>
                <a:gd name="T20" fmla="*/ 705 w 1827"/>
                <a:gd name="T21" fmla="*/ 559 h 880"/>
                <a:gd name="T22" fmla="*/ 765 w 1827"/>
                <a:gd name="T23" fmla="*/ 501 h 880"/>
                <a:gd name="T24" fmla="*/ 839 w 1827"/>
                <a:gd name="T25" fmla="*/ 465 h 880"/>
                <a:gd name="T26" fmla="*/ 886 w 1827"/>
                <a:gd name="T27" fmla="*/ 407 h 880"/>
                <a:gd name="T28" fmla="*/ 913 w 1827"/>
                <a:gd name="T29" fmla="*/ 341 h 880"/>
                <a:gd name="T30" fmla="*/ 967 w 1827"/>
                <a:gd name="T31" fmla="*/ 283 h 880"/>
                <a:gd name="T32" fmla="*/ 1027 w 1827"/>
                <a:gd name="T33" fmla="*/ 240 h 880"/>
                <a:gd name="T34" fmla="*/ 1094 w 1827"/>
                <a:gd name="T35" fmla="*/ 203 h 880"/>
                <a:gd name="T36" fmla="*/ 1175 w 1827"/>
                <a:gd name="T37" fmla="*/ 174 h 880"/>
                <a:gd name="T38" fmla="*/ 1242 w 1827"/>
                <a:gd name="T39" fmla="*/ 174 h 880"/>
                <a:gd name="T40" fmla="*/ 1336 w 1827"/>
                <a:gd name="T41" fmla="*/ 145 h 880"/>
                <a:gd name="T42" fmla="*/ 1390 w 1827"/>
                <a:gd name="T43" fmla="*/ 123 h 880"/>
                <a:gd name="T44" fmla="*/ 1443 w 1827"/>
                <a:gd name="T45" fmla="*/ 109 h 880"/>
                <a:gd name="T46" fmla="*/ 1497 w 1827"/>
                <a:gd name="T47" fmla="*/ 94 h 880"/>
                <a:gd name="T48" fmla="*/ 1584 w 1827"/>
                <a:gd name="T49" fmla="*/ 94 h 880"/>
                <a:gd name="T50" fmla="*/ 1638 w 1827"/>
                <a:gd name="T51" fmla="*/ 73 h 880"/>
                <a:gd name="T52" fmla="*/ 1698 w 1827"/>
                <a:gd name="T53" fmla="*/ 44 h 880"/>
                <a:gd name="T54" fmla="*/ 1766 w 1827"/>
                <a:gd name="T55" fmla="*/ 22 h 880"/>
                <a:gd name="T56" fmla="*/ 1826 w 1827"/>
                <a:gd name="T57" fmla="*/ 0 h 880"/>
                <a:gd name="T58" fmla="*/ 1766 w 1827"/>
                <a:gd name="T59" fmla="*/ 22 h 880"/>
                <a:gd name="T60" fmla="*/ 1705 w 1827"/>
                <a:gd name="T61" fmla="*/ 80 h 880"/>
                <a:gd name="T62" fmla="*/ 1625 w 1827"/>
                <a:gd name="T63" fmla="*/ 102 h 880"/>
                <a:gd name="T64" fmla="*/ 1564 w 1827"/>
                <a:gd name="T65" fmla="*/ 116 h 880"/>
                <a:gd name="T66" fmla="*/ 1484 w 1827"/>
                <a:gd name="T67" fmla="*/ 138 h 880"/>
                <a:gd name="T68" fmla="*/ 1430 w 1827"/>
                <a:gd name="T69" fmla="*/ 145 h 880"/>
                <a:gd name="T70" fmla="*/ 1370 w 1827"/>
                <a:gd name="T71" fmla="*/ 160 h 880"/>
                <a:gd name="T72" fmla="*/ 1302 w 1827"/>
                <a:gd name="T73" fmla="*/ 174 h 880"/>
                <a:gd name="T74" fmla="*/ 1242 w 1827"/>
                <a:gd name="T75" fmla="*/ 203 h 880"/>
                <a:gd name="T76" fmla="*/ 1175 w 1827"/>
                <a:gd name="T77" fmla="*/ 218 h 880"/>
                <a:gd name="T78" fmla="*/ 1121 w 1827"/>
                <a:gd name="T79" fmla="*/ 240 h 880"/>
                <a:gd name="T80" fmla="*/ 1067 w 1827"/>
                <a:gd name="T81" fmla="*/ 262 h 880"/>
                <a:gd name="T82" fmla="*/ 1014 w 1827"/>
                <a:gd name="T83" fmla="*/ 298 h 880"/>
                <a:gd name="T84" fmla="*/ 960 w 1827"/>
                <a:gd name="T85" fmla="*/ 327 h 880"/>
                <a:gd name="T86" fmla="*/ 913 w 1827"/>
                <a:gd name="T87" fmla="*/ 370 h 880"/>
                <a:gd name="T88" fmla="*/ 886 w 1827"/>
                <a:gd name="T89" fmla="*/ 443 h 880"/>
                <a:gd name="T90" fmla="*/ 846 w 1827"/>
                <a:gd name="T91" fmla="*/ 509 h 880"/>
                <a:gd name="T92" fmla="*/ 792 w 1827"/>
                <a:gd name="T93" fmla="*/ 545 h 880"/>
                <a:gd name="T94" fmla="*/ 732 w 1827"/>
                <a:gd name="T95" fmla="*/ 567 h 880"/>
                <a:gd name="T96" fmla="*/ 665 w 1827"/>
                <a:gd name="T97" fmla="*/ 588 h 880"/>
                <a:gd name="T98" fmla="*/ 591 w 1827"/>
                <a:gd name="T99" fmla="*/ 610 h 880"/>
                <a:gd name="T100" fmla="*/ 537 w 1827"/>
                <a:gd name="T101" fmla="*/ 647 h 880"/>
                <a:gd name="T102" fmla="*/ 477 w 1827"/>
                <a:gd name="T103" fmla="*/ 654 h 880"/>
                <a:gd name="T104" fmla="*/ 403 w 1827"/>
                <a:gd name="T105" fmla="*/ 676 h 880"/>
                <a:gd name="T106" fmla="*/ 356 w 1827"/>
                <a:gd name="T107" fmla="*/ 734 h 880"/>
                <a:gd name="T108" fmla="*/ 302 w 1827"/>
                <a:gd name="T109" fmla="*/ 777 h 880"/>
                <a:gd name="T110" fmla="*/ 208 w 1827"/>
                <a:gd name="T111" fmla="*/ 799 h 880"/>
                <a:gd name="T112" fmla="*/ 154 w 1827"/>
                <a:gd name="T113" fmla="*/ 835 h 880"/>
                <a:gd name="T114" fmla="*/ 101 w 1827"/>
                <a:gd name="T115" fmla="*/ 872 h 880"/>
                <a:gd name="T116" fmla="*/ 47 w 1827"/>
                <a:gd name="T117" fmla="*/ 879 h 880"/>
                <a:gd name="T118" fmla="*/ 0 w 1827"/>
                <a:gd name="T119" fmla="*/ 864 h 8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827" h="880">
                  <a:moveTo>
                    <a:pt x="0" y="864"/>
                  </a:moveTo>
                  <a:lnTo>
                    <a:pt x="27" y="864"/>
                  </a:lnTo>
                  <a:lnTo>
                    <a:pt x="67" y="857"/>
                  </a:lnTo>
                  <a:lnTo>
                    <a:pt x="101" y="850"/>
                  </a:lnTo>
                  <a:lnTo>
                    <a:pt x="128" y="843"/>
                  </a:lnTo>
                  <a:lnTo>
                    <a:pt x="154" y="814"/>
                  </a:lnTo>
                  <a:lnTo>
                    <a:pt x="215" y="799"/>
                  </a:lnTo>
                  <a:lnTo>
                    <a:pt x="262" y="785"/>
                  </a:lnTo>
                  <a:lnTo>
                    <a:pt x="289" y="763"/>
                  </a:lnTo>
                  <a:lnTo>
                    <a:pt x="322" y="726"/>
                  </a:lnTo>
                  <a:lnTo>
                    <a:pt x="349" y="705"/>
                  </a:lnTo>
                  <a:lnTo>
                    <a:pt x="376" y="697"/>
                  </a:lnTo>
                  <a:lnTo>
                    <a:pt x="403" y="683"/>
                  </a:lnTo>
                  <a:lnTo>
                    <a:pt x="430" y="661"/>
                  </a:lnTo>
                  <a:lnTo>
                    <a:pt x="463" y="632"/>
                  </a:lnTo>
                  <a:lnTo>
                    <a:pt x="497" y="625"/>
                  </a:lnTo>
                  <a:lnTo>
                    <a:pt x="537" y="617"/>
                  </a:lnTo>
                  <a:lnTo>
                    <a:pt x="577" y="610"/>
                  </a:lnTo>
                  <a:lnTo>
                    <a:pt x="618" y="603"/>
                  </a:lnTo>
                  <a:lnTo>
                    <a:pt x="651" y="588"/>
                  </a:lnTo>
                  <a:lnTo>
                    <a:pt x="678" y="581"/>
                  </a:lnTo>
                  <a:lnTo>
                    <a:pt x="705" y="559"/>
                  </a:lnTo>
                  <a:lnTo>
                    <a:pt x="732" y="530"/>
                  </a:lnTo>
                  <a:lnTo>
                    <a:pt x="765" y="501"/>
                  </a:lnTo>
                  <a:lnTo>
                    <a:pt x="792" y="479"/>
                  </a:lnTo>
                  <a:lnTo>
                    <a:pt x="839" y="465"/>
                  </a:lnTo>
                  <a:lnTo>
                    <a:pt x="859" y="436"/>
                  </a:lnTo>
                  <a:lnTo>
                    <a:pt x="886" y="407"/>
                  </a:lnTo>
                  <a:lnTo>
                    <a:pt x="900" y="370"/>
                  </a:lnTo>
                  <a:lnTo>
                    <a:pt x="913" y="341"/>
                  </a:lnTo>
                  <a:lnTo>
                    <a:pt x="933" y="312"/>
                  </a:lnTo>
                  <a:lnTo>
                    <a:pt x="967" y="283"/>
                  </a:lnTo>
                  <a:lnTo>
                    <a:pt x="1000" y="262"/>
                  </a:lnTo>
                  <a:lnTo>
                    <a:pt x="1027" y="240"/>
                  </a:lnTo>
                  <a:lnTo>
                    <a:pt x="1061" y="218"/>
                  </a:lnTo>
                  <a:lnTo>
                    <a:pt x="1094" y="203"/>
                  </a:lnTo>
                  <a:lnTo>
                    <a:pt x="1121" y="189"/>
                  </a:lnTo>
                  <a:lnTo>
                    <a:pt x="1175" y="174"/>
                  </a:lnTo>
                  <a:lnTo>
                    <a:pt x="1202" y="182"/>
                  </a:lnTo>
                  <a:lnTo>
                    <a:pt x="1242" y="174"/>
                  </a:lnTo>
                  <a:lnTo>
                    <a:pt x="1302" y="167"/>
                  </a:lnTo>
                  <a:lnTo>
                    <a:pt x="1336" y="145"/>
                  </a:lnTo>
                  <a:lnTo>
                    <a:pt x="1363" y="131"/>
                  </a:lnTo>
                  <a:lnTo>
                    <a:pt x="1390" y="123"/>
                  </a:lnTo>
                  <a:lnTo>
                    <a:pt x="1416" y="116"/>
                  </a:lnTo>
                  <a:lnTo>
                    <a:pt x="1443" y="109"/>
                  </a:lnTo>
                  <a:lnTo>
                    <a:pt x="1470" y="102"/>
                  </a:lnTo>
                  <a:lnTo>
                    <a:pt x="1497" y="94"/>
                  </a:lnTo>
                  <a:lnTo>
                    <a:pt x="1524" y="94"/>
                  </a:lnTo>
                  <a:lnTo>
                    <a:pt x="1584" y="94"/>
                  </a:lnTo>
                  <a:lnTo>
                    <a:pt x="1611" y="87"/>
                  </a:lnTo>
                  <a:lnTo>
                    <a:pt x="1638" y="73"/>
                  </a:lnTo>
                  <a:lnTo>
                    <a:pt x="1672" y="58"/>
                  </a:lnTo>
                  <a:lnTo>
                    <a:pt x="1698" y="44"/>
                  </a:lnTo>
                  <a:lnTo>
                    <a:pt x="1732" y="36"/>
                  </a:lnTo>
                  <a:lnTo>
                    <a:pt x="1766" y="22"/>
                  </a:lnTo>
                  <a:lnTo>
                    <a:pt x="1799" y="15"/>
                  </a:lnTo>
                  <a:lnTo>
                    <a:pt x="1826" y="0"/>
                  </a:lnTo>
                  <a:lnTo>
                    <a:pt x="1792" y="0"/>
                  </a:lnTo>
                  <a:lnTo>
                    <a:pt x="1766" y="22"/>
                  </a:lnTo>
                  <a:lnTo>
                    <a:pt x="1732" y="51"/>
                  </a:lnTo>
                  <a:lnTo>
                    <a:pt x="1705" y="80"/>
                  </a:lnTo>
                  <a:lnTo>
                    <a:pt x="1678" y="102"/>
                  </a:lnTo>
                  <a:lnTo>
                    <a:pt x="1625" y="102"/>
                  </a:lnTo>
                  <a:lnTo>
                    <a:pt x="1598" y="109"/>
                  </a:lnTo>
                  <a:lnTo>
                    <a:pt x="1564" y="116"/>
                  </a:lnTo>
                  <a:lnTo>
                    <a:pt x="1531" y="131"/>
                  </a:lnTo>
                  <a:lnTo>
                    <a:pt x="1484" y="138"/>
                  </a:lnTo>
                  <a:lnTo>
                    <a:pt x="1457" y="145"/>
                  </a:lnTo>
                  <a:lnTo>
                    <a:pt x="1430" y="145"/>
                  </a:lnTo>
                  <a:lnTo>
                    <a:pt x="1396" y="160"/>
                  </a:lnTo>
                  <a:lnTo>
                    <a:pt x="1370" y="160"/>
                  </a:lnTo>
                  <a:lnTo>
                    <a:pt x="1329" y="167"/>
                  </a:lnTo>
                  <a:lnTo>
                    <a:pt x="1302" y="174"/>
                  </a:lnTo>
                  <a:lnTo>
                    <a:pt x="1276" y="189"/>
                  </a:lnTo>
                  <a:lnTo>
                    <a:pt x="1242" y="203"/>
                  </a:lnTo>
                  <a:lnTo>
                    <a:pt x="1208" y="218"/>
                  </a:lnTo>
                  <a:lnTo>
                    <a:pt x="1175" y="218"/>
                  </a:lnTo>
                  <a:lnTo>
                    <a:pt x="1148" y="225"/>
                  </a:lnTo>
                  <a:lnTo>
                    <a:pt x="1121" y="240"/>
                  </a:lnTo>
                  <a:lnTo>
                    <a:pt x="1094" y="247"/>
                  </a:lnTo>
                  <a:lnTo>
                    <a:pt x="1067" y="262"/>
                  </a:lnTo>
                  <a:lnTo>
                    <a:pt x="1041" y="276"/>
                  </a:lnTo>
                  <a:lnTo>
                    <a:pt x="1014" y="298"/>
                  </a:lnTo>
                  <a:lnTo>
                    <a:pt x="987" y="312"/>
                  </a:lnTo>
                  <a:lnTo>
                    <a:pt x="960" y="327"/>
                  </a:lnTo>
                  <a:lnTo>
                    <a:pt x="933" y="341"/>
                  </a:lnTo>
                  <a:lnTo>
                    <a:pt x="913" y="370"/>
                  </a:lnTo>
                  <a:lnTo>
                    <a:pt x="893" y="400"/>
                  </a:lnTo>
                  <a:lnTo>
                    <a:pt x="886" y="443"/>
                  </a:lnTo>
                  <a:lnTo>
                    <a:pt x="866" y="472"/>
                  </a:lnTo>
                  <a:lnTo>
                    <a:pt x="846" y="509"/>
                  </a:lnTo>
                  <a:lnTo>
                    <a:pt x="819" y="530"/>
                  </a:lnTo>
                  <a:lnTo>
                    <a:pt x="792" y="545"/>
                  </a:lnTo>
                  <a:lnTo>
                    <a:pt x="759" y="559"/>
                  </a:lnTo>
                  <a:lnTo>
                    <a:pt x="732" y="567"/>
                  </a:lnTo>
                  <a:lnTo>
                    <a:pt x="705" y="581"/>
                  </a:lnTo>
                  <a:lnTo>
                    <a:pt x="665" y="588"/>
                  </a:lnTo>
                  <a:lnTo>
                    <a:pt x="638" y="596"/>
                  </a:lnTo>
                  <a:lnTo>
                    <a:pt x="591" y="610"/>
                  </a:lnTo>
                  <a:lnTo>
                    <a:pt x="564" y="632"/>
                  </a:lnTo>
                  <a:lnTo>
                    <a:pt x="537" y="647"/>
                  </a:lnTo>
                  <a:lnTo>
                    <a:pt x="503" y="654"/>
                  </a:lnTo>
                  <a:lnTo>
                    <a:pt x="477" y="654"/>
                  </a:lnTo>
                  <a:lnTo>
                    <a:pt x="436" y="661"/>
                  </a:lnTo>
                  <a:lnTo>
                    <a:pt x="403" y="676"/>
                  </a:lnTo>
                  <a:lnTo>
                    <a:pt x="376" y="697"/>
                  </a:lnTo>
                  <a:lnTo>
                    <a:pt x="356" y="734"/>
                  </a:lnTo>
                  <a:lnTo>
                    <a:pt x="329" y="756"/>
                  </a:lnTo>
                  <a:lnTo>
                    <a:pt x="302" y="777"/>
                  </a:lnTo>
                  <a:lnTo>
                    <a:pt x="262" y="785"/>
                  </a:lnTo>
                  <a:lnTo>
                    <a:pt x="208" y="799"/>
                  </a:lnTo>
                  <a:lnTo>
                    <a:pt x="181" y="821"/>
                  </a:lnTo>
                  <a:lnTo>
                    <a:pt x="154" y="835"/>
                  </a:lnTo>
                  <a:lnTo>
                    <a:pt x="128" y="857"/>
                  </a:lnTo>
                  <a:lnTo>
                    <a:pt x="101" y="872"/>
                  </a:lnTo>
                  <a:lnTo>
                    <a:pt x="74" y="879"/>
                  </a:lnTo>
                  <a:lnTo>
                    <a:pt x="47" y="879"/>
                  </a:lnTo>
                  <a:lnTo>
                    <a:pt x="13" y="872"/>
                  </a:lnTo>
                  <a:lnTo>
                    <a:pt x="0" y="864"/>
                  </a:lnTo>
                </a:path>
              </a:pathLst>
            </a:custGeom>
            <a:solidFill>
              <a:srgbClr val="49494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80302" name="Freeform 14">
              <a:extLst>
                <a:ext uri="{FF2B5EF4-FFF2-40B4-BE49-F238E27FC236}">
                  <a16:creationId xmlns:a16="http://schemas.microsoft.com/office/drawing/2014/main" id="{FAE2E9E9-5580-5B93-3ED4-1B23BF2A2B92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" y="356"/>
              <a:ext cx="4812" cy="3462"/>
            </a:xfrm>
            <a:custGeom>
              <a:avLst/>
              <a:gdLst>
                <a:gd name="T0" fmla="*/ 444 w 4812"/>
                <a:gd name="T1" fmla="*/ 348 h 3462"/>
                <a:gd name="T2" fmla="*/ 817 w 4812"/>
                <a:gd name="T3" fmla="*/ 664 h 3462"/>
                <a:gd name="T4" fmla="*/ 1190 w 4812"/>
                <a:gd name="T5" fmla="*/ 925 h 3462"/>
                <a:gd name="T6" fmla="*/ 1614 w 4812"/>
                <a:gd name="T7" fmla="*/ 1252 h 3462"/>
                <a:gd name="T8" fmla="*/ 2058 w 4812"/>
                <a:gd name="T9" fmla="*/ 1611 h 3462"/>
                <a:gd name="T10" fmla="*/ 2421 w 4812"/>
                <a:gd name="T11" fmla="*/ 1926 h 3462"/>
                <a:gd name="T12" fmla="*/ 2673 w 4812"/>
                <a:gd name="T13" fmla="*/ 2362 h 3462"/>
                <a:gd name="T14" fmla="*/ 2249 w 4812"/>
                <a:gd name="T15" fmla="*/ 2318 h 3462"/>
                <a:gd name="T16" fmla="*/ 1815 w 4812"/>
                <a:gd name="T17" fmla="*/ 2307 h 3462"/>
                <a:gd name="T18" fmla="*/ 1311 w 4812"/>
                <a:gd name="T19" fmla="*/ 2373 h 3462"/>
                <a:gd name="T20" fmla="*/ 918 w 4812"/>
                <a:gd name="T21" fmla="*/ 2318 h 3462"/>
                <a:gd name="T22" fmla="*/ 474 w 4812"/>
                <a:gd name="T23" fmla="*/ 2122 h 3462"/>
                <a:gd name="T24" fmla="*/ 30 w 4812"/>
                <a:gd name="T25" fmla="*/ 1752 h 3462"/>
                <a:gd name="T26" fmla="*/ 403 w 4812"/>
                <a:gd name="T27" fmla="*/ 2090 h 3462"/>
                <a:gd name="T28" fmla="*/ 827 w 4812"/>
                <a:gd name="T29" fmla="*/ 2296 h 3462"/>
                <a:gd name="T30" fmla="*/ 635 w 4812"/>
                <a:gd name="T31" fmla="*/ 2416 h 3462"/>
                <a:gd name="T32" fmla="*/ 212 w 4812"/>
                <a:gd name="T33" fmla="*/ 2569 h 3462"/>
                <a:gd name="T34" fmla="*/ 252 w 4812"/>
                <a:gd name="T35" fmla="*/ 2612 h 3462"/>
                <a:gd name="T36" fmla="*/ 676 w 4812"/>
                <a:gd name="T37" fmla="*/ 2438 h 3462"/>
                <a:gd name="T38" fmla="*/ 1089 w 4812"/>
                <a:gd name="T39" fmla="*/ 2405 h 3462"/>
                <a:gd name="T40" fmla="*/ 1553 w 4812"/>
                <a:gd name="T41" fmla="*/ 2569 h 3462"/>
                <a:gd name="T42" fmla="*/ 1624 w 4812"/>
                <a:gd name="T43" fmla="*/ 3004 h 3462"/>
                <a:gd name="T44" fmla="*/ 1069 w 4812"/>
                <a:gd name="T45" fmla="*/ 3189 h 3462"/>
                <a:gd name="T46" fmla="*/ 595 w 4812"/>
                <a:gd name="T47" fmla="*/ 3298 h 3462"/>
                <a:gd name="T48" fmla="*/ 161 w 4812"/>
                <a:gd name="T49" fmla="*/ 3341 h 3462"/>
                <a:gd name="T50" fmla="*/ 292 w 4812"/>
                <a:gd name="T51" fmla="*/ 3320 h 3462"/>
                <a:gd name="T52" fmla="*/ 767 w 4812"/>
                <a:gd name="T53" fmla="*/ 3298 h 3462"/>
                <a:gd name="T54" fmla="*/ 1241 w 4812"/>
                <a:gd name="T55" fmla="*/ 3189 h 3462"/>
                <a:gd name="T56" fmla="*/ 1654 w 4812"/>
                <a:gd name="T57" fmla="*/ 2982 h 3462"/>
                <a:gd name="T58" fmla="*/ 2088 w 4812"/>
                <a:gd name="T59" fmla="*/ 2917 h 3462"/>
                <a:gd name="T60" fmla="*/ 2521 w 4812"/>
                <a:gd name="T61" fmla="*/ 3058 h 3462"/>
                <a:gd name="T62" fmla="*/ 2975 w 4812"/>
                <a:gd name="T63" fmla="*/ 3200 h 3462"/>
                <a:gd name="T64" fmla="*/ 3490 w 4812"/>
                <a:gd name="T65" fmla="*/ 3309 h 3462"/>
                <a:gd name="T66" fmla="*/ 3944 w 4812"/>
                <a:gd name="T67" fmla="*/ 3385 h 3462"/>
                <a:gd name="T68" fmla="*/ 4408 w 4812"/>
                <a:gd name="T69" fmla="*/ 3450 h 3462"/>
                <a:gd name="T70" fmla="*/ 4297 w 4812"/>
                <a:gd name="T71" fmla="*/ 3439 h 3462"/>
                <a:gd name="T72" fmla="*/ 3782 w 4812"/>
                <a:gd name="T73" fmla="*/ 3330 h 3462"/>
                <a:gd name="T74" fmla="*/ 3197 w 4812"/>
                <a:gd name="T75" fmla="*/ 3200 h 3462"/>
                <a:gd name="T76" fmla="*/ 2733 w 4812"/>
                <a:gd name="T77" fmla="*/ 3124 h 3462"/>
                <a:gd name="T78" fmla="*/ 2199 w 4812"/>
                <a:gd name="T79" fmla="*/ 2884 h 3462"/>
                <a:gd name="T80" fmla="*/ 1684 w 4812"/>
                <a:gd name="T81" fmla="*/ 2677 h 3462"/>
                <a:gd name="T82" fmla="*/ 1220 w 4812"/>
                <a:gd name="T83" fmla="*/ 2471 h 3462"/>
                <a:gd name="T84" fmla="*/ 1493 w 4812"/>
                <a:gd name="T85" fmla="*/ 2394 h 3462"/>
                <a:gd name="T86" fmla="*/ 2078 w 4812"/>
                <a:gd name="T87" fmla="*/ 2318 h 3462"/>
                <a:gd name="T88" fmla="*/ 2582 w 4812"/>
                <a:gd name="T89" fmla="*/ 2362 h 3462"/>
                <a:gd name="T90" fmla="*/ 3056 w 4812"/>
                <a:gd name="T91" fmla="*/ 2569 h 3462"/>
                <a:gd name="T92" fmla="*/ 3500 w 4812"/>
                <a:gd name="T93" fmla="*/ 2743 h 3462"/>
                <a:gd name="T94" fmla="*/ 4075 w 4812"/>
                <a:gd name="T95" fmla="*/ 3004 h 3462"/>
                <a:gd name="T96" fmla="*/ 4569 w 4812"/>
                <a:gd name="T97" fmla="*/ 3243 h 3462"/>
                <a:gd name="T98" fmla="*/ 4650 w 4812"/>
                <a:gd name="T99" fmla="*/ 3265 h 3462"/>
                <a:gd name="T100" fmla="*/ 4196 w 4812"/>
                <a:gd name="T101" fmla="*/ 3015 h 3462"/>
                <a:gd name="T102" fmla="*/ 3742 w 4812"/>
                <a:gd name="T103" fmla="*/ 2764 h 3462"/>
                <a:gd name="T104" fmla="*/ 3278 w 4812"/>
                <a:gd name="T105" fmla="*/ 2634 h 3462"/>
                <a:gd name="T106" fmla="*/ 2733 w 4812"/>
                <a:gd name="T107" fmla="*/ 2362 h 3462"/>
                <a:gd name="T108" fmla="*/ 2461 w 4812"/>
                <a:gd name="T109" fmla="*/ 1959 h 3462"/>
                <a:gd name="T110" fmla="*/ 2168 w 4812"/>
                <a:gd name="T111" fmla="*/ 1600 h 3462"/>
                <a:gd name="T112" fmla="*/ 1765 w 4812"/>
                <a:gd name="T113" fmla="*/ 1317 h 3462"/>
                <a:gd name="T114" fmla="*/ 1362 w 4812"/>
                <a:gd name="T115" fmla="*/ 969 h 3462"/>
                <a:gd name="T116" fmla="*/ 938 w 4812"/>
                <a:gd name="T117" fmla="*/ 740 h 3462"/>
                <a:gd name="T118" fmla="*/ 595 w 4812"/>
                <a:gd name="T119" fmla="*/ 392 h 3462"/>
                <a:gd name="T120" fmla="*/ 242 w 4812"/>
                <a:gd name="T121" fmla="*/ 87 h 34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4812" h="3462">
                  <a:moveTo>
                    <a:pt x="101" y="0"/>
                  </a:moveTo>
                  <a:lnTo>
                    <a:pt x="141" y="44"/>
                  </a:lnTo>
                  <a:lnTo>
                    <a:pt x="182" y="76"/>
                  </a:lnTo>
                  <a:lnTo>
                    <a:pt x="222" y="109"/>
                  </a:lnTo>
                  <a:lnTo>
                    <a:pt x="262" y="141"/>
                  </a:lnTo>
                  <a:lnTo>
                    <a:pt x="282" y="185"/>
                  </a:lnTo>
                  <a:lnTo>
                    <a:pt x="323" y="218"/>
                  </a:lnTo>
                  <a:lnTo>
                    <a:pt x="363" y="261"/>
                  </a:lnTo>
                  <a:lnTo>
                    <a:pt x="403" y="305"/>
                  </a:lnTo>
                  <a:lnTo>
                    <a:pt x="444" y="348"/>
                  </a:lnTo>
                  <a:lnTo>
                    <a:pt x="484" y="370"/>
                  </a:lnTo>
                  <a:lnTo>
                    <a:pt x="524" y="414"/>
                  </a:lnTo>
                  <a:lnTo>
                    <a:pt x="565" y="435"/>
                  </a:lnTo>
                  <a:lnTo>
                    <a:pt x="605" y="446"/>
                  </a:lnTo>
                  <a:lnTo>
                    <a:pt x="646" y="479"/>
                  </a:lnTo>
                  <a:lnTo>
                    <a:pt x="686" y="501"/>
                  </a:lnTo>
                  <a:lnTo>
                    <a:pt x="716" y="544"/>
                  </a:lnTo>
                  <a:lnTo>
                    <a:pt x="756" y="566"/>
                  </a:lnTo>
                  <a:lnTo>
                    <a:pt x="797" y="588"/>
                  </a:lnTo>
                  <a:lnTo>
                    <a:pt x="817" y="664"/>
                  </a:lnTo>
                  <a:lnTo>
                    <a:pt x="847" y="707"/>
                  </a:lnTo>
                  <a:lnTo>
                    <a:pt x="888" y="729"/>
                  </a:lnTo>
                  <a:lnTo>
                    <a:pt x="928" y="762"/>
                  </a:lnTo>
                  <a:lnTo>
                    <a:pt x="958" y="805"/>
                  </a:lnTo>
                  <a:lnTo>
                    <a:pt x="999" y="805"/>
                  </a:lnTo>
                  <a:lnTo>
                    <a:pt x="1029" y="849"/>
                  </a:lnTo>
                  <a:lnTo>
                    <a:pt x="1069" y="871"/>
                  </a:lnTo>
                  <a:lnTo>
                    <a:pt x="1109" y="892"/>
                  </a:lnTo>
                  <a:lnTo>
                    <a:pt x="1150" y="925"/>
                  </a:lnTo>
                  <a:lnTo>
                    <a:pt x="1190" y="925"/>
                  </a:lnTo>
                  <a:lnTo>
                    <a:pt x="1230" y="947"/>
                  </a:lnTo>
                  <a:lnTo>
                    <a:pt x="1281" y="969"/>
                  </a:lnTo>
                  <a:lnTo>
                    <a:pt x="1321" y="1012"/>
                  </a:lnTo>
                  <a:lnTo>
                    <a:pt x="1362" y="1023"/>
                  </a:lnTo>
                  <a:lnTo>
                    <a:pt x="1402" y="1067"/>
                  </a:lnTo>
                  <a:lnTo>
                    <a:pt x="1422" y="1121"/>
                  </a:lnTo>
                  <a:lnTo>
                    <a:pt x="1473" y="1165"/>
                  </a:lnTo>
                  <a:lnTo>
                    <a:pt x="1523" y="1197"/>
                  </a:lnTo>
                  <a:lnTo>
                    <a:pt x="1573" y="1241"/>
                  </a:lnTo>
                  <a:lnTo>
                    <a:pt x="1614" y="1252"/>
                  </a:lnTo>
                  <a:lnTo>
                    <a:pt x="1664" y="1284"/>
                  </a:lnTo>
                  <a:lnTo>
                    <a:pt x="1705" y="1328"/>
                  </a:lnTo>
                  <a:lnTo>
                    <a:pt x="1795" y="1350"/>
                  </a:lnTo>
                  <a:lnTo>
                    <a:pt x="1836" y="1382"/>
                  </a:lnTo>
                  <a:lnTo>
                    <a:pt x="1856" y="1437"/>
                  </a:lnTo>
                  <a:lnTo>
                    <a:pt x="1866" y="1513"/>
                  </a:lnTo>
                  <a:lnTo>
                    <a:pt x="1916" y="1556"/>
                  </a:lnTo>
                  <a:lnTo>
                    <a:pt x="1967" y="1567"/>
                  </a:lnTo>
                  <a:lnTo>
                    <a:pt x="2017" y="1578"/>
                  </a:lnTo>
                  <a:lnTo>
                    <a:pt x="2058" y="1611"/>
                  </a:lnTo>
                  <a:lnTo>
                    <a:pt x="2098" y="1643"/>
                  </a:lnTo>
                  <a:lnTo>
                    <a:pt x="2138" y="1665"/>
                  </a:lnTo>
                  <a:lnTo>
                    <a:pt x="2199" y="1665"/>
                  </a:lnTo>
                  <a:lnTo>
                    <a:pt x="2239" y="1676"/>
                  </a:lnTo>
                  <a:lnTo>
                    <a:pt x="2279" y="1687"/>
                  </a:lnTo>
                  <a:lnTo>
                    <a:pt x="2300" y="1774"/>
                  </a:lnTo>
                  <a:lnTo>
                    <a:pt x="2320" y="1818"/>
                  </a:lnTo>
                  <a:lnTo>
                    <a:pt x="2370" y="1861"/>
                  </a:lnTo>
                  <a:lnTo>
                    <a:pt x="2411" y="1883"/>
                  </a:lnTo>
                  <a:lnTo>
                    <a:pt x="2421" y="1926"/>
                  </a:lnTo>
                  <a:lnTo>
                    <a:pt x="2431" y="1970"/>
                  </a:lnTo>
                  <a:lnTo>
                    <a:pt x="2451" y="2013"/>
                  </a:lnTo>
                  <a:lnTo>
                    <a:pt x="2481" y="2068"/>
                  </a:lnTo>
                  <a:lnTo>
                    <a:pt x="2511" y="2122"/>
                  </a:lnTo>
                  <a:lnTo>
                    <a:pt x="2521" y="2166"/>
                  </a:lnTo>
                  <a:lnTo>
                    <a:pt x="2532" y="2209"/>
                  </a:lnTo>
                  <a:lnTo>
                    <a:pt x="2552" y="2253"/>
                  </a:lnTo>
                  <a:lnTo>
                    <a:pt x="2602" y="2296"/>
                  </a:lnTo>
                  <a:lnTo>
                    <a:pt x="2643" y="2318"/>
                  </a:lnTo>
                  <a:lnTo>
                    <a:pt x="2673" y="2362"/>
                  </a:lnTo>
                  <a:lnTo>
                    <a:pt x="2632" y="2362"/>
                  </a:lnTo>
                  <a:lnTo>
                    <a:pt x="2592" y="2362"/>
                  </a:lnTo>
                  <a:lnTo>
                    <a:pt x="2542" y="2351"/>
                  </a:lnTo>
                  <a:lnTo>
                    <a:pt x="2501" y="2340"/>
                  </a:lnTo>
                  <a:lnTo>
                    <a:pt x="2461" y="2340"/>
                  </a:lnTo>
                  <a:lnTo>
                    <a:pt x="2421" y="2340"/>
                  </a:lnTo>
                  <a:lnTo>
                    <a:pt x="2380" y="2307"/>
                  </a:lnTo>
                  <a:lnTo>
                    <a:pt x="2330" y="2296"/>
                  </a:lnTo>
                  <a:lnTo>
                    <a:pt x="2290" y="2296"/>
                  </a:lnTo>
                  <a:lnTo>
                    <a:pt x="2249" y="2318"/>
                  </a:lnTo>
                  <a:lnTo>
                    <a:pt x="2209" y="2329"/>
                  </a:lnTo>
                  <a:lnTo>
                    <a:pt x="2168" y="2329"/>
                  </a:lnTo>
                  <a:lnTo>
                    <a:pt x="2128" y="2329"/>
                  </a:lnTo>
                  <a:lnTo>
                    <a:pt x="2088" y="2329"/>
                  </a:lnTo>
                  <a:lnTo>
                    <a:pt x="2047" y="2329"/>
                  </a:lnTo>
                  <a:lnTo>
                    <a:pt x="2007" y="2329"/>
                  </a:lnTo>
                  <a:lnTo>
                    <a:pt x="1957" y="2340"/>
                  </a:lnTo>
                  <a:lnTo>
                    <a:pt x="1906" y="2340"/>
                  </a:lnTo>
                  <a:lnTo>
                    <a:pt x="1866" y="2318"/>
                  </a:lnTo>
                  <a:lnTo>
                    <a:pt x="1815" y="2307"/>
                  </a:lnTo>
                  <a:lnTo>
                    <a:pt x="1745" y="2318"/>
                  </a:lnTo>
                  <a:lnTo>
                    <a:pt x="1705" y="2340"/>
                  </a:lnTo>
                  <a:lnTo>
                    <a:pt x="1664" y="2362"/>
                  </a:lnTo>
                  <a:lnTo>
                    <a:pt x="1624" y="2373"/>
                  </a:lnTo>
                  <a:lnTo>
                    <a:pt x="1583" y="2373"/>
                  </a:lnTo>
                  <a:lnTo>
                    <a:pt x="1543" y="2373"/>
                  </a:lnTo>
                  <a:lnTo>
                    <a:pt x="1473" y="2373"/>
                  </a:lnTo>
                  <a:lnTo>
                    <a:pt x="1432" y="2373"/>
                  </a:lnTo>
                  <a:lnTo>
                    <a:pt x="1352" y="2373"/>
                  </a:lnTo>
                  <a:lnTo>
                    <a:pt x="1311" y="2373"/>
                  </a:lnTo>
                  <a:lnTo>
                    <a:pt x="1271" y="2384"/>
                  </a:lnTo>
                  <a:lnTo>
                    <a:pt x="1230" y="2405"/>
                  </a:lnTo>
                  <a:lnTo>
                    <a:pt x="1190" y="2405"/>
                  </a:lnTo>
                  <a:lnTo>
                    <a:pt x="1150" y="2405"/>
                  </a:lnTo>
                  <a:lnTo>
                    <a:pt x="1109" y="2405"/>
                  </a:lnTo>
                  <a:lnTo>
                    <a:pt x="1069" y="2405"/>
                  </a:lnTo>
                  <a:lnTo>
                    <a:pt x="1029" y="2405"/>
                  </a:lnTo>
                  <a:lnTo>
                    <a:pt x="988" y="2394"/>
                  </a:lnTo>
                  <a:lnTo>
                    <a:pt x="948" y="2362"/>
                  </a:lnTo>
                  <a:lnTo>
                    <a:pt x="918" y="2318"/>
                  </a:lnTo>
                  <a:lnTo>
                    <a:pt x="877" y="2286"/>
                  </a:lnTo>
                  <a:lnTo>
                    <a:pt x="837" y="2275"/>
                  </a:lnTo>
                  <a:lnTo>
                    <a:pt x="797" y="2253"/>
                  </a:lnTo>
                  <a:lnTo>
                    <a:pt x="736" y="2242"/>
                  </a:lnTo>
                  <a:lnTo>
                    <a:pt x="696" y="2220"/>
                  </a:lnTo>
                  <a:lnTo>
                    <a:pt x="656" y="2220"/>
                  </a:lnTo>
                  <a:lnTo>
                    <a:pt x="615" y="2198"/>
                  </a:lnTo>
                  <a:lnTo>
                    <a:pt x="565" y="2144"/>
                  </a:lnTo>
                  <a:lnTo>
                    <a:pt x="524" y="2122"/>
                  </a:lnTo>
                  <a:lnTo>
                    <a:pt x="474" y="2122"/>
                  </a:lnTo>
                  <a:lnTo>
                    <a:pt x="434" y="2101"/>
                  </a:lnTo>
                  <a:lnTo>
                    <a:pt x="383" y="2057"/>
                  </a:lnTo>
                  <a:lnTo>
                    <a:pt x="313" y="2013"/>
                  </a:lnTo>
                  <a:lnTo>
                    <a:pt x="272" y="1981"/>
                  </a:lnTo>
                  <a:lnTo>
                    <a:pt x="232" y="1970"/>
                  </a:lnTo>
                  <a:lnTo>
                    <a:pt x="192" y="1937"/>
                  </a:lnTo>
                  <a:lnTo>
                    <a:pt x="161" y="1894"/>
                  </a:lnTo>
                  <a:lnTo>
                    <a:pt x="121" y="1839"/>
                  </a:lnTo>
                  <a:lnTo>
                    <a:pt x="71" y="1785"/>
                  </a:lnTo>
                  <a:lnTo>
                    <a:pt x="30" y="1752"/>
                  </a:lnTo>
                  <a:lnTo>
                    <a:pt x="50" y="1796"/>
                  </a:lnTo>
                  <a:lnTo>
                    <a:pt x="91" y="1828"/>
                  </a:lnTo>
                  <a:lnTo>
                    <a:pt x="121" y="1872"/>
                  </a:lnTo>
                  <a:lnTo>
                    <a:pt x="151" y="1916"/>
                  </a:lnTo>
                  <a:lnTo>
                    <a:pt x="192" y="1959"/>
                  </a:lnTo>
                  <a:lnTo>
                    <a:pt x="232" y="1981"/>
                  </a:lnTo>
                  <a:lnTo>
                    <a:pt x="282" y="2013"/>
                  </a:lnTo>
                  <a:lnTo>
                    <a:pt x="323" y="2035"/>
                  </a:lnTo>
                  <a:lnTo>
                    <a:pt x="363" y="2068"/>
                  </a:lnTo>
                  <a:lnTo>
                    <a:pt x="403" y="2090"/>
                  </a:lnTo>
                  <a:lnTo>
                    <a:pt x="444" y="2111"/>
                  </a:lnTo>
                  <a:lnTo>
                    <a:pt x="484" y="2122"/>
                  </a:lnTo>
                  <a:lnTo>
                    <a:pt x="524" y="2155"/>
                  </a:lnTo>
                  <a:lnTo>
                    <a:pt x="565" y="2188"/>
                  </a:lnTo>
                  <a:lnTo>
                    <a:pt x="615" y="2231"/>
                  </a:lnTo>
                  <a:lnTo>
                    <a:pt x="656" y="2231"/>
                  </a:lnTo>
                  <a:lnTo>
                    <a:pt x="696" y="2231"/>
                  </a:lnTo>
                  <a:lnTo>
                    <a:pt x="736" y="2275"/>
                  </a:lnTo>
                  <a:lnTo>
                    <a:pt x="787" y="2286"/>
                  </a:lnTo>
                  <a:lnTo>
                    <a:pt x="827" y="2296"/>
                  </a:lnTo>
                  <a:lnTo>
                    <a:pt x="908" y="2329"/>
                  </a:lnTo>
                  <a:lnTo>
                    <a:pt x="948" y="2373"/>
                  </a:lnTo>
                  <a:lnTo>
                    <a:pt x="999" y="2427"/>
                  </a:lnTo>
                  <a:lnTo>
                    <a:pt x="938" y="2438"/>
                  </a:lnTo>
                  <a:lnTo>
                    <a:pt x="888" y="2405"/>
                  </a:lnTo>
                  <a:lnTo>
                    <a:pt x="847" y="2394"/>
                  </a:lnTo>
                  <a:lnTo>
                    <a:pt x="807" y="2405"/>
                  </a:lnTo>
                  <a:lnTo>
                    <a:pt x="767" y="2427"/>
                  </a:lnTo>
                  <a:lnTo>
                    <a:pt x="716" y="2427"/>
                  </a:lnTo>
                  <a:lnTo>
                    <a:pt x="635" y="2416"/>
                  </a:lnTo>
                  <a:lnTo>
                    <a:pt x="595" y="2394"/>
                  </a:lnTo>
                  <a:lnTo>
                    <a:pt x="555" y="2405"/>
                  </a:lnTo>
                  <a:lnTo>
                    <a:pt x="514" y="2427"/>
                  </a:lnTo>
                  <a:lnTo>
                    <a:pt x="474" y="2438"/>
                  </a:lnTo>
                  <a:lnTo>
                    <a:pt x="403" y="2471"/>
                  </a:lnTo>
                  <a:lnTo>
                    <a:pt x="373" y="2547"/>
                  </a:lnTo>
                  <a:lnTo>
                    <a:pt x="333" y="2569"/>
                  </a:lnTo>
                  <a:lnTo>
                    <a:pt x="292" y="2579"/>
                  </a:lnTo>
                  <a:lnTo>
                    <a:pt x="252" y="2569"/>
                  </a:lnTo>
                  <a:lnTo>
                    <a:pt x="212" y="2569"/>
                  </a:lnTo>
                  <a:lnTo>
                    <a:pt x="171" y="2569"/>
                  </a:lnTo>
                  <a:lnTo>
                    <a:pt x="121" y="2569"/>
                  </a:lnTo>
                  <a:lnTo>
                    <a:pt x="81" y="2569"/>
                  </a:lnTo>
                  <a:lnTo>
                    <a:pt x="40" y="2569"/>
                  </a:lnTo>
                  <a:lnTo>
                    <a:pt x="0" y="2569"/>
                  </a:lnTo>
                  <a:lnTo>
                    <a:pt x="71" y="2569"/>
                  </a:lnTo>
                  <a:lnTo>
                    <a:pt x="131" y="2569"/>
                  </a:lnTo>
                  <a:lnTo>
                    <a:pt x="171" y="2590"/>
                  </a:lnTo>
                  <a:lnTo>
                    <a:pt x="212" y="2612"/>
                  </a:lnTo>
                  <a:lnTo>
                    <a:pt x="252" y="2612"/>
                  </a:lnTo>
                  <a:lnTo>
                    <a:pt x="292" y="2612"/>
                  </a:lnTo>
                  <a:lnTo>
                    <a:pt x="333" y="2590"/>
                  </a:lnTo>
                  <a:lnTo>
                    <a:pt x="373" y="2547"/>
                  </a:lnTo>
                  <a:lnTo>
                    <a:pt x="424" y="2503"/>
                  </a:lnTo>
                  <a:lnTo>
                    <a:pt x="464" y="2481"/>
                  </a:lnTo>
                  <a:lnTo>
                    <a:pt x="504" y="2449"/>
                  </a:lnTo>
                  <a:lnTo>
                    <a:pt x="555" y="2438"/>
                  </a:lnTo>
                  <a:lnTo>
                    <a:pt x="595" y="2438"/>
                  </a:lnTo>
                  <a:lnTo>
                    <a:pt x="635" y="2438"/>
                  </a:lnTo>
                  <a:lnTo>
                    <a:pt x="676" y="2438"/>
                  </a:lnTo>
                  <a:lnTo>
                    <a:pt x="716" y="2438"/>
                  </a:lnTo>
                  <a:lnTo>
                    <a:pt x="756" y="2438"/>
                  </a:lnTo>
                  <a:lnTo>
                    <a:pt x="797" y="2427"/>
                  </a:lnTo>
                  <a:lnTo>
                    <a:pt x="847" y="2416"/>
                  </a:lnTo>
                  <a:lnTo>
                    <a:pt x="888" y="2438"/>
                  </a:lnTo>
                  <a:lnTo>
                    <a:pt x="928" y="2449"/>
                  </a:lnTo>
                  <a:lnTo>
                    <a:pt x="978" y="2460"/>
                  </a:lnTo>
                  <a:lnTo>
                    <a:pt x="1019" y="2460"/>
                  </a:lnTo>
                  <a:lnTo>
                    <a:pt x="1049" y="2416"/>
                  </a:lnTo>
                  <a:lnTo>
                    <a:pt x="1089" y="2405"/>
                  </a:lnTo>
                  <a:lnTo>
                    <a:pt x="1130" y="2427"/>
                  </a:lnTo>
                  <a:lnTo>
                    <a:pt x="1170" y="2460"/>
                  </a:lnTo>
                  <a:lnTo>
                    <a:pt x="1210" y="2481"/>
                  </a:lnTo>
                  <a:lnTo>
                    <a:pt x="1251" y="2481"/>
                  </a:lnTo>
                  <a:lnTo>
                    <a:pt x="1291" y="2503"/>
                  </a:lnTo>
                  <a:lnTo>
                    <a:pt x="1341" y="2525"/>
                  </a:lnTo>
                  <a:lnTo>
                    <a:pt x="1382" y="2536"/>
                  </a:lnTo>
                  <a:lnTo>
                    <a:pt x="1422" y="2547"/>
                  </a:lnTo>
                  <a:lnTo>
                    <a:pt x="1493" y="2558"/>
                  </a:lnTo>
                  <a:lnTo>
                    <a:pt x="1553" y="2569"/>
                  </a:lnTo>
                  <a:lnTo>
                    <a:pt x="1594" y="2612"/>
                  </a:lnTo>
                  <a:lnTo>
                    <a:pt x="1604" y="2656"/>
                  </a:lnTo>
                  <a:lnTo>
                    <a:pt x="1684" y="2710"/>
                  </a:lnTo>
                  <a:lnTo>
                    <a:pt x="1725" y="2743"/>
                  </a:lnTo>
                  <a:lnTo>
                    <a:pt x="1755" y="2819"/>
                  </a:lnTo>
                  <a:lnTo>
                    <a:pt x="1785" y="2862"/>
                  </a:lnTo>
                  <a:lnTo>
                    <a:pt x="1705" y="2873"/>
                  </a:lnTo>
                  <a:lnTo>
                    <a:pt x="1664" y="2906"/>
                  </a:lnTo>
                  <a:lnTo>
                    <a:pt x="1634" y="2949"/>
                  </a:lnTo>
                  <a:lnTo>
                    <a:pt x="1624" y="3004"/>
                  </a:lnTo>
                  <a:lnTo>
                    <a:pt x="1533" y="3037"/>
                  </a:lnTo>
                  <a:lnTo>
                    <a:pt x="1452" y="3047"/>
                  </a:lnTo>
                  <a:lnTo>
                    <a:pt x="1402" y="3080"/>
                  </a:lnTo>
                  <a:lnTo>
                    <a:pt x="1352" y="3134"/>
                  </a:lnTo>
                  <a:lnTo>
                    <a:pt x="1311" y="3156"/>
                  </a:lnTo>
                  <a:lnTo>
                    <a:pt x="1271" y="3167"/>
                  </a:lnTo>
                  <a:lnTo>
                    <a:pt x="1230" y="3167"/>
                  </a:lnTo>
                  <a:lnTo>
                    <a:pt x="1190" y="3167"/>
                  </a:lnTo>
                  <a:lnTo>
                    <a:pt x="1150" y="3178"/>
                  </a:lnTo>
                  <a:lnTo>
                    <a:pt x="1069" y="3189"/>
                  </a:lnTo>
                  <a:lnTo>
                    <a:pt x="1029" y="3200"/>
                  </a:lnTo>
                  <a:lnTo>
                    <a:pt x="968" y="3211"/>
                  </a:lnTo>
                  <a:lnTo>
                    <a:pt x="908" y="3211"/>
                  </a:lnTo>
                  <a:lnTo>
                    <a:pt x="867" y="3211"/>
                  </a:lnTo>
                  <a:lnTo>
                    <a:pt x="827" y="3222"/>
                  </a:lnTo>
                  <a:lnTo>
                    <a:pt x="777" y="3243"/>
                  </a:lnTo>
                  <a:lnTo>
                    <a:pt x="736" y="3265"/>
                  </a:lnTo>
                  <a:lnTo>
                    <a:pt x="696" y="3287"/>
                  </a:lnTo>
                  <a:lnTo>
                    <a:pt x="656" y="3298"/>
                  </a:lnTo>
                  <a:lnTo>
                    <a:pt x="595" y="3298"/>
                  </a:lnTo>
                  <a:lnTo>
                    <a:pt x="555" y="3309"/>
                  </a:lnTo>
                  <a:lnTo>
                    <a:pt x="514" y="3309"/>
                  </a:lnTo>
                  <a:lnTo>
                    <a:pt x="474" y="3320"/>
                  </a:lnTo>
                  <a:lnTo>
                    <a:pt x="403" y="3320"/>
                  </a:lnTo>
                  <a:lnTo>
                    <a:pt x="363" y="3320"/>
                  </a:lnTo>
                  <a:lnTo>
                    <a:pt x="323" y="3320"/>
                  </a:lnTo>
                  <a:lnTo>
                    <a:pt x="282" y="3320"/>
                  </a:lnTo>
                  <a:lnTo>
                    <a:pt x="242" y="3320"/>
                  </a:lnTo>
                  <a:lnTo>
                    <a:pt x="202" y="3330"/>
                  </a:lnTo>
                  <a:lnTo>
                    <a:pt x="161" y="3341"/>
                  </a:lnTo>
                  <a:lnTo>
                    <a:pt x="91" y="3341"/>
                  </a:lnTo>
                  <a:lnTo>
                    <a:pt x="50" y="3352"/>
                  </a:lnTo>
                  <a:lnTo>
                    <a:pt x="10" y="3396"/>
                  </a:lnTo>
                  <a:lnTo>
                    <a:pt x="50" y="3396"/>
                  </a:lnTo>
                  <a:lnTo>
                    <a:pt x="91" y="3374"/>
                  </a:lnTo>
                  <a:lnTo>
                    <a:pt x="131" y="3352"/>
                  </a:lnTo>
                  <a:lnTo>
                    <a:pt x="171" y="3341"/>
                  </a:lnTo>
                  <a:lnTo>
                    <a:pt x="212" y="3341"/>
                  </a:lnTo>
                  <a:lnTo>
                    <a:pt x="252" y="3330"/>
                  </a:lnTo>
                  <a:lnTo>
                    <a:pt x="292" y="3320"/>
                  </a:lnTo>
                  <a:lnTo>
                    <a:pt x="333" y="3309"/>
                  </a:lnTo>
                  <a:lnTo>
                    <a:pt x="373" y="3309"/>
                  </a:lnTo>
                  <a:lnTo>
                    <a:pt x="414" y="3309"/>
                  </a:lnTo>
                  <a:lnTo>
                    <a:pt x="474" y="3320"/>
                  </a:lnTo>
                  <a:lnTo>
                    <a:pt x="555" y="3320"/>
                  </a:lnTo>
                  <a:lnTo>
                    <a:pt x="595" y="3320"/>
                  </a:lnTo>
                  <a:lnTo>
                    <a:pt x="635" y="3320"/>
                  </a:lnTo>
                  <a:lnTo>
                    <a:pt x="676" y="3309"/>
                  </a:lnTo>
                  <a:lnTo>
                    <a:pt x="716" y="3309"/>
                  </a:lnTo>
                  <a:lnTo>
                    <a:pt x="767" y="3298"/>
                  </a:lnTo>
                  <a:lnTo>
                    <a:pt x="807" y="3265"/>
                  </a:lnTo>
                  <a:lnTo>
                    <a:pt x="847" y="3243"/>
                  </a:lnTo>
                  <a:lnTo>
                    <a:pt x="888" y="3243"/>
                  </a:lnTo>
                  <a:lnTo>
                    <a:pt x="938" y="3243"/>
                  </a:lnTo>
                  <a:lnTo>
                    <a:pt x="978" y="3222"/>
                  </a:lnTo>
                  <a:lnTo>
                    <a:pt x="1029" y="3211"/>
                  </a:lnTo>
                  <a:lnTo>
                    <a:pt x="1109" y="3211"/>
                  </a:lnTo>
                  <a:lnTo>
                    <a:pt x="1150" y="3211"/>
                  </a:lnTo>
                  <a:lnTo>
                    <a:pt x="1200" y="3200"/>
                  </a:lnTo>
                  <a:lnTo>
                    <a:pt x="1241" y="3189"/>
                  </a:lnTo>
                  <a:lnTo>
                    <a:pt x="1291" y="3200"/>
                  </a:lnTo>
                  <a:lnTo>
                    <a:pt x="1341" y="3200"/>
                  </a:lnTo>
                  <a:lnTo>
                    <a:pt x="1382" y="3178"/>
                  </a:lnTo>
                  <a:lnTo>
                    <a:pt x="1412" y="3134"/>
                  </a:lnTo>
                  <a:lnTo>
                    <a:pt x="1432" y="3091"/>
                  </a:lnTo>
                  <a:lnTo>
                    <a:pt x="1473" y="3080"/>
                  </a:lnTo>
                  <a:lnTo>
                    <a:pt x="1533" y="3069"/>
                  </a:lnTo>
                  <a:lnTo>
                    <a:pt x="1573" y="3047"/>
                  </a:lnTo>
                  <a:lnTo>
                    <a:pt x="1614" y="3015"/>
                  </a:lnTo>
                  <a:lnTo>
                    <a:pt x="1654" y="2982"/>
                  </a:lnTo>
                  <a:lnTo>
                    <a:pt x="1694" y="2939"/>
                  </a:lnTo>
                  <a:lnTo>
                    <a:pt x="1735" y="2928"/>
                  </a:lnTo>
                  <a:lnTo>
                    <a:pt x="1775" y="2895"/>
                  </a:lnTo>
                  <a:lnTo>
                    <a:pt x="1815" y="2873"/>
                  </a:lnTo>
                  <a:lnTo>
                    <a:pt x="1856" y="2862"/>
                  </a:lnTo>
                  <a:lnTo>
                    <a:pt x="1896" y="2884"/>
                  </a:lnTo>
                  <a:lnTo>
                    <a:pt x="1937" y="2895"/>
                  </a:lnTo>
                  <a:lnTo>
                    <a:pt x="1977" y="2895"/>
                  </a:lnTo>
                  <a:lnTo>
                    <a:pt x="2017" y="2906"/>
                  </a:lnTo>
                  <a:lnTo>
                    <a:pt x="2088" y="2917"/>
                  </a:lnTo>
                  <a:lnTo>
                    <a:pt x="2128" y="2917"/>
                  </a:lnTo>
                  <a:lnTo>
                    <a:pt x="2189" y="2928"/>
                  </a:lnTo>
                  <a:lnTo>
                    <a:pt x="2239" y="2939"/>
                  </a:lnTo>
                  <a:lnTo>
                    <a:pt x="2279" y="2960"/>
                  </a:lnTo>
                  <a:lnTo>
                    <a:pt x="2320" y="2982"/>
                  </a:lnTo>
                  <a:lnTo>
                    <a:pt x="2360" y="3004"/>
                  </a:lnTo>
                  <a:lnTo>
                    <a:pt x="2400" y="3015"/>
                  </a:lnTo>
                  <a:lnTo>
                    <a:pt x="2441" y="3015"/>
                  </a:lnTo>
                  <a:lnTo>
                    <a:pt x="2481" y="3037"/>
                  </a:lnTo>
                  <a:lnTo>
                    <a:pt x="2521" y="3058"/>
                  </a:lnTo>
                  <a:lnTo>
                    <a:pt x="2562" y="3091"/>
                  </a:lnTo>
                  <a:lnTo>
                    <a:pt x="2622" y="3102"/>
                  </a:lnTo>
                  <a:lnTo>
                    <a:pt x="2663" y="3102"/>
                  </a:lnTo>
                  <a:lnTo>
                    <a:pt x="2703" y="3134"/>
                  </a:lnTo>
                  <a:lnTo>
                    <a:pt x="2743" y="3156"/>
                  </a:lnTo>
                  <a:lnTo>
                    <a:pt x="2784" y="3167"/>
                  </a:lnTo>
                  <a:lnTo>
                    <a:pt x="2834" y="3189"/>
                  </a:lnTo>
                  <a:lnTo>
                    <a:pt x="2874" y="3200"/>
                  </a:lnTo>
                  <a:lnTo>
                    <a:pt x="2925" y="3200"/>
                  </a:lnTo>
                  <a:lnTo>
                    <a:pt x="2975" y="3200"/>
                  </a:lnTo>
                  <a:lnTo>
                    <a:pt x="3016" y="3200"/>
                  </a:lnTo>
                  <a:lnTo>
                    <a:pt x="3066" y="3211"/>
                  </a:lnTo>
                  <a:lnTo>
                    <a:pt x="3117" y="3243"/>
                  </a:lnTo>
                  <a:lnTo>
                    <a:pt x="3167" y="3254"/>
                  </a:lnTo>
                  <a:lnTo>
                    <a:pt x="3217" y="3254"/>
                  </a:lnTo>
                  <a:lnTo>
                    <a:pt x="3308" y="3254"/>
                  </a:lnTo>
                  <a:lnTo>
                    <a:pt x="3359" y="3254"/>
                  </a:lnTo>
                  <a:lnTo>
                    <a:pt x="3399" y="3265"/>
                  </a:lnTo>
                  <a:lnTo>
                    <a:pt x="3449" y="3298"/>
                  </a:lnTo>
                  <a:lnTo>
                    <a:pt x="3490" y="3309"/>
                  </a:lnTo>
                  <a:lnTo>
                    <a:pt x="3530" y="3320"/>
                  </a:lnTo>
                  <a:lnTo>
                    <a:pt x="3581" y="3330"/>
                  </a:lnTo>
                  <a:lnTo>
                    <a:pt x="3631" y="3330"/>
                  </a:lnTo>
                  <a:lnTo>
                    <a:pt x="3671" y="3330"/>
                  </a:lnTo>
                  <a:lnTo>
                    <a:pt x="3712" y="3341"/>
                  </a:lnTo>
                  <a:lnTo>
                    <a:pt x="3752" y="3374"/>
                  </a:lnTo>
                  <a:lnTo>
                    <a:pt x="3802" y="3374"/>
                  </a:lnTo>
                  <a:lnTo>
                    <a:pt x="3843" y="3374"/>
                  </a:lnTo>
                  <a:lnTo>
                    <a:pt x="3893" y="3374"/>
                  </a:lnTo>
                  <a:lnTo>
                    <a:pt x="3944" y="3385"/>
                  </a:lnTo>
                  <a:lnTo>
                    <a:pt x="3984" y="3385"/>
                  </a:lnTo>
                  <a:lnTo>
                    <a:pt x="4024" y="3385"/>
                  </a:lnTo>
                  <a:lnTo>
                    <a:pt x="4075" y="3385"/>
                  </a:lnTo>
                  <a:lnTo>
                    <a:pt x="4125" y="3385"/>
                  </a:lnTo>
                  <a:lnTo>
                    <a:pt x="4165" y="3385"/>
                  </a:lnTo>
                  <a:lnTo>
                    <a:pt x="4216" y="3417"/>
                  </a:lnTo>
                  <a:lnTo>
                    <a:pt x="4266" y="3450"/>
                  </a:lnTo>
                  <a:lnTo>
                    <a:pt x="4307" y="3450"/>
                  </a:lnTo>
                  <a:lnTo>
                    <a:pt x="4357" y="3450"/>
                  </a:lnTo>
                  <a:lnTo>
                    <a:pt x="4408" y="3450"/>
                  </a:lnTo>
                  <a:lnTo>
                    <a:pt x="4458" y="3450"/>
                  </a:lnTo>
                  <a:lnTo>
                    <a:pt x="4498" y="3450"/>
                  </a:lnTo>
                  <a:lnTo>
                    <a:pt x="4539" y="3450"/>
                  </a:lnTo>
                  <a:lnTo>
                    <a:pt x="4589" y="3461"/>
                  </a:lnTo>
                  <a:lnTo>
                    <a:pt x="4640" y="3461"/>
                  </a:lnTo>
                  <a:lnTo>
                    <a:pt x="4549" y="3461"/>
                  </a:lnTo>
                  <a:lnTo>
                    <a:pt x="4508" y="3461"/>
                  </a:lnTo>
                  <a:lnTo>
                    <a:pt x="4428" y="3439"/>
                  </a:lnTo>
                  <a:lnTo>
                    <a:pt x="4377" y="3428"/>
                  </a:lnTo>
                  <a:lnTo>
                    <a:pt x="4297" y="3439"/>
                  </a:lnTo>
                  <a:lnTo>
                    <a:pt x="4256" y="3450"/>
                  </a:lnTo>
                  <a:lnTo>
                    <a:pt x="4216" y="3439"/>
                  </a:lnTo>
                  <a:lnTo>
                    <a:pt x="4196" y="3396"/>
                  </a:lnTo>
                  <a:lnTo>
                    <a:pt x="4105" y="3374"/>
                  </a:lnTo>
                  <a:lnTo>
                    <a:pt x="4065" y="3374"/>
                  </a:lnTo>
                  <a:lnTo>
                    <a:pt x="4014" y="3363"/>
                  </a:lnTo>
                  <a:lnTo>
                    <a:pt x="3954" y="3352"/>
                  </a:lnTo>
                  <a:lnTo>
                    <a:pt x="3873" y="3341"/>
                  </a:lnTo>
                  <a:lnTo>
                    <a:pt x="3823" y="3330"/>
                  </a:lnTo>
                  <a:lnTo>
                    <a:pt x="3782" y="3330"/>
                  </a:lnTo>
                  <a:lnTo>
                    <a:pt x="3722" y="3341"/>
                  </a:lnTo>
                  <a:lnTo>
                    <a:pt x="3611" y="3341"/>
                  </a:lnTo>
                  <a:lnTo>
                    <a:pt x="3560" y="3298"/>
                  </a:lnTo>
                  <a:lnTo>
                    <a:pt x="3520" y="3298"/>
                  </a:lnTo>
                  <a:lnTo>
                    <a:pt x="3449" y="3287"/>
                  </a:lnTo>
                  <a:lnTo>
                    <a:pt x="3369" y="3287"/>
                  </a:lnTo>
                  <a:lnTo>
                    <a:pt x="3328" y="3265"/>
                  </a:lnTo>
                  <a:lnTo>
                    <a:pt x="3278" y="3232"/>
                  </a:lnTo>
                  <a:lnTo>
                    <a:pt x="3238" y="3211"/>
                  </a:lnTo>
                  <a:lnTo>
                    <a:pt x="3197" y="3200"/>
                  </a:lnTo>
                  <a:lnTo>
                    <a:pt x="3157" y="3200"/>
                  </a:lnTo>
                  <a:lnTo>
                    <a:pt x="3117" y="3200"/>
                  </a:lnTo>
                  <a:lnTo>
                    <a:pt x="3076" y="3189"/>
                  </a:lnTo>
                  <a:lnTo>
                    <a:pt x="3016" y="3178"/>
                  </a:lnTo>
                  <a:lnTo>
                    <a:pt x="2955" y="3167"/>
                  </a:lnTo>
                  <a:lnTo>
                    <a:pt x="2915" y="3145"/>
                  </a:lnTo>
                  <a:lnTo>
                    <a:pt x="2864" y="3124"/>
                  </a:lnTo>
                  <a:lnTo>
                    <a:pt x="2824" y="3124"/>
                  </a:lnTo>
                  <a:lnTo>
                    <a:pt x="2784" y="3124"/>
                  </a:lnTo>
                  <a:lnTo>
                    <a:pt x="2733" y="3124"/>
                  </a:lnTo>
                  <a:lnTo>
                    <a:pt x="2673" y="3124"/>
                  </a:lnTo>
                  <a:lnTo>
                    <a:pt x="2592" y="3113"/>
                  </a:lnTo>
                  <a:lnTo>
                    <a:pt x="2552" y="3058"/>
                  </a:lnTo>
                  <a:lnTo>
                    <a:pt x="2511" y="3015"/>
                  </a:lnTo>
                  <a:lnTo>
                    <a:pt x="2471" y="3015"/>
                  </a:lnTo>
                  <a:lnTo>
                    <a:pt x="2380" y="3015"/>
                  </a:lnTo>
                  <a:lnTo>
                    <a:pt x="2340" y="2982"/>
                  </a:lnTo>
                  <a:lnTo>
                    <a:pt x="2300" y="2949"/>
                  </a:lnTo>
                  <a:lnTo>
                    <a:pt x="2249" y="2906"/>
                  </a:lnTo>
                  <a:lnTo>
                    <a:pt x="2199" y="2884"/>
                  </a:lnTo>
                  <a:lnTo>
                    <a:pt x="2158" y="2884"/>
                  </a:lnTo>
                  <a:lnTo>
                    <a:pt x="2108" y="2884"/>
                  </a:lnTo>
                  <a:lnTo>
                    <a:pt x="2017" y="2884"/>
                  </a:lnTo>
                  <a:lnTo>
                    <a:pt x="1977" y="2884"/>
                  </a:lnTo>
                  <a:lnTo>
                    <a:pt x="1937" y="2862"/>
                  </a:lnTo>
                  <a:lnTo>
                    <a:pt x="1826" y="2841"/>
                  </a:lnTo>
                  <a:lnTo>
                    <a:pt x="1725" y="2808"/>
                  </a:lnTo>
                  <a:lnTo>
                    <a:pt x="1705" y="2764"/>
                  </a:lnTo>
                  <a:lnTo>
                    <a:pt x="1715" y="2721"/>
                  </a:lnTo>
                  <a:lnTo>
                    <a:pt x="1684" y="2677"/>
                  </a:lnTo>
                  <a:lnTo>
                    <a:pt x="1654" y="2634"/>
                  </a:lnTo>
                  <a:lnTo>
                    <a:pt x="1624" y="2590"/>
                  </a:lnTo>
                  <a:lnTo>
                    <a:pt x="1583" y="2558"/>
                  </a:lnTo>
                  <a:lnTo>
                    <a:pt x="1543" y="2536"/>
                  </a:lnTo>
                  <a:lnTo>
                    <a:pt x="1503" y="2525"/>
                  </a:lnTo>
                  <a:lnTo>
                    <a:pt x="1422" y="2492"/>
                  </a:lnTo>
                  <a:lnTo>
                    <a:pt x="1382" y="2492"/>
                  </a:lnTo>
                  <a:lnTo>
                    <a:pt x="1341" y="2481"/>
                  </a:lnTo>
                  <a:lnTo>
                    <a:pt x="1291" y="2471"/>
                  </a:lnTo>
                  <a:lnTo>
                    <a:pt x="1220" y="2471"/>
                  </a:lnTo>
                  <a:lnTo>
                    <a:pt x="1180" y="2449"/>
                  </a:lnTo>
                  <a:lnTo>
                    <a:pt x="1140" y="2438"/>
                  </a:lnTo>
                  <a:lnTo>
                    <a:pt x="1200" y="2427"/>
                  </a:lnTo>
                  <a:lnTo>
                    <a:pt x="1241" y="2405"/>
                  </a:lnTo>
                  <a:lnTo>
                    <a:pt x="1281" y="2394"/>
                  </a:lnTo>
                  <a:lnTo>
                    <a:pt x="1331" y="2394"/>
                  </a:lnTo>
                  <a:lnTo>
                    <a:pt x="1372" y="2394"/>
                  </a:lnTo>
                  <a:lnTo>
                    <a:pt x="1412" y="2394"/>
                  </a:lnTo>
                  <a:lnTo>
                    <a:pt x="1452" y="2394"/>
                  </a:lnTo>
                  <a:lnTo>
                    <a:pt x="1493" y="2394"/>
                  </a:lnTo>
                  <a:lnTo>
                    <a:pt x="1543" y="2394"/>
                  </a:lnTo>
                  <a:lnTo>
                    <a:pt x="1583" y="2384"/>
                  </a:lnTo>
                  <a:lnTo>
                    <a:pt x="1664" y="2384"/>
                  </a:lnTo>
                  <a:lnTo>
                    <a:pt x="1755" y="2373"/>
                  </a:lnTo>
                  <a:lnTo>
                    <a:pt x="1795" y="2351"/>
                  </a:lnTo>
                  <a:lnTo>
                    <a:pt x="1836" y="2340"/>
                  </a:lnTo>
                  <a:lnTo>
                    <a:pt x="1896" y="2340"/>
                  </a:lnTo>
                  <a:lnTo>
                    <a:pt x="1977" y="2340"/>
                  </a:lnTo>
                  <a:lnTo>
                    <a:pt x="2037" y="2329"/>
                  </a:lnTo>
                  <a:lnTo>
                    <a:pt x="2078" y="2318"/>
                  </a:lnTo>
                  <a:lnTo>
                    <a:pt x="2118" y="2318"/>
                  </a:lnTo>
                  <a:lnTo>
                    <a:pt x="2158" y="2318"/>
                  </a:lnTo>
                  <a:lnTo>
                    <a:pt x="2199" y="2340"/>
                  </a:lnTo>
                  <a:lnTo>
                    <a:pt x="2249" y="2351"/>
                  </a:lnTo>
                  <a:lnTo>
                    <a:pt x="2310" y="2351"/>
                  </a:lnTo>
                  <a:lnTo>
                    <a:pt x="2370" y="2351"/>
                  </a:lnTo>
                  <a:lnTo>
                    <a:pt x="2421" y="2351"/>
                  </a:lnTo>
                  <a:lnTo>
                    <a:pt x="2461" y="2362"/>
                  </a:lnTo>
                  <a:lnTo>
                    <a:pt x="2521" y="2362"/>
                  </a:lnTo>
                  <a:lnTo>
                    <a:pt x="2582" y="2362"/>
                  </a:lnTo>
                  <a:lnTo>
                    <a:pt x="2622" y="2394"/>
                  </a:lnTo>
                  <a:lnTo>
                    <a:pt x="2703" y="2416"/>
                  </a:lnTo>
                  <a:lnTo>
                    <a:pt x="2743" y="2427"/>
                  </a:lnTo>
                  <a:lnTo>
                    <a:pt x="2794" y="2438"/>
                  </a:lnTo>
                  <a:lnTo>
                    <a:pt x="2834" y="2438"/>
                  </a:lnTo>
                  <a:lnTo>
                    <a:pt x="2864" y="2481"/>
                  </a:lnTo>
                  <a:lnTo>
                    <a:pt x="2915" y="2525"/>
                  </a:lnTo>
                  <a:lnTo>
                    <a:pt x="2975" y="2536"/>
                  </a:lnTo>
                  <a:lnTo>
                    <a:pt x="3016" y="2547"/>
                  </a:lnTo>
                  <a:lnTo>
                    <a:pt x="3056" y="2569"/>
                  </a:lnTo>
                  <a:lnTo>
                    <a:pt x="3096" y="2612"/>
                  </a:lnTo>
                  <a:lnTo>
                    <a:pt x="3137" y="2634"/>
                  </a:lnTo>
                  <a:lnTo>
                    <a:pt x="3177" y="2645"/>
                  </a:lnTo>
                  <a:lnTo>
                    <a:pt x="3228" y="2656"/>
                  </a:lnTo>
                  <a:lnTo>
                    <a:pt x="3268" y="2656"/>
                  </a:lnTo>
                  <a:lnTo>
                    <a:pt x="3308" y="2666"/>
                  </a:lnTo>
                  <a:lnTo>
                    <a:pt x="3349" y="2699"/>
                  </a:lnTo>
                  <a:lnTo>
                    <a:pt x="3389" y="2732"/>
                  </a:lnTo>
                  <a:lnTo>
                    <a:pt x="3459" y="2743"/>
                  </a:lnTo>
                  <a:lnTo>
                    <a:pt x="3500" y="2743"/>
                  </a:lnTo>
                  <a:lnTo>
                    <a:pt x="3540" y="2764"/>
                  </a:lnTo>
                  <a:lnTo>
                    <a:pt x="3621" y="2786"/>
                  </a:lnTo>
                  <a:lnTo>
                    <a:pt x="3691" y="2797"/>
                  </a:lnTo>
                  <a:lnTo>
                    <a:pt x="3752" y="2808"/>
                  </a:lnTo>
                  <a:lnTo>
                    <a:pt x="3843" y="2852"/>
                  </a:lnTo>
                  <a:lnTo>
                    <a:pt x="3883" y="2873"/>
                  </a:lnTo>
                  <a:lnTo>
                    <a:pt x="3923" y="2917"/>
                  </a:lnTo>
                  <a:lnTo>
                    <a:pt x="3994" y="2960"/>
                  </a:lnTo>
                  <a:lnTo>
                    <a:pt x="4034" y="2982"/>
                  </a:lnTo>
                  <a:lnTo>
                    <a:pt x="4075" y="3004"/>
                  </a:lnTo>
                  <a:lnTo>
                    <a:pt x="4125" y="3026"/>
                  </a:lnTo>
                  <a:lnTo>
                    <a:pt x="4186" y="3047"/>
                  </a:lnTo>
                  <a:lnTo>
                    <a:pt x="4236" y="3080"/>
                  </a:lnTo>
                  <a:lnTo>
                    <a:pt x="4276" y="3102"/>
                  </a:lnTo>
                  <a:lnTo>
                    <a:pt x="4317" y="3134"/>
                  </a:lnTo>
                  <a:lnTo>
                    <a:pt x="4357" y="3167"/>
                  </a:lnTo>
                  <a:lnTo>
                    <a:pt x="4428" y="3178"/>
                  </a:lnTo>
                  <a:lnTo>
                    <a:pt x="4468" y="3189"/>
                  </a:lnTo>
                  <a:lnTo>
                    <a:pt x="4519" y="3211"/>
                  </a:lnTo>
                  <a:lnTo>
                    <a:pt x="4569" y="3243"/>
                  </a:lnTo>
                  <a:lnTo>
                    <a:pt x="4609" y="3287"/>
                  </a:lnTo>
                  <a:lnTo>
                    <a:pt x="4650" y="3298"/>
                  </a:lnTo>
                  <a:lnTo>
                    <a:pt x="4690" y="3309"/>
                  </a:lnTo>
                  <a:lnTo>
                    <a:pt x="4730" y="3341"/>
                  </a:lnTo>
                  <a:lnTo>
                    <a:pt x="4771" y="3374"/>
                  </a:lnTo>
                  <a:lnTo>
                    <a:pt x="4811" y="3385"/>
                  </a:lnTo>
                  <a:lnTo>
                    <a:pt x="4771" y="3363"/>
                  </a:lnTo>
                  <a:lnTo>
                    <a:pt x="4720" y="3320"/>
                  </a:lnTo>
                  <a:lnTo>
                    <a:pt x="4690" y="3276"/>
                  </a:lnTo>
                  <a:lnTo>
                    <a:pt x="4650" y="3265"/>
                  </a:lnTo>
                  <a:lnTo>
                    <a:pt x="4599" y="3232"/>
                  </a:lnTo>
                  <a:lnTo>
                    <a:pt x="4549" y="3189"/>
                  </a:lnTo>
                  <a:lnTo>
                    <a:pt x="4508" y="3145"/>
                  </a:lnTo>
                  <a:lnTo>
                    <a:pt x="4468" y="3134"/>
                  </a:lnTo>
                  <a:lnTo>
                    <a:pt x="4428" y="3134"/>
                  </a:lnTo>
                  <a:lnTo>
                    <a:pt x="4387" y="3113"/>
                  </a:lnTo>
                  <a:lnTo>
                    <a:pt x="4347" y="3091"/>
                  </a:lnTo>
                  <a:lnTo>
                    <a:pt x="4276" y="3047"/>
                  </a:lnTo>
                  <a:lnTo>
                    <a:pt x="4236" y="3026"/>
                  </a:lnTo>
                  <a:lnTo>
                    <a:pt x="4196" y="3015"/>
                  </a:lnTo>
                  <a:lnTo>
                    <a:pt x="4145" y="3004"/>
                  </a:lnTo>
                  <a:lnTo>
                    <a:pt x="4105" y="2960"/>
                  </a:lnTo>
                  <a:lnTo>
                    <a:pt x="4055" y="2960"/>
                  </a:lnTo>
                  <a:lnTo>
                    <a:pt x="4004" y="2906"/>
                  </a:lnTo>
                  <a:lnTo>
                    <a:pt x="3964" y="2862"/>
                  </a:lnTo>
                  <a:lnTo>
                    <a:pt x="3923" y="2841"/>
                  </a:lnTo>
                  <a:lnTo>
                    <a:pt x="3883" y="2819"/>
                  </a:lnTo>
                  <a:lnTo>
                    <a:pt x="3823" y="2808"/>
                  </a:lnTo>
                  <a:lnTo>
                    <a:pt x="3782" y="2786"/>
                  </a:lnTo>
                  <a:lnTo>
                    <a:pt x="3742" y="2764"/>
                  </a:lnTo>
                  <a:lnTo>
                    <a:pt x="3702" y="2764"/>
                  </a:lnTo>
                  <a:lnTo>
                    <a:pt x="3661" y="2764"/>
                  </a:lnTo>
                  <a:lnTo>
                    <a:pt x="3611" y="2732"/>
                  </a:lnTo>
                  <a:lnTo>
                    <a:pt x="3570" y="2699"/>
                  </a:lnTo>
                  <a:lnTo>
                    <a:pt x="3530" y="2699"/>
                  </a:lnTo>
                  <a:lnTo>
                    <a:pt x="3490" y="2677"/>
                  </a:lnTo>
                  <a:lnTo>
                    <a:pt x="3439" y="2656"/>
                  </a:lnTo>
                  <a:lnTo>
                    <a:pt x="3379" y="2645"/>
                  </a:lnTo>
                  <a:lnTo>
                    <a:pt x="3338" y="2645"/>
                  </a:lnTo>
                  <a:lnTo>
                    <a:pt x="3278" y="2634"/>
                  </a:lnTo>
                  <a:lnTo>
                    <a:pt x="3228" y="2623"/>
                  </a:lnTo>
                  <a:lnTo>
                    <a:pt x="3187" y="2601"/>
                  </a:lnTo>
                  <a:lnTo>
                    <a:pt x="3137" y="2558"/>
                  </a:lnTo>
                  <a:lnTo>
                    <a:pt x="3086" y="2514"/>
                  </a:lnTo>
                  <a:lnTo>
                    <a:pt x="3036" y="2481"/>
                  </a:lnTo>
                  <a:lnTo>
                    <a:pt x="2996" y="2460"/>
                  </a:lnTo>
                  <a:lnTo>
                    <a:pt x="2945" y="2438"/>
                  </a:lnTo>
                  <a:lnTo>
                    <a:pt x="2864" y="2416"/>
                  </a:lnTo>
                  <a:lnTo>
                    <a:pt x="2824" y="2394"/>
                  </a:lnTo>
                  <a:lnTo>
                    <a:pt x="2733" y="2362"/>
                  </a:lnTo>
                  <a:lnTo>
                    <a:pt x="2693" y="2340"/>
                  </a:lnTo>
                  <a:lnTo>
                    <a:pt x="2673" y="2296"/>
                  </a:lnTo>
                  <a:lnTo>
                    <a:pt x="2643" y="2253"/>
                  </a:lnTo>
                  <a:lnTo>
                    <a:pt x="2602" y="2231"/>
                  </a:lnTo>
                  <a:lnTo>
                    <a:pt x="2572" y="2177"/>
                  </a:lnTo>
                  <a:lnTo>
                    <a:pt x="2521" y="2133"/>
                  </a:lnTo>
                  <a:lnTo>
                    <a:pt x="2511" y="2090"/>
                  </a:lnTo>
                  <a:lnTo>
                    <a:pt x="2501" y="2046"/>
                  </a:lnTo>
                  <a:lnTo>
                    <a:pt x="2481" y="2003"/>
                  </a:lnTo>
                  <a:lnTo>
                    <a:pt x="2461" y="1959"/>
                  </a:lnTo>
                  <a:lnTo>
                    <a:pt x="2441" y="1916"/>
                  </a:lnTo>
                  <a:lnTo>
                    <a:pt x="2431" y="1872"/>
                  </a:lnTo>
                  <a:lnTo>
                    <a:pt x="2411" y="1828"/>
                  </a:lnTo>
                  <a:lnTo>
                    <a:pt x="2390" y="1785"/>
                  </a:lnTo>
                  <a:lnTo>
                    <a:pt x="2350" y="1752"/>
                  </a:lnTo>
                  <a:lnTo>
                    <a:pt x="2330" y="1709"/>
                  </a:lnTo>
                  <a:lnTo>
                    <a:pt x="2300" y="1665"/>
                  </a:lnTo>
                  <a:lnTo>
                    <a:pt x="2259" y="1643"/>
                  </a:lnTo>
                  <a:lnTo>
                    <a:pt x="2209" y="1622"/>
                  </a:lnTo>
                  <a:lnTo>
                    <a:pt x="2168" y="1600"/>
                  </a:lnTo>
                  <a:lnTo>
                    <a:pt x="2118" y="1589"/>
                  </a:lnTo>
                  <a:lnTo>
                    <a:pt x="2078" y="1578"/>
                  </a:lnTo>
                  <a:lnTo>
                    <a:pt x="2037" y="1556"/>
                  </a:lnTo>
                  <a:lnTo>
                    <a:pt x="1997" y="1513"/>
                  </a:lnTo>
                  <a:lnTo>
                    <a:pt x="1957" y="1469"/>
                  </a:lnTo>
                  <a:lnTo>
                    <a:pt x="1916" y="1437"/>
                  </a:lnTo>
                  <a:lnTo>
                    <a:pt x="1876" y="1426"/>
                  </a:lnTo>
                  <a:lnTo>
                    <a:pt x="1846" y="1371"/>
                  </a:lnTo>
                  <a:lnTo>
                    <a:pt x="1805" y="1339"/>
                  </a:lnTo>
                  <a:lnTo>
                    <a:pt x="1765" y="1317"/>
                  </a:lnTo>
                  <a:lnTo>
                    <a:pt x="1725" y="1295"/>
                  </a:lnTo>
                  <a:lnTo>
                    <a:pt x="1684" y="1252"/>
                  </a:lnTo>
                  <a:lnTo>
                    <a:pt x="1644" y="1219"/>
                  </a:lnTo>
                  <a:lnTo>
                    <a:pt x="1604" y="1208"/>
                  </a:lnTo>
                  <a:lnTo>
                    <a:pt x="1563" y="1186"/>
                  </a:lnTo>
                  <a:lnTo>
                    <a:pt x="1523" y="1143"/>
                  </a:lnTo>
                  <a:lnTo>
                    <a:pt x="1493" y="1099"/>
                  </a:lnTo>
                  <a:lnTo>
                    <a:pt x="1452" y="1067"/>
                  </a:lnTo>
                  <a:lnTo>
                    <a:pt x="1402" y="1012"/>
                  </a:lnTo>
                  <a:lnTo>
                    <a:pt x="1362" y="969"/>
                  </a:lnTo>
                  <a:lnTo>
                    <a:pt x="1321" y="947"/>
                  </a:lnTo>
                  <a:lnTo>
                    <a:pt x="1281" y="947"/>
                  </a:lnTo>
                  <a:lnTo>
                    <a:pt x="1230" y="914"/>
                  </a:lnTo>
                  <a:lnTo>
                    <a:pt x="1180" y="882"/>
                  </a:lnTo>
                  <a:lnTo>
                    <a:pt x="1140" y="860"/>
                  </a:lnTo>
                  <a:lnTo>
                    <a:pt x="1099" y="827"/>
                  </a:lnTo>
                  <a:lnTo>
                    <a:pt x="1059" y="805"/>
                  </a:lnTo>
                  <a:lnTo>
                    <a:pt x="1019" y="784"/>
                  </a:lnTo>
                  <a:lnTo>
                    <a:pt x="978" y="751"/>
                  </a:lnTo>
                  <a:lnTo>
                    <a:pt x="938" y="740"/>
                  </a:lnTo>
                  <a:lnTo>
                    <a:pt x="898" y="718"/>
                  </a:lnTo>
                  <a:lnTo>
                    <a:pt x="867" y="675"/>
                  </a:lnTo>
                  <a:lnTo>
                    <a:pt x="847" y="631"/>
                  </a:lnTo>
                  <a:lnTo>
                    <a:pt x="817" y="588"/>
                  </a:lnTo>
                  <a:lnTo>
                    <a:pt x="787" y="544"/>
                  </a:lnTo>
                  <a:lnTo>
                    <a:pt x="756" y="501"/>
                  </a:lnTo>
                  <a:lnTo>
                    <a:pt x="716" y="468"/>
                  </a:lnTo>
                  <a:lnTo>
                    <a:pt x="676" y="435"/>
                  </a:lnTo>
                  <a:lnTo>
                    <a:pt x="635" y="403"/>
                  </a:lnTo>
                  <a:lnTo>
                    <a:pt x="595" y="392"/>
                  </a:lnTo>
                  <a:lnTo>
                    <a:pt x="555" y="381"/>
                  </a:lnTo>
                  <a:lnTo>
                    <a:pt x="514" y="359"/>
                  </a:lnTo>
                  <a:lnTo>
                    <a:pt x="474" y="348"/>
                  </a:lnTo>
                  <a:lnTo>
                    <a:pt x="434" y="327"/>
                  </a:lnTo>
                  <a:lnTo>
                    <a:pt x="403" y="283"/>
                  </a:lnTo>
                  <a:lnTo>
                    <a:pt x="383" y="239"/>
                  </a:lnTo>
                  <a:lnTo>
                    <a:pt x="353" y="196"/>
                  </a:lnTo>
                  <a:lnTo>
                    <a:pt x="313" y="163"/>
                  </a:lnTo>
                  <a:lnTo>
                    <a:pt x="282" y="120"/>
                  </a:lnTo>
                  <a:lnTo>
                    <a:pt x="242" y="87"/>
                  </a:lnTo>
                  <a:lnTo>
                    <a:pt x="202" y="65"/>
                  </a:lnTo>
                  <a:lnTo>
                    <a:pt x="161" y="44"/>
                  </a:lnTo>
                  <a:lnTo>
                    <a:pt x="121" y="11"/>
                  </a:lnTo>
                  <a:lnTo>
                    <a:pt x="101" y="0"/>
                  </a:lnTo>
                </a:path>
              </a:pathLst>
            </a:custGeom>
            <a:solidFill>
              <a:srgbClr val="74747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80303" name="Freeform 15">
              <a:extLst>
                <a:ext uri="{FF2B5EF4-FFF2-40B4-BE49-F238E27FC236}">
                  <a16:creationId xmlns:a16="http://schemas.microsoft.com/office/drawing/2014/main" id="{6AAAE365-2C3C-0852-AAC7-29819DA2E1EC}"/>
                </a:ext>
              </a:extLst>
            </p:cNvPr>
            <p:cNvSpPr>
              <a:spLocks/>
            </p:cNvSpPr>
            <p:nvPr/>
          </p:nvSpPr>
          <p:spPr bwMode="auto">
            <a:xfrm>
              <a:off x="246" y="204"/>
              <a:ext cx="5271" cy="117"/>
            </a:xfrm>
            <a:custGeom>
              <a:avLst/>
              <a:gdLst>
                <a:gd name="T0" fmla="*/ 0 w 5271"/>
                <a:gd name="T1" fmla="*/ 0 h 117"/>
                <a:gd name="T2" fmla="*/ 108 w 5271"/>
                <a:gd name="T3" fmla="*/ 116 h 117"/>
                <a:gd name="T4" fmla="*/ 5162 w 5271"/>
                <a:gd name="T5" fmla="*/ 116 h 117"/>
                <a:gd name="T6" fmla="*/ 5270 w 5271"/>
                <a:gd name="T7" fmla="*/ 0 h 117"/>
                <a:gd name="T8" fmla="*/ 0 w 5271"/>
                <a:gd name="T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71" h="117">
                  <a:moveTo>
                    <a:pt x="0" y="0"/>
                  </a:moveTo>
                  <a:lnTo>
                    <a:pt x="108" y="116"/>
                  </a:lnTo>
                  <a:lnTo>
                    <a:pt x="5162" y="116"/>
                  </a:lnTo>
                  <a:lnTo>
                    <a:pt x="5270" y="0"/>
                  </a:lnTo>
                  <a:lnTo>
                    <a:pt x="0" y="0"/>
                  </a:lnTo>
                </a:path>
              </a:pathLst>
            </a:custGeom>
            <a:solidFill>
              <a:srgbClr val="9A9A9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80304" name="Freeform 16">
              <a:extLst>
                <a:ext uri="{FF2B5EF4-FFF2-40B4-BE49-F238E27FC236}">
                  <a16:creationId xmlns:a16="http://schemas.microsoft.com/office/drawing/2014/main" id="{CBA06347-4039-F7B7-10E6-35E7075A3F34}"/>
                </a:ext>
              </a:extLst>
            </p:cNvPr>
            <p:cNvSpPr>
              <a:spLocks/>
            </p:cNvSpPr>
            <p:nvPr/>
          </p:nvSpPr>
          <p:spPr bwMode="auto">
            <a:xfrm>
              <a:off x="246" y="204"/>
              <a:ext cx="107" cy="3889"/>
            </a:xfrm>
            <a:custGeom>
              <a:avLst/>
              <a:gdLst>
                <a:gd name="T0" fmla="*/ 0 w 107"/>
                <a:gd name="T1" fmla="*/ 0 h 3889"/>
                <a:gd name="T2" fmla="*/ 0 w 107"/>
                <a:gd name="T3" fmla="*/ 3888 h 3889"/>
                <a:gd name="T4" fmla="*/ 106 w 107"/>
                <a:gd name="T5" fmla="*/ 3772 h 3889"/>
                <a:gd name="T6" fmla="*/ 106 w 107"/>
                <a:gd name="T7" fmla="*/ 116 h 3889"/>
                <a:gd name="T8" fmla="*/ 0 w 107"/>
                <a:gd name="T9" fmla="*/ 0 h 38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7" h="3889">
                  <a:moveTo>
                    <a:pt x="0" y="0"/>
                  </a:moveTo>
                  <a:lnTo>
                    <a:pt x="0" y="3888"/>
                  </a:lnTo>
                  <a:lnTo>
                    <a:pt x="106" y="3772"/>
                  </a:lnTo>
                  <a:lnTo>
                    <a:pt x="106" y="116"/>
                  </a:lnTo>
                  <a:lnTo>
                    <a:pt x="0" y="0"/>
                  </a:lnTo>
                </a:path>
              </a:pathLst>
            </a:custGeom>
            <a:solidFill>
              <a:srgbClr val="74747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80305" name="Freeform 17">
              <a:extLst>
                <a:ext uri="{FF2B5EF4-FFF2-40B4-BE49-F238E27FC236}">
                  <a16:creationId xmlns:a16="http://schemas.microsoft.com/office/drawing/2014/main" id="{CAA7105E-B36B-3C81-8E52-991254814634}"/>
                </a:ext>
              </a:extLst>
            </p:cNvPr>
            <p:cNvSpPr>
              <a:spLocks/>
            </p:cNvSpPr>
            <p:nvPr/>
          </p:nvSpPr>
          <p:spPr bwMode="auto">
            <a:xfrm>
              <a:off x="5410" y="204"/>
              <a:ext cx="107" cy="3889"/>
            </a:xfrm>
            <a:custGeom>
              <a:avLst/>
              <a:gdLst>
                <a:gd name="T0" fmla="*/ 0 w 107"/>
                <a:gd name="T1" fmla="*/ 116 h 3889"/>
                <a:gd name="T2" fmla="*/ 0 w 107"/>
                <a:gd name="T3" fmla="*/ 3772 h 3889"/>
                <a:gd name="T4" fmla="*/ 106 w 107"/>
                <a:gd name="T5" fmla="*/ 3888 h 3889"/>
                <a:gd name="T6" fmla="*/ 106 w 107"/>
                <a:gd name="T7" fmla="*/ 0 h 3889"/>
                <a:gd name="T8" fmla="*/ 0 w 107"/>
                <a:gd name="T9" fmla="*/ 116 h 38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7" h="3889">
                  <a:moveTo>
                    <a:pt x="0" y="116"/>
                  </a:moveTo>
                  <a:lnTo>
                    <a:pt x="0" y="3772"/>
                  </a:lnTo>
                  <a:lnTo>
                    <a:pt x="106" y="3888"/>
                  </a:lnTo>
                  <a:lnTo>
                    <a:pt x="106" y="0"/>
                  </a:lnTo>
                  <a:lnTo>
                    <a:pt x="0" y="116"/>
                  </a:lnTo>
                </a:path>
              </a:pathLst>
            </a:custGeom>
            <a:solidFill>
              <a:srgbClr val="74747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80306" name="Freeform 18">
              <a:extLst>
                <a:ext uri="{FF2B5EF4-FFF2-40B4-BE49-F238E27FC236}">
                  <a16:creationId xmlns:a16="http://schemas.microsoft.com/office/drawing/2014/main" id="{13C75B49-B3F5-9ACC-5316-BB31E18F2AE4}"/>
                </a:ext>
              </a:extLst>
            </p:cNvPr>
            <p:cNvSpPr>
              <a:spLocks/>
            </p:cNvSpPr>
            <p:nvPr/>
          </p:nvSpPr>
          <p:spPr bwMode="auto">
            <a:xfrm>
              <a:off x="246" y="3976"/>
              <a:ext cx="5271" cy="117"/>
            </a:xfrm>
            <a:custGeom>
              <a:avLst/>
              <a:gdLst>
                <a:gd name="T0" fmla="*/ 108 w 5271"/>
                <a:gd name="T1" fmla="*/ 0 h 117"/>
                <a:gd name="T2" fmla="*/ 5162 w 5271"/>
                <a:gd name="T3" fmla="*/ 0 h 117"/>
                <a:gd name="T4" fmla="*/ 5270 w 5271"/>
                <a:gd name="T5" fmla="*/ 116 h 117"/>
                <a:gd name="T6" fmla="*/ 0 w 5271"/>
                <a:gd name="T7" fmla="*/ 116 h 117"/>
                <a:gd name="T8" fmla="*/ 108 w 5271"/>
                <a:gd name="T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71" h="117">
                  <a:moveTo>
                    <a:pt x="108" y="0"/>
                  </a:moveTo>
                  <a:lnTo>
                    <a:pt x="5162" y="0"/>
                  </a:lnTo>
                  <a:lnTo>
                    <a:pt x="5270" y="116"/>
                  </a:lnTo>
                  <a:lnTo>
                    <a:pt x="0" y="116"/>
                  </a:lnTo>
                  <a:lnTo>
                    <a:pt x="108" y="0"/>
                  </a:lnTo>
                </a:path>
              </a:pathLst>
            </a:custGeom>
            <a:solidFill>
              <a:srgbClr val="49494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80307" name="Freeform 19">
              <a:extLst>
                <a:ext uri="{FF2B5EF4-FFF2-40B4-BE49-F238E27FC236}">
                  <a16:creationId xmlns:a16="http://schemas.microsoft.com/office/drawing/2014/main" id="{1E7ECD4E-4573-D6DF-A80A-A3D267AA2D57}"/>
                </a:ext>
              </a:extLst>
            </p:cNvPr>
            <p:cNvSpPr>
              <a:spLocks/>
            </p:cNvSpPr>
            <p:nvPr/>
          </p:nvSpPr>
          <p:spPr bwMode="auto">
            <a:xfrm>
              <a:off x="5410" y="320"/>
              <a:ext cx="80" cy="1873"/>
            </a:xfrm>
            <a:custGeom>
              <a:avLst/>
              <a:gdLst>
                <a:gd name="T0" fmla="*/ 40 w 80"/>
                <a:gd name="T1" fmla="*/ 51 h 1873"/>
                <a:gd name="T2" fmla="*/ 46 w 80"/>
                <a:gd name="T3" fmla="*/ 109 h 1873"/>
                <a:gd name="T4" fmla="*/ 26 w 80"/>
                <a:gd name="T5" fmla="*/ 167 h 1873"/>
                <a:gd name="T6" fmla="*/ 40 w 80"/>
                <a:gd name="T7" fmla="*/ 225 h 1873"/>
                <a:gd name="T8" fmla="*/ 53 w 80"/>
                <a:gd name="T9" fmla="*/ 283 h 1873"/>
                <a:gd name="T10" fmla="*/ 46 w 80"/>
                <a:gd name="T11" fmla="*/ 341 h 1873"/>
                <a:gd name="T12" fmla="*/ 33 w 80"/>
                <a:gd name="T13" fmla="*/ 406 h 1873"/>
                <a:gd name="T14" fmla="*/ 46 w 80"/>
                <a:gd name="T15" fmla="*/ 464 h 1873"/>
                <a:gd name="T16" fmla="*/ 46 w 80"/>
                <a:gd name="T17" fmla="*/ 530 h 1873"/>
                <a:gd name="T18" fmla="*/ 33 w 80"/>
                <a:gd name="T19" fmla="*/ 588 h 1873"/>
                <a:gd name="T20" fmla="*/ 46 w 80"/>
                <a:gd name="T21" fmla="*/ 646 h 1873"/>
                <a:gd name="T22" fmla="*/ 59 w 80"/>
                <a:gd name="T23" fmla="*/ 704 h 1873"/>
                <a:gd name="T24" fmla="*/ 66 w 80"/>
                <a:gd name="T25" fmla="*/ 769 h 1873"/>
                <a:gd name="T26" fmla="*/ 53 w 80"/>
                <a:gd name="T27" fmla="*/ 834 h 1873"/>
                <a:gd name="T28" fmla="*/ 20 w 80"/>
                <a:gd name="T29" fmla="*/ 892 h 1873"/>
                <a:gd name="T30" fmla="*/ 20 w 80"/>
                <a:gd name="T31" fmla="*/ 958 h 1873"/>
                <a:gd name="T32" fmla="*/ 46 w 80"/>
                <a:gd name="T33" fmla="*/ 1016 h 1873"/>
                <a:gd name="T34" fmla="*/ 59 w 80"/>
                <a:gd name="T35" fmla="*/ 1088 h 1873"/>
                <a:gd name="T36" fmla="*/ 46 w 80"/>
                <a:gd name="T37" fmla="*/ 1154 h 1873"/>
                <a:gd name="T38" fmla="*/ 53 w 80"/>
                <a:gd name="T39" fmla="*/ 1219 h 1873"/>
                <a:gd name="T40" fmla="*/ 59 w 80"/>
                <a:gd name="T41" fmla="*/ 1277 h 1873"/>
                <a:gd name="T42" fmla="*/ 53 w 80"/>
                <a:gd name="T43" fmla="*/ 1342 h 1873"/>
                <a:gd name="T44" fmla="*/ 53 w 80"/>
                <a:gd name="T45" fmla="*/ 1408 h 1873"/>
                <a:gd name="T46" fmla="*/ 53 w 80"/>
                <a:gd name="T47" fmla="*/ 1524 h 1873"/>
                <a:gd name="T48" fmla="*/ 53 w 80"/>
                <a:gd name="T49" fmla="*/ 1582 h 1873"/>
                <a:gd name="T50" fmla="*/ 53 w 80"/>
                <a:gd name="T51" fmla="*/ 1640 h 1873"/>
                <a:gd name="T52" fmla="*/ 66 w 80"/>
                <a:gd name="T53" fmla="*/ 1698 h 1873"/>
                <a:gd name="T54" fmla="*/ 53 w 80"/>
                <a:gd name="T55" fmla="*/ 1756 h 1873"/>
                <a:gd name="T56" fmla="*/ 59 w 80"/>
                <a:gd name="T57" fmla="*/ 1814 h 1873"/>
                <a:gd name="T58" fmla="*/ 66 w 80"/>
                <a:gd name="T59" fmla="*/ 1872 h 1873"/>
                <a:gd name="T60" fmla="*/ 40 w 80"/>
                <a:gd name="T61" fmla="*/ 1814 h 1873"/>
                <a:gd name="T62" fmla="*/ 46 w 80"/>
                <a:gd name="T63" fmla="*/ 1756 h 1873"/>
                <a:gd name="T64" fmla="*/ 53 w 80"/>
                <a:gd name="T65" fmla="*/ 1698 h 1873"/>
                <a:gd name="T66" fmla="*/ 53 w 80"/>
                <a:gd name="T67" fmla="*/ 1640 h 1873"/>
                <a:gd name="T68" fmla="*/ 53 w 80"/>
                <a:gd name="T69" fmla="*/ 1582 h 1873"/>
                <a:gd name="T70" fmla="*/ 46 w 80"/>
                <a:gd name="T71" fmla="*/ 1524 h 1873"/>
                <a:gd name="T72" fmla="*/ 53 w 80"/>
                <a:gd name="T73" fmla="*/ 1458 h 1873"/>
                <a:gd name="T74" fmla="*/ 53 w 80"/>
                <a:gd name="T75" fmla="*/ 1393 h 1873"/>
                <a:gd name="T76" fmla="*/ 46 w 80"/>
                <a:gd name="T77" fmla="*/ 1328 h 1873"/>
                <a:gd name="T78" fmla="*/ 53 w 80"/>
                <a:gd name="T79" fmla="*/ 1263 h 1873"/>
                <a:gd name="T80" fmla="*/ 40 w 80"/>
                <a:gd name="T81" fmla="*/ 1204 h 1873"/>
                <a:gd name="T82" fmla="*/ 40 w 80"/>
                <a:gd name="T83" fmla="*/ 1139 h 1873"/>
                <a:gd name="T84" fmla="*/ 66 w 80"/>
                <a:gd name="T85" fmla="*/ 1081 h 1873"/>
                <a:gd name="T86" fmla="*/ 40 w 80"/>
                <a:gd name="T87" fmla="*/ 1023 h 1873"/>
                <a:gd name="T88" fmla="*/ 7 w 80"/>
                <a:gd name="T89" fmla="*/ 972 h 1873"/>
                <a:gd name="T90" fmla="*/ 53 w 80"/>
                <a:gd name="T91" fmla="*/ 907 h 1873"/>
                <a:gd name="T92" fmla="*/ 53 w 80"/>
                <a:gd name="T93" fmla="*/ 842 h 1873"/>
                <a:gd name="T94" fmla="*/ 59 w 80"/>
                <a:gd name="T95" fmla="*/ 784 h 1873"/>
                <a:gd name="T96" fmla="*/ 53 w 80"/>
                <a:gd name="T97" fmla="*/ 726 h 1873"/>
                <a:gd name="T98" fmla="*/ 40 w 80"/>
                <a:gd name="T99" fmla="*/ 668 h 1873"/>
                <a:gd name="T100" fmla="*/ 40 w 80"/>
                <a:gd name="T101" fmla="*/ 609 h 1873"/>
                <a:gd name="T102" fmla="*/ 72 w 80"/>
                <a:gd name="T103" fmla="*/ 551 h 1873"/>
                <a:gd name="T104" fmla="*/ 79 w 80"/>
                <a:gd name="T105" fmla="*/ 486 h 1873"/>
                <a:gd name="T106" fmla="*/ 53 w 80"/>
                <a:gd name="T107" fmla="*/ 428 h 1873"/>
                <a:gd name="T108" fmla="*/ 53 w 80"/>
                <a:gd name="T109" fmla="*/ 370 h 1873"/>
                <a:gd name="T110" fmla="*/ 33 w 80"/>
                <a:gd name="T111" fmla="*/ 312 h 1873"/>
                <a:gd name="T112" fmla="*/ 26 w 80"/>
                <a:gd name="T113" fmla="*/ 247 h 1873"/>
                <a:gd name="T114" fmla="*/ 40 w 80"/>
                <a:gd name="T115" fmla="*/ 189 h 1873"/>
                <a:gd name="T116" fmla="*/ 53 w 80"/>
                <a:gd name="T117" fmla="*/ 131 h 1873"/>
                <a:gd name="T118" fmla="*/ 33 w 80"/>
                <a:gd name="T119" fmla="*/ 73 h 1873"/>
                <a:gd name="T120" fmla="*/ 7 w 80"/>
                <a:gd name="T121" fmla="*/ 15 h 18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80" h="1873">
                  <a:moveTo>
                    <a:pt x="0" y="0"/>
                  </a:moveTo>
                  <a:lnTo>
                    <a:pt x="40" y="51"/>
                  </a:lnTo>
                  <a:lnTo>
                    <a:pt x="46" y="80"/>
                  </a:lnTo>
                  <a:lnTo>
                    <a:pt x="46" y="109"/>
                  </a:lnTo>
                  <a:lnTo>
                    <a:pt x="33" y="138"/>
                  </a:lnTo>
                  <a:lnTo>
                    <a:pt x="26" y="167"/>
                  </a:lnTo>
                  <a:lnTo>
                    <a:pt x="33" y="196"/>
                  </a:lnTo>
                  <a:lnTo>
                    <a:pt x="40" y="225"/>
                  </a:lnTo>
                  <a:lnTo>
                    <a:pt x="53" y="254"/>
                  </a:lnTo>
                  <a:lnTo>
                    <a:pt x="53" y="283"/>
                  </a:lnTo>
                  <a:lnTo>
                    <a:pt x="53" y="312"/>
                  </a:lnTo>
                  <a:lnTo>
                    <a:pt x="46" y="341"/>
                  </a:lnTo>
                  <a:lnTo>
                    <a:pt x="33" y="370"/>
                  </a:lnTo>
                  <a:lnTo>
                    <a:pt x="33" y="406"/>
                  </a:lnTo>
                  <a:lnTo>
                    <a:pt x="40" y="435"/>
                  </a:lnTo>
                  <a:lnTo>
                    <a:pt x="46" y="464"/>
                  </a:lnTo>
                  <a:lnTo>
                    <a:pt x="53" y="501"/>
                  </a:lnTo>
                  <a:lnTo>
                    <a:pt x="46" y="530"/>
                  </a:lnTo>
                  <a:lnTo>
                    <a:pt x="40" y="559"/>
                  </a:lnTo>
                  <a:lnTo>
                    <a:pt x="33" y="588"/>
                  </a:lnTo>
                  <a:lnTo>
                    <a:pt x="40" y="617"/>
                  </a:lnTo>
                  <a:lnTo>
                    <a:pt x="46" y="646"/>
                  </a:lnTo>
                  <a:lnTo>
                    <a:pt x="53" y="675"/>
                  </a:lnTo>
                  <a:lnTo>
                    <a:pt x="59" y="704"/>
                  </a:lnTo>
                  <a:lnTo>
                    <a:pt x="66" y="733"/>
                  </a:lnTo>
                  <a:lnTo>
                    <a:pt x="66" y="769"/>
                  </a:lnTo>
                  <a:lnTo>
                    <a:pt x="66" y="798"/>
                  </a:lnTo>
                  <a:lnTo>
                    <a:pt x="53" y="834"/>
                  </a:lnTo>
                  <a:lnTo>
                    <a:pt x="33" y="863"/>
                  </a:lnTo>
                  <a:lnTo>
                    <a:pt x="20" y="892"/>
                  </a:lnTo>
                  <a:lnTo>
                    <a:pt x="13" y="921"/>
                  </a:lnTo>
                  <a:lnTo>
                    <a:pt x="20" y="958"/>
                  </a:lnTo>
                  <a:lnTo>
                    <a:pt x="33" y="987"/>
                  </a:lnTo>
                  <a:lnTo>
                    <a:pt x="46" y="1016"/>
                  </a:lnTo>
                  <a:lnTo>
                    <a:pt x="59" y="1052"/>
                  </a:lnTo>
                  <a:lnTo>
                    <a:pt x="59" y="1088"/>
                  </a:lnTo>
                  <a:lnTo>
                    <a:pt x="53" y="1125"/>
                  </a:lnTo>
                  <a:lnTo>
                    <a:pt x="46" y="1154"/>
                  </a:lnTo>
                  <a:lnTo>
                    <a:pt x="46" y="1190"/>
                  </a:lnTo>
                  <a:lnTo>
                    <a:pt x="53" y="1219"/>
                  </a:lnTo>
                  <a:lnTo>
                    <a:pt x="53" y="1248"/>
                  </a:lnTo>
                  <a:lnTo>
                    <a:pt x="59" y="1277"/>
                  </a:lnTo>
                  <a:lnTo>
                    <a:pt x="53" y="1313"/>
                  </a:lnTo>
                  <a:lnTo>
                    <a:pt x="53" y="1342"/>
                  </a:lnTo>
                  <a:lnTo>
                    <a:pt x="53" y="1379"/>
                  </a:lnTo>
                  <a:lnTo>
                    <a:pt x="53" y="1408"/>
                  </a:lnTo>
                  <a:lnTo>
                    <a:pt x="53" y="1466"/>
                  </a:lnTo>
                  <a:lnTo>
                    <a:pt x="53" y="1524"/>
                  </a:lnTo>
                  <a:lnTo>
                    <a:pt x="53" y="1553"/>
                  </a:lnTo>
                  <a:lnTo>
                    <a:pt x="53" y="1582"/>
                  </a:lnTo>
                  <a:lnTo>
                    <a:pt x="53" y="1611"/>
                  </a:lnTo>
                  <a:lnTo>
                    <a:pt x="53" y="1640"/>
                  </a:lnTo>
                  <a:lnTo>
                    <a:pt x="53" y="1669"/>
                  </a:lnTo>
                  <a:lnTo>
                    <a:pt x="66" y="1698"/>
                  </a:lnTo>
                  <a:lnTo>
                    <a:pt x="66" y="1727"/>
                  </a:lnTo>
                  <a:lnTo>
                    <a:pt x="53" y="1756"/>
                  </a:lnTo>
                  <a:lnTo>
                    <a:pt x="46" y="1785"/>
                  </a:lnTo>
                  <a:lnTo>
                    <a:pt x="59" y="1814"/>
                  </a:lnTo>
                  <a:lnTo>
                    <a:pt x="66" y="1843"/>
                  </a:lnTo>
                  <a:lnTo>
                    <a:pt x="66" y="1872"/>
                  </a:lnTo>
                  <a:lnTo>
                    <a:pt x="53" y="1843"/>
                  </a:lnTo>
                  <a:lnTo>
                    <a:pt x="40" y="1814"/>
                  </a:lnTo>
                  <a:lnTo>
                    <a:pt x="33" y="1785"/>
                  </a:lnTo>
                  <a:lnTo>
                    <a:pt x="46" y="1756"/>
                  </a:lnTo>
                  <a:lnTo>
                    <a:pt x="59" y="1727"/>
                  </a:lnTo>
                  <a:lnTo>
                    <a:pt x="53" y="1698"/>
                  </a:lnTo>
                  <a:lnTo>
                    <a:pt x="46" y="1669"/>
                  </a:lnTo>
                  <a:lnTo>
                    <a:pt x="53" y="1640"/>
                  </a:lnTo>
                  <a:lnTo>
                    <a:pt x="53" y="1611"/>
                  </a:lnTo>
                  <a:lnTo>
                    <a:pt x="53" y="1582"/>
                  </a:lnTo>
                  <a:lnTo>
                    <a:pt x="46" y="1553"/>
                  </a:lnTo>
                  <a:lnTo>
                    <a:pt x="46" y="1524"/>
                  </a:lnTo>
                  <a:lnTo>
                    <a:pt x="46" y="1495"/>
                  </a:lnTo>
                  <a:lnTo>
                    <a:pt x="53" y="1458"/>
                  </a:lnTo>
                  <a:lnTo>
                    <a:pt x="53" y="1429"/>
                  </a:lnTo>
                  <a:lnTo>
                    <a:pt x="53" y="1393"/>
                  </a:lnTo>
                  <a:lnTo>
                    <a:pt x="46" y="1364"/>
                  </a:lnTo>
                  <a:lnTo>
                    <a:pt x="46" y="1328"/>
                  </a:lnTo>
                  <a:lnTo>
                    <a:pt x="53" y="1299"/>
                  </a:lnTo>
                  <a:lnTo>
                    <a:pt x="53" y="1263"/>
                  </a:lnTo>
                  <a:lnTo>
                    <a:pt x="46" y="1233"/>
                  </a:lnTo>
                  <a:lnTo>
                    <a:pt x="40" y="1204"/>
                  </a:lnTo>
                  <a:lnTo>
                    <a:pt x="33" y="1175"/>
                  </a:lnTo>
                  <a:lnTo>
                    <a:pt x="40" y="1139"/>
                  </a:lnTo>
                  <a:lnTo>
                    <a:pt x="53" y="1110"/>
                  </a:lnTo>
                  <a:lnTo>
                    <a:pt x="66" y="1081"/>
                  </a:lnTo>
                  <a:lnTo>
                    <a:pt x="59" y="1052"/>
                  </a:lnTo>
                  <a:lnTo>
                    <a:pt x="40" y="1023"/>
                  </a:lnTo>
                  <a:lnTo>
                    <a:pt x="13" y="1001"/>
                  </a:lnTo>
                  <a:lnTo>
                    <a:pt x="7" y="972"/>
                  </a:lnTo>
                  <a:lnTo>
                    <a:pt x="33" y="943"/>
                  </a:lnTo>
                  <a:lnTo>
                    <a:pt x="53" y="907"/>
                  </a:lnTo>
                  <a:lnTo>
                    <a:pt x="53" y="878"/>
                  </a:lnTo>
                  <a:lnTo>
                    <a:pt x="53" y="842"/>
                  </a:lnTo>
                  <a:lnTo>
                    <a:pt x="53" y="813"/>
                  </a:lnTo>
                  <a:lnTo>
                    <a:pt x="59" y="784"/>
                  </a:lnTo>
                  <a:lnTo>
                    <a:pt x="59" y="755"/>
                  </a:lnTo>
                  <a:lnTo>
                    <a:pt x="53" y="726"/>
                  </a:lnTo>
                  <a:lnTo>
                    <a:pt x="53" y="697"/>
                  </a:lnTo>
                  <a:lnTo>
                    <a:pt x="40" y="668"/>
                  </a:lnTo>
                  <a:lnTo>
                    <a:pt x="40" y="639"/>
                  </a:lnTo>
                  <a:lnTo>
                    <a:pt x="40" y="609"/>
                  </a:lnTo>
                  <a:lnTo>
                    <a:pt x="59" y="580"/>
                  </a:lnTo>
                  <a:lnTo>
                    <a:pt x="72" y="551"/>
                  </a:lnTo>
                  <a:lnTo>
                    <a:pt x="79" y="515"/>
                  </a:lnTo>
                  <a:lnTo>
                    <a:pt x="79" y="486"/>
                  </a:lnTo>
                  <a:lnTo>
                    <a:pt x="59" y="457"/>
                  </a:lnTo>
                  <a:lnTo>
                    <a:pt x="53" y="428"/>
                  </a:lnTo>
                  <a:lnTo>
                    <a:pt x="53" y="399"/>
                  </a:lnTo>
                  <a:lnTo>
                    <a:pt x="53" y="370"/>
                  </a:lnTo>
                  <a:lnTo>
                    <a:pt x="46" y="341"/>
                  </a:lnTo>
                  <a:lnTo>
                    <a:pt x="33" y="312"/>
                  </a:lnTo>
                  <a:lnTo>
                    <a:pt x="33" y="283"/>
                  </a:lnTo>
                  <a:lnTo>
                    <a:pt x="26" y="247"/>
                  </a:lnTo>
                  <a:lnTo>
                    <a:pt x="26" y="218"/>
                  </a:lnTo>
                  <a:lnTo>
                    <a:pt x="40" y="189"/>
                  </a:lnTo>
                  <a:lnTo>
                    <a:pt x="53" y="160"/>
                  </a:lnTo>
                  <a:lnTo>
                    <a:pt x="53" y="131"/>
                  </a:lnTo>
                  <a:lnTo>
                    <a:pt x="53" y="102"/>
                  </a:lnTo>
                  <a:lnTo>
                    <a:pt x="33" y="73"/>
                  </a:lnTo>
                  <a:lnTo>
                    <a:pt x="20" y="44"/>
                  </a:lnTo>
                  <a:lnTo>
                    <a:pt x="7" y="15"/>
                  </a:lnTo>
                  <a:lnTo>
                    <a:pt x="0" y="0"/>
                  </a:lnTo>
                </a:path>
              </a:pathLst>
            </a:custGeom>
            <a:solidFill>
              <a:srgbClr val="49494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80308" name="Freeform 20">
              <a:extLst>
                <a:ext uri="{FF2B5EF4-FFF2-40B4-BE49-F238E27FC236}">
                  <a16:creationId xmlns:a16="http://schemas.microsoft.com/office/drawing/2014/main" id="{E1729521-0B61-3CB6-9589-FD16360F7E17}"/>
                </a:ext>
              </a:extLst>
            </p:cNvPr>
            <p:cNvSpPr>
              <a:spLocks/>
            </p:cNvSpPr>
            <p:nvPr/>
          </p:nvSpPr>
          <p:spPr bwMode="auto">
            <a:xfrm>
              <a:off x="931" y="3992"/>
              <a:ext cx="1494" cy="80"/>
            </a:xfrm>
            <a:custGeom>
              <a:avLst/>
              <a:gdLst>
                <a:gd name="T0" fmla="*/ 87 w 1494"/>
                <a:gd name="T1" fmla="*/ 0 h 80"/>
                <a:gd name="T2" fmla="*/ 141 w 1494"/>
                <a:gd name="T3" fmla="*/ 29 h 80"/>
                <a:gd name="T4" fmla="*/ 202 w 1494"/>
                <a:gd name="T5" fmla="*/ 43 h 80"/>
                <a:gd name="T6" fmla="*/ 269 w 1494"/>
                <a:gd name="T7" fmla="*/ 43 h 80"/>
                <a:gd name="T8" fmla="*/ 336 w 1494"/>
                <a:gd name="T9" fmla="*/ 65 h 80"/>
                <a:gd name="T10" fmla="*/ 444 w 1494"/>
                <a:gd name="T11" fmla="*/ 79 h 80"/>
                <a:gd name="T12" fmla="*/ 525 w 1494"/>
                <a:gd name="T13" fmla="*/ 72 h 80"/>
                <a:gd name="T14" fmla="*/ 612 w 1494"/>
                <a:gd name="T15" fmla="*/ 65 h 80"/>
                <a:gd name="T16" fmla="*/ 713 w 1494"/>
                <a:gd name="T17" fmla="*/ 43 h 80"/>
                <a:gd name="T18" fmla="*/ 773 w 1494"/>
                <a:gd name="T19" fmla="*/ 43 h 80"/>
                <a:gd name="T20" fmla="*/ 841 w 1494"/>
                <a:gd name="T21" fmla="*/ 50 h 80"/>
                <a:gd name="T22" fmla="*/ 901 w 1494"/>
                <a:gd name="T23" fmla="*/ 57 h 80"/>
                <a:gd name="T24" fmla="*/ 1002 w 1494"/>
                <a:gd name="T25" fmla="*/ 43 h 80"/>
                <a:gd name="T26" fmla="*/ 1069 w 1494"/>
                <a:gd name="T27" fmla="*/ 36 h 80"/>
                <a:gd name="T28" fmla="*/ 1137 w 1494"/>
                <a:gd name="T29" fmla="*/ 36 h 80"/>
                <a:gd name="T30" fmla="*/ 1231 w 1494"/>
                <a:gd name="T31" fmla="*/ 36 h 80"/>
                <a:gd name="T32" fmla="*/ 1311 w 1494"/>
                <a:gd name="T33" fmla="*/ 29 h 80"/>
                <a:gd name="T34" fmla="*/ 1379 w 1494"/>
                <a:gd name="T35" fmla="*/ 29 h 80"/>
                <a:gd name="T36" fmla="*/ 1439 w 1494"/>
                <a:gd name="T37" fmla="*/ 43 h 80"/>
                <a:gd name="T38" fmla="*/ 1493 w 1494"/>
                <a:gd name="T39" fmla="*/ 14 h 80"/>
                <a:gd name="T40" fmla="*/ 1439 w 1494"/>
                <a:gd name="T41" fmla="*/ 29 h 80"/>
                <a:gd name="T42" fmla="*/ 1385 w 1494"/>
                <a:gd name="T43" fmla="*/ 36 h 80"/>
                <a:gd name="T44" fmla="*/ 1325 w 1494"/>
                <a:gd name="T45" fmla="*/ 29 h 80"/>
                <a:gd name="T46" fmla="*/ 1237 w 1494"/>
                <a:gd name="T47" fmla="*/ 43 h 80"/>
                <a:gd name="T48" fmla="*/ 1170 w 1494"/>
                <a:gd name="T49" fmla="*/ 72 h 80"/>
                <a:gd name="T50" fmla="*/ 1110 w 1494"/>
                <a:gd name="T51" fmla="*/ 65 h 80"/>
                <a:gd name="T52" fmla="*/ 1056 w 1494"/>
                <a:gd name="T53" fmla="*/ 50 h 80"/>
                <a:gd name="T54" fmla="*/ 962 w 1494"/>
                <a:gd name="T55" fmla="*/ 36 h 80"/>
                <a:gd name="T56" fmla="*/ 881 w 1494"/>
                <a:gd name="T57" fmla="*/ 43 h 80"/>
                <a:gd name="T58" fmla="*/ 827 w 1494"/>
                <a:gd name="T59" fmla="*/ 57 h 80"/>
                <a:gd name="T60" fmla="*/ 747 w 1494"/>
                <a:gd name="T61" fmla="*/ 57 h 80"/>
                <a:gd name="T62" fmla="*/ 659 w 1494"/>
                <a:gd name="T63" fmla="*/ 57 h 80"/>
                <a:gd name="T64" fmla="*/ 605 w 1494"/>
                <a:gd name="T65" fmla="*/ 50 h 80"/>
                <a:gd name="T66" fmla="*/ 551 w 1494"/>
                <a:gd name="T67" fmla="*/ 57 h 80"/>
                <a:gd name="T68" fmla="*/ 484 w 1494"/>
                <a:gd name="T69" fmla="*/ 65 h 80"/>
                <a:gd name="T70" fmla="*/ 417 w 1494"/>
                <a:gd name="T71" fmla="*/ 57 h 80"/>
                <a:gd name="T72" fmla="*/ 363 w 1494"/>
                <a:gd name="T73" fmla="*/ 36 h 80"/>
                <a:gd name="T74" fmla="*/ 309 w 1494"/>
                <a:gd name="T75" fmla="*/ 57 h 80"/>
                <a:gd name="T76" fmla="*/ 256 w 1494"/>
                <a:gd name="T77" fmla="*/ 57 h 80"/>
                <a:gd name="T78" fmla="*/ 195 w 1494"/>
                <a:gd name="T79" fmla="*/ 50 h 80"/>
                <a:gd name="T80" fmla="*/ 141 w 1494"/>
                <a:gd name="T81" fmla="*/ 7 h 80"/>
                <a:gd name="T82" fmla="*/ 81 w 1494"/>
                <a:gd name="T83" fmla="*/ 22 h 80"/>
                <a:gd name="T84" fmla="*/ 27 w 1494"/>
                <a:gd name="T85" fmla="*/ 36 h 80"/>
                <a:gd name="T86" fmla="*/ 13 w 1494"/>
                <a:gd name="T87" fmla="*/ 43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494" h="80">
                  <a:moveTo>
                    <a:pt x="13" y="43"/>
                  </a:moveTo>
                  <a:lnTo>
                    <a:pt x="87" y="0"/>
                  </a:lnTo>
                  <a:lnTo>
                    <a:pt x="114" y="7"/>
                  </a:lnTo>
                  <a:lnTo>
                    <a:pt x="141" y="29"/>
                  </a:lnTo>
                  <a:lnTo>
                    <a:pt x="168" y="43"/>
                  </a:lnTo>
                  <a:lnTo>
                    <a:pt x="202" y="43"/>
                  </a:lnTo>
                  <a:lnTo>
                    <a:pt x="242" y="43"/>
                  </a:lnTo>
                  <a:lnTo>
                    <a:pt x="269" y="43"/>
                  </a:lnTo>
                  <a:lnTo>
                    <a:pt x="309" y="50"/>
                  </a:lnTo>
                  <a:lnTo>
                    <a:pt x="336" y="65"/>
                  </a:lnTo>
                  <a:lnTo>
                    <a:pt x="390" y="79"/>
                  </a:lnTo>
                  <a:lnTo>
                    <a:pt x="444" y="79"/>
                  </a:lnTo>
                  <a:lnTo>
                    <a:pt x="484" y="79"/>
                  </a:lnTo>
                  <a:lnTo>
                    <a:pt x="525" y="72"/>
                  </a:lnTo>
                  <a:lnTo>
                    <a:pt x="565" y="65"/>
                  </a:lnTo>
                  <a:lnTo>
                    <a:pt x="612" y="65"/>
                  </a:lnTo>
                  <a:lnTo>
                    <a:pt x="659" y="57"/>
                  </a:lnTo>
                  <a:lnTo>
                    <a:pt x="713" y="43"/>
                  </a:lnTo>
                  <a:lnTo>
                    <a:pt x="747" y="43"/>
                  </a:lnTo>
                  <a:lnTo>
                    <a:pt x="773" y="43"/>
                  </a:lnTo>
                  <a:lnTo>
                    <a:pt x="814" y="43"/>
                  </a:lnTo>
                  <a:lnTo>
                    <a:pt x="841" y="50"/>
                  </a:lnTo>
                  <a:lnTo>
                    <a:pt x="874" y="57"/>
                  </a:lnTo>
                  <a:lnTo>
                    <a:pt x="901" y="57"/>
                  </a:lnTo>
                  <a:lnTo>
                    <a:pt x="975" y="50"/>
                  </a:lnTo>
                  <a:lnTo>
                    <a:pt x="1002" y="43"/>
                  </a:lnTo>
                  <a:lnTo>
                    <a:pt x="1029" y="36"/>
                  </a:lnTo>
                  <a:lnTo>
                    <a:pt x="1069" y="36"/>
                  </a:lnTo>
                  <a:lnTo>
                    <a:pt x="1096" y="36"/>
                  </a:lnTo>
                  <a:lnTo>
                    <a:pt x="1137" y="36"/>
                  </a:lnTo>
                  <a:lnTo>
                    <a:pt x="1190" y="36"/>
                  </a:lnTo>
                  <a:lnTo>
                    <a:pt x="1231" y="36"/>
                  </a:lnTo>
                  <a:lnTo>
                    <a:pt x="1285" y="29"/>
                  </a:lnTo>
                  <a:lnTo>
                    <a:pt x="1311" y="29"/>
                  </a:lnTo>
                  <a:lnTo>
                    <a:pt x="1352" y="29"/>
                  </a:lnTo>
                  <a:lnTo>
                    <a:pt x="1379" y="29"/>
                  </a:lnTo>
                  <a:lnTo>
                    <a:pt x="1406" y="36"/>
                  </a:lnTo>
                  <a:lnTo>
                    <a:pt x="1439" y="43"/>
                  </a:lnTo>
                  <a:lnTo>
                    <a:pt x="1466" y="22"/>
                  </a:lnTo>
                  <a:lnTo>
                    <a:pt x="1493" y="14"/>
                  </a:lnTo>
                  <a:lnTo>
                    <a:pt x="1466" y="22"/>
                  </a:lnTo>
                  <a:lnTo>
                    <a:pt x="1439" y="29"/>
                  </a:lnTo>
                  <a:lnTo>
                    <a:pt x="1412" y="36"/>
                  </a:lnTo>
                  <a:lnTo>
                    <a:pt x="1385" y="36"/>
                  </a:lnTo>
                  <a:lnTo>
                    <a:pt x="1352" y="29"/>
                  </a:lnTo>
                  <a:lnTo>
                    <a:pt x="1325" y="29"/>
                  </a:lnTo>
                  <a:lnTo>
                    <a:pt x="1298" y="29"/>
                  </a:lnTo>
                  <a:lnTo>
                    <a:pt x="1237" y="43"/>
                  </a:lnTo>
                  <a:lnTo>
                    <a:pt x="1197" y="57"/>
                  </a:lnTo>
                  <a:lnTo>
                    <a:pt x="1170" y="72"/>
                  </a:lnTo>
                  <a:lnTo>
                    <a:pt x="1137" y="72"/>
                  </a:lnTo>
                  <a:lnTo>
                    <a:pt x="1110" y="65"/>
                  </a:lnTo>
                  <a:lnTo>
                    <a:pt x="1083" y="57"/>
                  </a:lnTo>
                  <a:lnTo>
                    <a:pt x="1056" y="50"/>
                  </a:lnTo>
                  <a:lnTo>
                    <a:pt x="1022" y="36"/>
                  </a:lnTo>
                  <a:lnTo>
                    <a:pt x="962" y="36"/>
                  </a:lnTo>
                  <a:lnTo>
                    <a:pt x="915" y="36"/>
                  </a:lnTo>
                  <a:lnTo>
                    <a:pt x="881" y="43"/>
                  </a:lnTo>
                  <a:lnTo>
                    <a:pt x="854" y="50"/>
                  </a:lnTo>
                  <a:lnTo>
                    <a:pt x="827" y="57"/>
                  </a:lnTo>
                  <a:lnTo>
                    <a:pt x="800" y="57"/>
                  </a:lnTo>
                  <a:lnTo>
                    <a:pt x="747" y="57"/>
                  </a:lnTo>
                  <a:lnTo>
                    <a:pt x="693" y="57"/>
                  </a:lnTo>
                  <a:lnTo>
                    <a:pt x="659" y="57"/>
                  </a:lnTo>
                  <a:lnTo>
                    <a:pt x="632" y="50"/>
                  </a:lnTo>
                  <a:lnTo>
                    <a:pt x="605" y="50"/>
                  </a:lnTo>
                  <a:lnTo>
                    <a:pt x="578" y="57"/>
                  </a:lnTo>
                  <a:lnTo>
                    <a:pt x="551" y="57"/>
                  </a:lnTo>
                  <a:lnTo>
                    <a:pt x="525" y="65"/>
                  </a:lnTo>
                  <a:lnTo>
                    <a:pt x="484" y="65"/>
                  </a:lnTo>
                  <a:lnTo>
                    <a:pt x="444" y="57"/>
                  </a:lnTo>
                  <a:lnTo>
                    <a:pt x="417" y="57"/>
                  </a:lnTo>
                  <a:lnTo>
                    <a:pt x="390" y="43"/>
                  </a:lnTo>
                  <a:lnTo>
                    <a:pt x="363" y="36"/>
                  </a:lnTo>
                  <a:lnTo>
                    <a:pt x="336" y="43"/>
                  </a:lnTo>
                  <a:lnTo>
                    <a:pt x="309" y="57"/>
                  </a:lnTo>
                  <a:lnTo>
                    <a:pt x="282" y="57"/>
                  </a:lnTo>
                  <a:lnTo>
                    <a:pt x="256" y="57"/>
                  </a:lnTo>
                  <a:lnTo>
                    <a:pt x="222" y="50"/>
                  </a:lnTo>
                  <a:lnTo>
                    <a:pt x="195" y="50"/>
                  </a:lnTo>
                  <a:lnTo>
                    <a:pt x="168" y="22"/>
                  </a:lnTo>
                  <a:lnTo>
                    <a:pt x="141" y="7"/>
                  </a:lnTo>
                  <a:lnTo>
                    <a:pt x="114" y="14"/>
                  </a:lnTo>
                  <a:lnTo>
                    <a:pt x="81" y="22"/>
                  </a:lnTo>
                  <a:lnTo>
                    <a:pt x="54" y="36"/>
                  </a:lnTo>
                  <a:lnTo>
                    <a:pt x="27" y="36"/>
                  </a:lnTo>
                  <a:lnTo>
                    <a:pt x="0" y="50"/>
                  </a:lnTo>
                  <a:lnTo>
                    <a:pt x="13" y="43"/>
                  </a:lnTo>
                </a:path>
              </a:pathLst>
            </a:custGeom>
            <a:solidFill>
              <a:srgbClr val="39393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80309" name="Freeform 21">
              <a:extLst>
                <a:ext uri="{FF2B5EF4-FFF2-40B4-BE49-F238E27FC236}">
                  <a16:creationId xmlns:a16="http://schemas.microsoft.com/office/drawing/2014/main" id="{415BFD98-5F2C-0D71-F03D-19526DF6A622}"/>
                </a:ext>
              </a:extLst>
            </p:cNvPr>
            <p:cNvSpPr>
              <a:spLocks/>
            </p:cNvSpPr>
            <p:nvPr/>
          </p:nvSpPr>
          <p:spPr bwMode="auto">
            <a:xfrm>
              <a:off x="2773" y="3976"/>
              <a:ext cx="1722" cy="81"/>
            </a:xfrm>
            <a:custGeom>
              <a:avLst/>
              <a:gdLst>
                <a:gd name="T0" fmla="*/ 0 w 1722"/>
                <a:gd name="T1" fmla="*/ 0 h 81"/>
                <a:gd name="T2" fmla="*/ 1721 w 1722"/>
                <a:gd name="T3" fmla="*/ 0 h 81"/>
                <a:gd name="T4" fmla="*/ 1721 w 1722"/>
                <a:gd name="T5" fmla="*/ 0 h 81"/>
                <a:gd name="T6" fmla="*/ 1640 w 1722"/>
                <a:gd name="T7" fmla="*/ 22 h 81"/>
                <a:gd name="T8" fmla="*/ 1613 w 1722"/>
                <a:gd name="T9" fmla="*/ 7 h 81"/>
                <a:gd name="T10" fmla="*/ 1587 w 1722"/>
                <a:gd name="T11" fmla="*/ 0 h 81"/>
                <a:gd name="T12" fmla="*/ 1560 w 1722"/>
                <a:gd name="T13" fmla="*/ 15 h 81"/>
                <a:gd name="T14" fmla="*/ 1533 w 1722"/>
                <a:gd name="T15" fmla="*/ 44 h 81"/>
                <a:gd name="T16" fmla="*/ 1506 w 1722"/>
                <a:gd name="T17" fmla="*/ 58 h 81"/>
                <a:gd name="T18" fmla="*/ 1479 w 1722"/>
                <a:gd name="T19" fmla="*/ 73 h 81"/>
                <a:gd name="T20" fmla="*/ 1418 w 1722"/>
                <a:gd name="T21" fmla="*/ 80 h 81"/>
                <a:gd name="T22" fmla="*/ 1351 w 1722"/>
                <a:gd name="T23" fmla="*/ 80 h 81"/>
                <a:gd name="T24" fmla="*/ 1311 w 1722"/>
                <a:gd name="T25" fmla="*/ 73 h 81"/>
                <a:gd name="T26" fmla="*/ 1284 w 1722"/>
                <a:gd name="T27" fmla="*/ 65 h 81"/>
                <a:gd name="T28" fmla="*/ 1250 w 1722"/>
                <a:gd name="T29" fmla="*/ 73 h 81"/>
                <a:gd name="T30" fmla="*/ 1224 w 1722"/>
                <a:gd name="T31" fmla="*/ 73 h 81"/>
                <a:gd name="T32" fmla="*/ 1170 w 1722"/>
                <a:gd name="T33" fmla="*/ 73 h 81"/>
                <a:gd name="T34" fmla="*/ 1123 w 1722"/>
                <a:gd name="T35" fmla="*/ 65 h 81"/>
                <a:gd name="T36" fmla="*/ 1096 w 1722"/>
                <a:gd name="T37" fmla="*/ 65 h 81"/>
                <a:gd name="T38" fmla="*/ 1055 w 1722"/>
                <a:gd name="T39" fmla="*/ 58 h 81"/>
                <a:gd name="T40" fmla="*/ 1029 w 1722"/>
                <a:gd name="T41" fmla="*/ 58 h 81"/>
                <a:gd name="T42" fmla="*/ 1002 w 1722"/>
                <a:gd name="T43" fmla="*/ 36 h 81"/>
                <a:gd name="T44" fmla="*/ 968 w 1722"/>
                <a:gd name="T45" fmla="*/ 15 h 81"/>
                <a:gd name="T46" fmla="*/ 934 w 1722"/>
                <a:gd name="T47" fmla="*/ 15 h 81"/>
                <a:gd name="T48" fmla="*/ 908 w 1722"/>
                <a:gd name="T49" fmla="*/ 15 h 81"/>
                <a:gd name="T50" fmla="*/ 881 w 1722"/>
                <a:gd name="T51" fmla="*/ 15 h 81"/>
                <a:gd name="T52" fmla="*/ 847 w 1722"/>
                <a:gd name="T53" fmla="*/ 29 h 81"/>
                <a:gd name="T54" fmla="*/ 787 w 1722"/>
                <a:gd name="T55" fmla="*/ 44 h 81"/>
                <a:gd name="T56" fmla="*/ 753 w 1722"/>
                <a:gd name="T57" fmla="*/ 51 h 81"/>
                <a:gd name="T58" fmla="*/ 726 w 1722"/>
                <a:gd name="T59" fmla="*/ 51 h 81"/>
                <a:gd name="T60" fmla="*/ 686 w 1722"/>
                <a:gd name="T61" fmla="*/ 44 h 81"/>
                <a:gd name="T62" fmla="*/ 659 w 1722"/>
                <a:gd name="T63" fmla="*/ 29 h 81"/>
                <a:gd name="T64" fmla="*/ 632 w 1722"/>
                <a:gd name="T65" fmla="*/ 22 h 81"/>
                <a:gd name="T66" fmla="*/ 598 w 1722"/>
                <a:gd name="T67" fmla="*/ 22 h 81"/>
                <a:gd name="T68" fmla="*/ 565 w 1722"/>
                <a:gd name="T69" fmla="*/ 22 h 81"/>
                <a:gd name="T70" fmla="*/ 531 w 1722"/>
                <a:gd name="T71" fmla="*/ 29 h 81"/>
                <a:gd name="T72" fmla="*/ 477 w 1722"/>
                <a:gd name="T73" fmla="*/ 29 h 81"/>
                <a:gd name="T74" fmla="*/ 437 w 1722"/>
                <a:gd name="T75" fmla="*/ 36 h 81"/>
                <a:gd name="T76" fmla="*/ 403 w 1722"/>
                <a:gd name="T77" fmla="*/ 44 h 81"/>
                <a:gd name="T78" fmla="*/ 376 w 1722"/>
                <a:gd name="T79" fmla="*/ 44 h 81"/>
                <a:gd name="T80" fmla="*/ 343 w 1722"/>
                <a:gd name="T81" fmla="*/ 44 h 81"/>
                <a:gd name="T82" fmla="*/ 282 w 1722"/>
                <a:gd name="T83" fmla="*/ 44 h 81"/>
                <a:gd name="T84" fmla="*/ 229 w 1722"/>
                <a:gd name="T85" fmla="*/ 29 h 81"/>
                <a:gd name="T86" fmla="*/ 195 w 1722"/>
                <a:gd name="T87" fmla="*/ 22 h 81"/>
                <a:gd name="T88" fmla="*/ 168 w 1722"/>
                <a:gd name="T89" fmla="*/ 22 h 81"/>
                <a:gd name="T90" fmla="*/ 141 w 1722"/>
                <a:gd name="T91" fmla="*/ 15 h 81"/>
                <a:gd name="T92" fmla="*/ 114 w 1722"/>
                <a:gd name="T93" fmla="*/ 7 h 81"/>
                <a:gd name="T94" fmla="*/ 87 w 1722"/>
                <a:gd name="T95" fmla="*/ 7 h 81"/>
                <a:gd name="T96" fmla="*/ 61 w 1722"/>
                <a:gd name="T97" fmla="*/ 15 h 81"/>
                <a:gd name="T98" fmla="*/ 34 w 1722"/>
                <a:gd name="T99" fmla="*/ 22 h 81"/>
                <a:gd name="T100" fmla="*/ 7 w 1722"/>
                <a:gd name="T101" fmla="*/ 36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722" h="81">
                  <a:moveTo>
                    <a:pt x="0" y="0"/>
                  </a:moveTo>
                  <a:lnTo>
                    <a:pt x="1721" y="0"/>
                  </a:lnTo>
                  <a:lnTo>
                    <a:pt x="1721" y="0"/>
                  </a:lnTo>
                  <a:lnTo>
                    <a:pt x="1640" y="22"/>
                  </a:lnTo>
                  <a:lnTo>
                    <a:pt x="1613" y="7"/>
                  </a:lnTo>
                  <a:lnTo>
                    <a:pt x="1587" y="0"/>
                  </a:lnTo>
                  <a:lnTo>
                    <a:pt x="1560" y="15"/>
                  </a:lnTo>
                  <a:lnTo>
                    <a:pt x="1533" y="44"/>
                  </a:lnTo>
                  <a:lnTo>
                    <a:pt x="1506" y="58"/>
                  </a:lnTo>
                  <a:lnTo>
                    <a:pt x="1479" y="73"/>
                  </a:lnTo>
                  <a:lnTo>
                    <a:pt x="1418" y="80"/>
                  </a:lnTo>
                  <a:lnTo>
                    <a:pt x="1351" y="80"/>
                  </a:lnTo>
                  <a:lnTo>
                    <a:pt x="1311" y="73"/>
                  </a:lnTo>
                  <a:lnTo>
                    <a:pt x="1284" y="65"/>
                  </a:lnTo>
                  <a:lnTo>
                    <a:pt x="1250" y="73"/>
                  </a:lnTo>
                  <a:lnTo>
                    <a:pt x="1224" y="73"/>
                  </a:lnTo>
                  <a:lnTo>
                    <a:pt x="1170" y="73"/>
                  </a:lnTo>
                  <a:lnTo>
                    <a:pt x="1123" y="65"/>
                  </a:lnTo>
                  <a:lnTo>
                    <a:pt x="1096" y="65"/>
                  </a:lnTo>
                  <a:lnTo>
                    <a:pt x="1055" y="58"/>
                  </a:lnTo>
                  <a:lnTo>
                    <a:pt x="1029" y="58"/>
                  </a:lnTo>
                  <a:lnTo>
                    <a:pt x="1002" y="36"/>
                  </a:lnTo>
                  <a:lnTo>
                    <a:pt x="968" y="15"/>
                  </a:lnTo>
                  <a:lnTo>
                    <a:pt x="934" y="15"/>
                  </a:lnTo>
                  <a:lnTo>
                    <a:pt x="908" y="15"/>
                  </a:lnTo>
                  <a:lnTo>
                    <a:pt x="881" y="15"/>
                  </a:lnTo>
                  <a:lnTo>
                    <a:pt x="847" y="29"/>
                  </a:lnTo>
                  <a:lnTo>
                    <a:pt x="787" y="44"/>
                  </a:lnTo>
                  <a:lnTo>
                    <a:pt x="753" y="51"/>
                  </a:lnTo>
                  <a:lnTo>
                    <a:pt x="726" y="51"/>
                  </a:lnTo>
                  <a:lnTo>
                    <a:pt x="686" y="44"/>
                  </a:lnTo>
                  <a:lnTo>
                    <a:pt x="659" y="29"/>
                  </a:lnTo>
                  <a:lnTo>
                    <a:pt x="632" y="22"/>
                  </a:lnTo>
                  <a:lnTo>
                    <a:pt x="598" y="22"/>
                  </a:lnTo>
                  <a:lnTo>
                    <a:pt x="565" y="22"/>
                  </a:lnTo>
                  <a:lnTo>
                    <a:pt x="531" y="29"/>
                  </a:lnTo>
                  <a:lnTo>
                    <a:pt x="477" y="29"/>
                  </a:lnTo>
                  <a:lnTo>
                    <a:pt x="437" y="36"/>
                  </a:lnTo>
                  <a:lnTo>
                    <a:pt x="403" y="44"/>
                  </a:lnTo>
                  <a:lnTo>
                    <a:pt x="376" y="44"/>
                  </a:lnTo>
                  <a:lnTo>
                    <a:pt x="343" y="44"/>
                  </a:lnTo>
                  <a:lnTo>
                    <a:pt x="282" y="44"/>
                  </a:lnTo>
                  <a:lnTo>
                    <a:pt x="229" y="29"/>
                  </a:lnTo>
                  <a:lnTo>
                    <a:pt x="195" y="22"/>
                  </a:lnTo>
                  <a:lnTo>
                    <a:pt x="168" y="22"/>
                  </a:lnTo>
                  <a:lnTo>
                    <a:pt x="141" y="15"/>
                  </a:lnTo>
                  <a:lnTo>
                    <a:pt x="114" y="7"/>
                  </a:lnTo>
                  <a:lnTo>
                    <a:pt x="87" y="7"/>
                  </a:lnTo>
                  <a:lnTo>
                    <a:pt x="61" y="15"/>
                  </a:lnTo>
                  <a:lnTo>
                    <a:pt x="34" y="22"/>
                  </a:lnTo>
                  <a:lnTo>
                    <a:pt x="7" y="36"/>
                  </a:lnTo>
                </a:path>
              </a:pathLst>
            </a:custGeom>
            <a:solidFill>
              <a:srgbClr val="31313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80310" name="Freeform 22">
              <a:extLst>
                <a:ext uri="{FF2B5EF4-FFF2-40B4-BE49-F238E27FC236}">
                  <a16:creationId xmlns:a16="http://schemas.microsoft.com/office/drawing/2014/main" id="{D963102A-3637-986D-967F-079B2F77A3E7}"/>
                </a:ext>
              </a:extLst>
            </p:cNvPr>
            <p:cNvSpPr>
              <a:spLocks/>
            </p:cNvSpPr>
            <p:nvPr/>
          </p:nvSpPr>
          <p:spPr bwMode="auto">
            <a:xfrm>
              <a:off x="5410" y="2003"/>
              <a:ext cx="80" cy="1366"/>
            </a:xfrm>
            <a:custGeom>
              <a:avLst/>
              <a:gdLst>
                <a:gd name="T0" fmla="*/ 33 w 80"/>
                <a:gd name="T1" fmla="*/ 109 h 1366"/>
                <a:gd name="T2" fmla="*/ 59 w 80"/>
                <a:gd name="T3" fmla="*/ 167 h 1366"/>
                <a:gd name="T4" fmla="*/ 59 w 80"/>
                <a:gd name="T5" fmla="*/ 232 h 1366"/>
                <a:gd name="T6" fmla="*/ 40 w 80"/>
                <a:gd name="T7" fmla="*/ 298 h 1366"/>
                <a:gd name="T8" fmla="*/ 33 w 80"/>
                <a:gd name="T9" fmla="*/ 363 h 1366"/>
                <a:gd name="T10" fmla="*/ 40 w 80"/>
                <a:gd name="T11" fmla="*/ 421 h 1366"/>
                <a:gd name="T12" fmla="*/ 53 w 80"/>
                <a:gd name="T13" fmla="*/ 494 h 1366"/>
                <a:gd name="T14" fmla="*/ 53 w 80"/>
                <a:gd name="T15" fmla="*/ 581 h 1366"/>
                <a:gd name="T16" fmla="*/ 53 w 80"/>
                <a:gd name="T17" fmla="*/ 653 h 1366"/>
                <a:gd name="T18" fmla="*/ 59 w 80"/>
                <a:gd name="T19" fmla="*/ 741 h 1366"/>
                <a:gd name="T20" fmla="*/ 66 w 80"/>
                <a:gd name="T21" fmla="*/ 799 h 1366"/>
                <a:gd name="T22" fmla="*/ 46 w 80"/>
                <a:gd name="T23" fmla="*/ 871 h 1366"/>
                <a:gd name="T24" fmla="*/ 66 w 80"/>
                <a:gd name="T25" fmla="*/ 929 h 1366"/>
                <a:gd name="T26" fmla="*/ 59 w 80"/>
                <a:gd name="T27" fmla="*/ 1016 h 1366"/>
                <a:gd name="T28" fmla="*/ 53 w 80"/>
                <a:gd name="T29" fmla="*/ 1089 h 1366"/>
                <a:gd name="T30" fmla="*/ 72 w 80"/>
                <a:gd name="T31" fmla="*/ 1147 h 1366"/>
                <a:gd name="T32" fmla="*/ 59 w 80"/>
                <a:gd name="T33" fmla="*/ 1213 h 1366"/>
                <a:gd name="T34" fmla="*/ 53 w 80"/>
                <a:gd name="T35" fmla="*/ 1278 h 1366"/>
                <a:gd name="T36" fmla="*/ 72 w 80"/>
                <a:gd name="T37" fmla="*/ 1336 h 1366"/>
                <a:gd name="T38" fmla="*/ 59 w 80"/>
                <a:gd name="T39" fmla="*/ 1300 h 1366"/>
                <a:gd name="T40" fmla="*/ 33 w 80"/>
                <a:gd name="T41" fmla="*/ 1242 h 1366"/>
                <a:gd name="T42" fmla="*/ 46 w 80"/>
                <a:gd name="T43" fmla="*/ 1154 h 1366"/>
                <a:gd name="T44" fmla="*/ 59 w 80"/>
                <a:gd name="T45" fmla="*/ 1089 h 1366"/>
                <a:gd name="T46" fmla="*/ 59 w 80"/>
                <a:gd name="T47" fmla="*/ 1031 h 1366"/>
                <a:gd name="T48" fmla="*/ 66 w 80"/>
                <a:gd name="T49" fmla="*/ 966 h 1366"/>
                <a:gd name="T50" fmla="*/ 66 w 80"/>
                <a:gd name="T51" fmla="*/ 864 h 1366"/>
                <a:gd name="T52" fmla="*/ 26 w 80"/>
                <a:gd name="T53" fmla="*/ 799 h 1366"/>
                <a:gd name="T54" fmla="*/ 26 w 80"/>
                <a:gd name="T55" fmla="*/ 726 h 1366"/>
                <a:gd name="T56" fmla="*/ 26 w 80"/>
                <a:gd name="T57" fmla="*/ 639 h 1366"/>
                <a:gd name="T58" fmla="*/ 26 w 80"/>
                <a:gd name="T59" fmla="*/ 581 h 1366"/>
                <a:gd name="T60" fmla="*/ 40 w 80"/>
                <a:gd name="T61" fmla="*/ 523 h 1366"/>
                <a:gd name="T62" fmla="*/ 46 w 80"/>
                <a:gd name="T63" fmla="*/ 450 h 1366"/>
                <a:gd name="T64" fmla="*/ 46 w 80"/>
                <a:gd name="T65" fmla="*/ 392 h 1366"/>
                <a:gd name="T66" fmla="*/ 46 w 80"/>
                <a:gd name="T67" fmla="*/ 319 h 1366"/>
                <a:gd name="T68" fmla="*/ 46 w 80"/>
                <a:gd name="T69" fmla="*/ 254 h 1366"/>
                <a:gd name="T70" fmla="*/ 53 w 80"/>
                <a:gd name="T71" fmla="*/ 196 h 1366"/>
                <a:gd name="T72" fmla="*/ 46 w 80"/>
                <a:gd name="T73" fmla="*/ 131 h 1366"/>
                <a:gd name="T74" fmla="*/ 13 w 80"/>
                <a:gd name="T75" fmla="*/ 73 h 1366"/>
                <a:gd name="T76" fmla="*/ 7 w 80"/>
                <a:gd name="T77" fmla="*/ 15 h 1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80" h="1366">
                  <a:moveTo>
                    <a:pt x="0" y="0"/>
                  </a:moveTo>
                  <a:lnTo>
                    <a:pt x="33" y="109"/>
                  </a:lnTo>
                  <a:lnTo>
                    <a:pt x="53" y="138"/>
                  </a:lnTo>
                  <a:lnTo>
                    <a:pt x="59" y="167"/>
                  </a:lnTo>
                  <a:lnTo>
                    <a:pt x="66" y="196"/>
                  </a:lnTo>
                  <a:lnTo>
                    <a:pt x="59" y="232"/>
                  </a:lnTo>
                  <a:lnTo>
                    <a:pt x="46" y="269"/>
                  </a:lnTo>
                  <a:lnTo>
                    <a:pt x="40" y="298"/>
                  </a:lnTo>
                  <a:lnTo>
                    <a:pt x="33" y="334"/>
                  </a:lnTo>
                  <a:lnTo>
                    <a:pt x="33" y="363"/>
                  </a:lnTo>
                  <a:lnTo>
                    <a:pt x="33" y="392"/>
                  </a:lnTo>
                  <a:lnTo>
                    <a:pt x="40" y="421"/>
                  </a:lnTo>
                  <a:lnTo>
                    <a:pt x="40" y="457"/>
                  </a:lnTo>
                  <a:lnTo>
                    <a:pt x="53" y="494"/>
                  </a:lnTo>
                  <a:lnTo>
                    <a:pt x="53" y="523"/>
                  </a:lnTo>
                  <a:lnTo>
                    <a:pt x="53" y="581"/>
                  </a:lnTo>
                  <a:lnTo>
                    <a:pt x="53" y="610"/>
                  </a:lnTo>
                  <a:lnTo>
                    <a:pt x="53" y="653"/>
                  </a:lnTo>
                  <a:lnTo>
                    <a:pt x="53" y="697"/>
                  </a:lnTo>
                  <a:lnTo>
                    <a:pt x="59" y="741"/>
                  </a:lnTo>
                  <a:lnTo>
                    <a:pt x="66" y="770"/>
                  </a:lnTo>
                  <a:lnTo>
                    <a:pt x="66" y="799"/>
                  </a:lnTo>
                  <a:lnTo>
                    <a:pt x="59" y="835"/>
                  </a:lnTo>
                  <a:lnTo>
                    <a:pt x="46" y="871"/>
                  </a:lnTo>
                  <a:lnTo>
                    <a:pt x="53" y="900"/>
                  </a:lnTo>
                  <a:lnTo>
                    <a:pt x="66" y="929"/>
                  </a:lnTo>
                  <a:lnTo>
                    <a:pt x="66" y="958"/>
                  </a:lnTo>
                  <a:lnTo>
                    <a:pt x="59" y="1016"/>
                  </a:lnTo>
                  <a:lnTo>
                    <a:pt x="53" y="1060"/>
                  </a:lnTo>
                  <a:lnTo>
                    <a:pt x="53" y="1089"/>
                  </a:lnTo>
                  <a:lnTo>
                    <a:pt x="59" y="1118"/>
                  </a:lnTo>
                  <a:lnTo>
                    <a:pt x="72" y="1147"/>
                  </a:lnTo>
                  <a:lnTo>
                    <a:pt x="72" y="1176"/>
                  </a:lnTo>
                  <a:lnTo>
                    <a:pt x="59" y="1213"/>
                  </a:lnTo>
                  <a:lnTo>
                    <a:pt x="46" y="1242"/>
                  </a:lnTo>
                  <a:lnTo>
                    <a:pt x="53" y="1278"/>
                  </a:lnTo>
                  <a:lnTo>
                    <a:pt x="66" y="1307"/>
                  </a:lnTo>
                  <a:lnTo>
                    <a:pt x="72" y="1336"/>
                  </a:lnTo>
                  <a:lnTo>
                    <a:pt x="79" y="1365"/>
                  </a:lnTo>
                  <a:lnTo>
                    <a:pt x="59" y="1300"/>
                  </a:lnTo>
                  <a:lnTo>
                    <a:pt x="40" y="1271"/>
                  </a:lnTo>
                  <a:lnTo>
                    <a:pt x="33" y="1242"/>
                  </a:lnTo>
                  <a:lnTo>
                    <a:pt x="33" y="1183"/>
                  </a:lnTo>
                  <a:lnTo>
                    <a:pt x="46" y="1154"/>
                  </a:lnTo>
                  <a:lnTo>
                    <a:pt x="59" y="1125"/>
                  </a:lnTo>
                  <a:lnTo>
                    <a:pt x="59" y="1089"/>
                  </a:lnTo>
                  <a:lnTo>
                    <a:pt x="59" y="1060"/>
                  </a:lnTo>
                  <a:lnTo>
                    <a:pt x="59" y="1031"/>
                  </a:lnTo>
                  <a:lnTo>
                    <a:pt x="66" y="995"/>
                  </a:lnTo>
                  <a:lnTo>
                    <a:pt x="66" y="966"/>
                  </a:lnTo>
                  <a:lnTo>
                    <a:pt x="66" y="922"/>
                  </a:lnTo>
                  <a:lnTo>
                    <a:pt x="66" y="864"/>
                  </a:lnTo>
                  <a:lnTo>
                    <a:pt x="40" y="835"/>
                  </a:lnTo>
                  <a:lnTo>
                    <a:pt x="26" y="799"/>
                  </a:lnTo>
                  <a:lnTo>
                    <a:pt x="26" y="770"/>
                  </a:lnTo>
                  <a:lnTo>
                    <a:pt x="26" y="726"/>
                  </a:lnTo>
                  <a:lnTo>
                    <a:pt x="26" y="683"/>
                  </a:lnTo>
                  <a:lnTo>
                    <a:pt x="26" y="639"/>
                  </a:lnTo>
                  <a:lnTo>
                    <a:pt x="26" y="610"/>
                  </a:lnTo>
                  <a:lnTo>
                    <a:pt x="26" y="581"/>
                  </a:lnTo>
                  <a:lnTo>
                    <a:pt x="26" y="552"/>
                  </a:lnTo>
                  <a:lnTo>
                    <a:pt x="40" y="523"/>
                  </a:lnTo>
                  <a:lnTo>
                    <a:pt x="46" y="486"/>
                  </a:lnTo>
                  <a:lnTo>
                    <a:pt x="46" y="450"/>
                  </a:lnTo>
                  <a:lnTo>
                    <a:pt x="46" y="421"/>
                  </a:lnTo>
                  <a:lnTo>
                    <a:pt x="46" y="392"/>
                  </a:lnTo>
                  <a:lnTo>
                    <a:pt x="46" y="349"/>
                  </a:lnTo>
                  <a:lnTo>
                    <a:pt x="46" y="319"/>
                  </a:lnTo>
                  <a:lnTo>
                    <a:pt x="46" y="290"/>
                  </a:lnTo>
                  <a:lnTo>
                    <a:pt x="46" y="254"/>
                  </a:lnTo>
                  <a:lnTo>
                    <a:pt x="46" y="225"/>
                  </a:lnTo>
                  <a:lnTo>
                    <a:pt x="53" y="196"/>
                  </a:lnTo>
                  <a:lnTo>
                    <a:pt x="59" y="160"/>
                  </a:lnTo>
                  <a:lnTo>
                    <a:pt x="46" y="131"/>
                  </a:lnTo>
                  <a:lnTo>
                    <a:pt x="26" y="102"/>
                  </a:lnTo>
                  <a:lnTo>
                    <a:pt x="13" y="73"/>
                  </a:lnTo>
                  <a:lnTo>
                    <a:pt x="13" y="44"/>
                  </a:lnTo>
                  <a:lnTo>
                    <a:pt x="7" y="15"/>
                  </a:lnTo>
                  <a:lnTo>
                    <a:pt x="0" y="0"/>
                  </a:lnTo>
                </a:path>
              </a:pathLst>
            </a:custGeom>
            <a:solidFill>
              <a:srgbClr val="9A9A9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80311" name="Freeform 23">
              <a:extLst>
                <a:ext uri="{FF2B5EF4-FFF2-40B4-BE49-F238E27FC236}">
                  <a16:creationId xmlns:a16="http://schemas.microsoft.com/office/drawing/2014/main" id="{63B8A152-E109-B823-5A54-36A25624442E}"/>
                </a:ext>
              </a:extLst>
            </p:cNvPr>
            <p:cNvSpPr>
              <a:spLocks/>
            </p:cNvSpPr>
            <p:nvPr/>
          </p:nvSpPr>
          <p:spPr bwMode="auto">
            <a:xfrm>
              <a:off x="246" y="204"/>
              <a:ext cx="107" cy="2135"/>
            </a:xfrm>
            <a:custGeom>
              <a:avLst/>
              <a:gdLst>
                <a:gd name="T0" fmla="*/ 0 w 107"/>
                <a:gd name="T1" fmla="*/ 0 h 2135"/>
                <a:gd name="T2" fmla="*/ 106 w 107"/>
                <a:gd name="T3" fmla="*/ 116 h 2135"/>
                <a:gd name="T4" fmla="*/ 106 w 107"/>
                <a:gd name="T5" fmla="*/ 987 h 2135"/>
                <a:gd name="T6" fmla="*/ 53 w 107"/>
                <a:gd name="T7" fmla="*/ 1045 h 2135"/>
                <a:gd name="T8" fmla="*/ 53 w 107"/>
                <a:gd name="T9" fmla="*/ 1161 h 2135"/>
                <a:gd name="T10" fmla="*/ 66 w 107"/>
                <a:gd name="T11" fmla="*/ 1219 h 2135"/>
                <a:gd name="T12" fmla="*/ 40 w 107"/>
                <a:gd name="T13" fmla="*/ 1277 h 2135"/>
                <a:gd name="T14" fmla="*/ 40 w 107"/>
                <a:gd name="T15" fmla="*/ 1336 h 2135"/>
                <a:gd name="T16" fmla="*/ 27 w 107"/>
                <a:gd name="T17" fmla="*/ 1394 h 2135"/>
                <a:gd name="T18" fmla="*/ 40 w 107"/>
                <a:gd name="T19" fmla="*/ 1452 h 2135"/>
                <a:gd name="T20" fmla="*/ 53 w 107"/>
                <a:gd name="T21" fmla="*/ 1510 h 2135"/>
                <a:gd name="T22" fmla="*/ 53 w 107"/>
                <a:gd name="T23" fmla="*/ 1568 h 2135"/>
                <a:gd name="T24" fmla="*/ 66 w 107"/>
                <a:gd name="T25" fmla="*/ 1626 h 2135"/>
                <a:gd name="T26" fmla="*/ 40 w 107"/>
                <a:gd name="T27" fmla="*/ 1684 h 2135"/>
                <a:gd name="T28" fmla="*/ 27 w 107"/>
                <a:gd name="T29" fmla="*/ 1742 h 2135"/>
                <a:gd name="T30" fmla="*/ 27 w 107"/>
                <a:gd name="T31" fmla="*/ 1800 h 2135"/>
                <a:gd name="T32" fmla="*/ 40 w 107"/>
                <a:gd name="T33" fmla="*/ 1873 h 2135"/>
                <a:gd name="T34" fmla="*/ 40 w 107"/>
                <a:gd name="T35" fmla="*/ 1945 h 2135"/>
                <a:gd name="T36" fmla="*/ 27 w 107"/>
                <a:gd name="T37" fmla="*/ 2018 h 2135"/>
                <a:gd name="T38" fmla="*/ 40 w 107"/>
                <a:gd name="T39" fmla="*/ 2076 h 2135"/>
                <a:gd name="T40" fmla="*/ 53 w 107"/>
                <a:gd name="T41" fmla="*/ 2134 h 2135"/>
                <a:gd name="T42" fmla="*/ 13 w 107"/>
                <a:gd name="T43" fmla="*/ 2061 h 2135"/>
                <a:gd name="T44" fmla="*/ 13 w 107"/>
                <a:gd name="T45" fmla="*/ 1974 h 2135"/>
                <a:gd name="T46" fmla="*/ 13 w 107"/>
                <a:gd name="T47" fmla="*/ 1916 h 2135"/>
                <a:gd name="T48" fmla="*/ 27 w 107"/>
                <a:gd name="T49" fmla="*/ 1858 h 2135"/>
                <a:gd name="T50" fmla="*/ 40 w 107"/>
                <a:gd name="T51" fmla="*/ 1800 h 2135"/>
                <a:gd name="T52" fmla="*/ 40 w 107"/>
                <a:gd name="T53" fmla="*/ 1684 h 2135"/>
                <a:gd name="T54" fmla="*/ 40 w 107"/>
                <a:gd name="T55" fmla="*/ 1597 h 2135"/>
                <a:gd name="T56" fmla="*/ 40 w 107"/>
                <a:gd name="T57" fmla="*/ 1539 h 2135"/>
                <a:gd name="T58" fmla="*/ 40 w 107"/>
                <a:gd name="T59" fmla="*/ 1481 h 2135"/>
                <a:gd name="T60" fmla="*/ 53 w 107"/>
                <a:gd name="T61" fmla="*/ 1423 h 2135"/>
                <a:gd name="T62" fmla="*/ 53 w 107"/>
                <a:gd name="T63" fmla="*/ 1350 h 2135"/>
                <a:gd name="T64" fmla="*/ 53 w 107"/>
                <a:gd name="T65" fmla="*/ 1292 h 2135"/>
                <a:gd name="T66" fmla="*/ 40 w 107"/>
                <a:gd name="T67" fmla="*/ 1234 h 2135"/>
                <a:gd name="T68" fmla="*/ 40 w 107"/>
                <a:gd name="T69" fmla="*/ 1176 h 2135"/>
                <a:gd name="T70" fmla="*/ 53 w 107"/>
                <a:gd name="T71" fmla="*/ 1118 h 2135"/>
                <a:gd name="T72" fmla="*/ 66 w 107"/>
                <a:gd name="T73" fmla="*/ 1060 h 2135"/>
                <a:gd name="T74" fmla="*/ 66 w 107"/>
                <a:gd name="T75" fmla="*/ 987 h 2135"/>
                <a:gd name="T76" fmla="*/ 66 w 107"/>
                <a:gd name="T77" fmla="*/ 929 h 2135"/>
                <a:gd name="T78" fmla="*/ 66 w 107"/>
                <a:gd name="T79" fmla="*/ 871 h 2135"/>
                <a:gd name="T80" fmla="*/ 66 w 107"/>
                <a:gd name="T81" fmla="*/ 798 h 2135"/>
                <a:gd name="T82" fmla="*/ 66 w 107"/>
                <a:gd name="T83" fmla="*/ 726 h 2135"/>
                <a:gd name="T84" fmla="*/ 66 w 107"/>
                <a:gd name="T85" fmla="*/ 668 h 2135"/>
                <a:gd name="T86" fmla="*/ 66 w 107"/>
                <a:gd name="T87" fmla="*/ 552 h 2135"/>
                <a:gd name="T88" fmla="*/ 53 w 107"/>
                <a:gd name="T89" fmla="*/ 494 h 2135"/>
                <a:gd name="T90" fmla="*/ 53 w 107"/>
                <a:gd name="T91" fmla="*/ 436 h 2135"/>
                <a:gd name="T92" fmla="*/ 53 w 107"/>
                <a:gd name="T93" fmla="*/ 377 h 2135"/>
                <a:gd name="T94" fmla="*/ 53 w 107"/>
                <a:gd name="T95" fmla="*/ 319 h 2135"/>
                <a:gd name="T96" fmla="*/ 53 w 107"/>
                <a:gd name="T97" fmla="*/ 261 h 2135"/>
                <a:gd name="T98" fmla="*/ 53 w 107"/>
                <a:gd name="T99" fmla="*/ 203 h 2135"/>
                <a:gd name="T100" fmla="*/ 53 w 107"/>
                <a:gd name="T101" fmla="*/ 145 h 2135"/>
                <a:gd name="T102" fmla="*/ 27 w 107"/>
                <a:gd name="T103" fmla="*/ 87 h 2135"/>
                <a:gd name="T104" fmla="*/ 0 w 107"/>
                <a:gd name="T105" fmla="*/ 0 h 2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07" h="2135">
                  <a:moveTo>
                    <a:pt x="0" y="0"/>
                  </a:moveTo>
                  <a:lnTo>
                    <a:pt x="106" y="116"/>
                  </a:lnTo>
                  <a:lnTo>
                    <a:pt x="106" y="987"/>
                  </a:lnTo>
                  <a:lnTo>
                    <a:pt x="53" y="1045"/>
                  </a:lnTo>
                  <a:lnTo>
                    <a:pt x="53" y="1161"/>
                  </a:lnTo>
                  <a:lnTo>
                    <a:pt x="66" y="1219"/>
                  </a:lnTo>
                  <a:lnTo>
                    <a:pt x="40" y="1277"/>
                  </a:lnTo>
                  <a:lnTo>
                    <a:pt x="40" y="1336"/>
                  </a:lnTo>
                  <a:lnTo>
                    <a:pt x="27" y="1394"/>
                  </a:lnTo>
                  <a:lnTo>
                    <a:pt x="40" y="1452"/>
                  </a:lnTo>
                  <a:lnTo>
                    <a:pt x="53" y="1510"/>
                  </a:lnTo>
                  <a:lnTo>
                    <a:pt x="53" y="1568"/>
                  </a:lnTo>
                  <a:lnTo>
                    <a:pt x="66" y="1626"/>
                  </a:lnTo>
                  <a:lnTo>
                    <a:pt x="40" y="1684"/>
                  </a:lnTo>
                  <a:lnTo>
                    <a:pt x="27" y="1742"/>
                  </a:lnTo>
                  <a:lnTo>
                    <a:pt x="27" y="1800"/>
                  </a:lnTo>
                  <a:lnTo>
                    <a:pt x="40" y="1873"/>
                  </a:lnTo>
                  <a:lnTo>
                    <a:pt x="40" y="1945"/>
                  </a:lnTo>
                  <a:lnTo>
                    <a:pt x="27" y="2018"/>
                  </a:lnTo>
                  <a:lnTo>
                    <a:pt x="40" y="2076"/>
                  </a:lnTo>
                  <a:lnTo>
                    <a:pt x="53" y="2134"/>
                  </a:lnTo>
                  <a:lnTo>
                    <a:pt x="13" y="2061"/>
                  </a:lnTo>
                  <a:lnTo>
                    <a:pt x="13" y="1974"/>
                  </a:lnTo>
                  <a:lnTo>
                    <a:pt x="13" y="1916"/>
                  </a:lnTo>
                  <a:lnTo>
                    <a:pt x="27" y="1858"/>
                  </a:lnTo>
                  <a:lnTo>
                    <a:pt x="40" y="1800"/>
                  </a:lnTo>
                  <a:lnTo>
                    <a:pt x="40" y="1684"/>
                  </a:lnTo>
                  <a:lnTo>
                    <a:pt x="40" y="1597"/>
                  </a:lnTo>
                  <a:lnTo>
                    <a:pt x="40" y="1539"/>
                  </a:lnTo>
                  <a:lnTo>
                    <a:pt x="40" y="1481"/>
                  </a:lnTo>
                  <a:lnTo>
                    <a:pt x="53" y="1423"/>
                  </a:lnTo>
                  <a:lnTo>
                    <a:pt x="53" y="1350"/>
                  </a:lnTo>
                  <a:lnTo>
                    <a:pt x="53" y="1292"/>
                  </a:lnTo>
                  <a:lnTo>
                    <a:pt x="40" y="1234"/>
                  </a:lnTo>
                  <a:lnTo>
                    <a:pt x="40" y="1176"/>
                  </a:lnTo>
                  <a:lnTo>
                    <a:pt x="53" y="1118"/>
                  </a:lnTo>
                  <a:lnTo>
                    <a:pt x="66" y="1060"/>
                  </a:lnTo>
                  <a:lnTo>
                    <a:pt x="66" y="987"/>
                  </a:lnTo>
                  <a:lnTo>
                    <a:pt x="66" y="929"/>
                  </a:lnTo>
                  <a:lnTo>
                    <a:pt x="66" y="871"/>
                  </a:lnTo>
                  <a:lnTo>
                    <a:pt x="66" y="798"/>
                  </a:lnTo>
                  <a:lnTo>
                    <a:pt x="66" y="726"/>
                  </a:lnTo>
                  <a:lnTo>
                    <a:pt x="66" y="668"/>
                  </a:lnTo>
                  <a:lnTo>
                    <a:pt x="66" y="552"/>
                  </a:lnTo>
                  <a:lnTo>
                    <a:pt x="53" y="494"/>
                  </a:lnTo>
                  <a:lnTo>
                    <a:pt x="53" y="436"/>
                  </a:lnTo>
                  <a:lnTo>
                    <a:pt x="53" y="377"/>
                  </a:lnTo>
                  <a:lnTo>
                    <a:pt x="53" y="319"/>
                  </a:lnTo>
                  <a:lnTo>
                    <a:pt x="53" y="261"/>
                  </a:lnTo>
                  <a:lnTo>
                    <a:pt x="53" y="203"/>
                  </a:lnTo>
                  <a:lnTo>
                    <a:pt x="53" y="145"/>
                  </a:lnTo>
                  <a:lnTo>
                    <a:pt x="27" y="87"/>
                  </a:lnTo>
                  <a:lnTo>
                    <a:pt x="0" y="0"/>
                  </a:lnTo>
                </a:path>
              </a:pathLst>
            </a:custGeom>
            <a:solidFill>
              <a:srgbClr val="9A9A9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80312" name="Freeform 24">
              <a:extLst>
                <a:ext uri="{FF2B5EF4-FFF2-40B4-BE49-F238E27FC236}">
                  <a16:creationId xmlns:a16="http://schemas.microsoft.com/office/drawing/2014/main" id="{FA99FEE6-EFD2-6676-4F0C-EC1517A7CEE8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" y="437"/>
              <a:ext cx="93" cy="1699"/>
            </a:xfrm>
            <a:custGeom>
              <a:avLst/>
              <a:gdLst>
                <a:gd name="T0" fmla="*/ 92 w 93"/>
                <a:gd name="T1" fmla="*/ 0 h 1699"/>
                <a:gd name="T2" fmla="*/ 79 w 93"/>
                <a:gd name="T3" fmla="*/ 73 h 1699"/>
                <a:gd name="T4" fmla="*/ 79 w 93"/>
                <a:gd name="T5" fmla="*/ 131 h 1699"/>
                <a:gd name="T6" fmla="*/ 66 w 93"/>
                <a:gd name="T7" fmla="*/ 189 h 1699"/>
                <a:gd name="T8" fmla="*/ 26 w 93"/>
                <a:gd name="T9" fmla="*/ 247 h 1699"/>
                <a:gd name="T10" fmla="*/ 26 w 93"/>
                <a:gd name="T11" fmla="*/ 305 h 1699"/>
                <a:gd name="T12" fmla="*/ 26 w 93"/>
                <a:gd name="T13" fmla="*/ 363 h 1699"/>
                <a:gd name="T14" fmla="*/ 39 w 93"/>
                <a:gd name="T15" fmla="*/ 421 h 1699"/>
                <a:gd name="T16" fmla="*/ 53 w 93"/>
                <a:gd name="T17" fmla="*/ 479 h 1699"/>
                <a:gd name="T18" fmla="*/ 53 w 93"/>
                <a:gd name="T19" fmla="*/ 537 h 1699"/>
                <a:gd name="T20" fmla="*/ 39 w 93"/>
                <a:gd name="T21" fmla="*/ 610 h 1699"/>
                <a:gd name="T22" fmla="*/ 39 w 93"/>
                <a:gd name="T23" fmla="*/ 668 h 1699"/>
                <a:gd name="T24" fmla="*/ 39 w 93"/>
                <a:gd name="T25" fmla="*/ 726 h 1699"/>
                <a:gd name="T26" fmla="*/ 39 w 93"/>
                <a:gd name="T27" fmla="*/ 784 h 1699"/>
                <a:gd name="T28" fmla="*/ 13 w 93"/>
                <a:gd name="T29" fmla="*/ 856 h 1699"/>
                <a:gd name="T30" fmla="*/ 0 w 93"/>
                <a:gd name="T31" fmla="*/ 914 h 1699"/>
                <a:gd name="T32" fmla="*/ 0 w 93"/>
                <a:gd name="T33" fmla="*/ 972 h 1699"/>
                <a:gd name="T34" fmla="*/ 26 w 93"/>
                <a:gd name="T35" fmla="*/ 1030 h 1699"/>
                <a:gd name="T36" fmla="*/ 26 w 93"/>
                <a:gd name="T37" fmla="*/ 1103 h 1699"/>
                <a:gd name="T38" fmla="*/ 13 w 93"/>
                <a:gd name="T39" fmla="*/ 1176 h 1699"/>
                <a:gd name="T40" fmla="*/ 13 w 93"/>
                <a:gd name="T41" fmla="*/ 1234 h 1699"/>
                <a:gd name="T42" fmla="*/ 13 w 93"/>
                <a:gd name="T43" fmla="*/ 1292 h 1699"/>
                <a:gd name="T44" fmla="*/ 13 w 93"/>
                <a:gd name="T45" fmla="*/ 1350 h 1699"/>
                <a:gd name="T46" fmla="*/ 0 w 93"/>
                <a:gd name="T47" fmla="*/ 1408 h 1699"/>
                <a:gd name="T48" fmla="*/ 0 w 93"/>
                <a:gd name="T49" fmla="*/ 1466 h 1699"/>
                <a:gd name="T50" fmla="*/ 13 w 93"/>
                <a:gd name="T51" fmla="*/ 1524 h 1699"/>
                <a:gd name="T52" fmla="*/ 53 w 93"/>
                <a:gd name="T53" fmla="*/ 1582 h 1699"/>
                <a:gd name="T54" fmla="*/ 53 w 93"/>
                <a:gd name="T55" fmla="*/ 1640 h 1699"/>
                <a:gd name="T56" fmla="*/ 26 w 93"/>
                <a:gd name="T57" fmla="*/ 1698 h 1699"/>
                <a:gd name="T58" fmla="*/ 53 w 93"/>
                <a:gd name="T59" fmla="*/ 1640 h 1699"/>
                <a:gd name="T60" fmla="*/ 39 w 93"/>
                <a:gd name="T61" fmla="*/ 1567 h 1699"/>
                <a:gd name="T62" fmla="*/ 26 w 93"/>
                <a:gd name="T63" fmla="*/ 1509 h 1699"/>
                <a:gd name="T64" fmla="*/ 26 w 93"/>
                <a:gd name="T65" fmla="*/ 1437 h 1699"/>
                <a:gd name="T66" fmla="*/ 26 w 93"/>
                <a:gd name="T67" fmla="*/ 1379 h 1699"/>
                <a:gd name="T68" fmla="*/ 26 w 93"/>
                <a:gd name="T69" fmla="*/ 1321 h 1699"/>
                <a:gd name="T70" fmla="*/ 26 w 93"/>
                <a:gd name="T71" fmla="*/ 1263 h 1699"/>
                <a:gd name="T72" fmla="*/ 26 w 93"/>
                <a:gd name="T73" fmla="*/ 1205 h 1699"/>
                <a:gd name="T74" fmla="*/ 53 w 93"/>
                <a:gd name="T75" fmla="*/ 1147 h 1699"/>
                <a:gd name="T76" fmla="*/ 66 w 93"/>
                <a:gd name="T77" fmla="*/ 1088 h 1699"/>
                <a:gd name="T78" fmla="*/ 39 w 93"/>
                <a:gd name="T79" fmla="*/ 1030 h 1699"/>
                <a:gd name="T80" fmla="*/ 13 w 93"/>
                <a:gd name="T81" fmla="*/ 972 h 1699"/>
                <a:gd name="T82" fmla="*/ 13 w 93"/>
                <a:gd name="T83" fmla="*/ 914 h 1699"/>
                <a:gd name="T84" fmla="*/ 26 w 93"/>
                <a:gd name="T85" fmla="*/ 856 h 1699"/>
                <a:gd name="T86" fmla="*/ 39 w 93"/>
                <a:gd name="T87" fmla="*/ 798 h 1699"/>
                <a:gd name="T88" fmla="*/ 39 w 93"/>
                <a:gd name="T89" fmla="*/ 740 h 1699"/>
                <a:gd name="T90" fmla="*/ 53 w 93"/>
                <a:gd name="T91" fmla="*/ 682 h 1699"/>
                <a:gd name="T92" fmla="*/ 66 w 93"/>
                <a:gd name="T93" fmla="*/ 624 h 1699"/>
                <a:gd name="T94" fmla="*/ 66 w 93"/>
                <a:gd name="T95" fmla="*/ 566 h 1699"/>
                <a:gd name="T96" fmla="*/ 53 w 93"/>
                <a:gd name="T97" fmla="*/ 508 h 1699"/>
                <a:gd name="T98" fmla="*/ 39 w 93"/>
                <a:gd name="T99" fmla="*/ 450 h 1699"/>
                <a:gd name="T100" fmla="*/ 26 w 93"/>
                <a:gd name="T101" fmla="*/ 392 h 1699"/>
                <a:gd name="T102" fmla="*/ 26 w 93"/>
                <a:gd name="T103" fmla="*/ 334 h 1699"/>
                <a:gd name="T104" fmla="*/ 26 w 93"/>
                <a:gd name="T105" fmla="*/ 276 h 1699"/>
                <a:gd name="T106" fmla="*/ 66 w 93"/>
                <a:gd name="T107" fmla="*/ 218 h 1699"/>
                <a:gd name="T108" fmla="*/ 66 w 93"/>
                <a:gd name="T109" fmla="*/ 160 h 1699"/>
                <a:gd name="T110" fmla="*/ 66 w 93"/>
                <a:gd name="T111" fmla="*/ 102 h 16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93" h="1699">
                  <a:moveTo>
                    <a:pt x="92" y="0"/>
                  </a:moveTo>
                  <a:lnTo>
                    <a:pt x="79" y="73"/>
                  </a:lnTo>
                  <a:lnTo>
                    <a:pt x="79" y="131"/>
                  </a:lnTo>
                  <a:lnTo>
                    <a:pt x="66" y="189"/>
                  </a:lnTo>
                  <a:lnTo>
                    <a:pt x="26" y="247"/>
                  </a:lnTo>
                  <a:lnTo>
                    <a:pt x="26" y="305"/>
                  </a:lnTo>
                  <a:lnTo>
                    <a:pt x="26" y="363"/>
                  </a:lnTo>
                  <a:lnTo>
                    <a:pt x="39" y="421"/>
                  </a:lnTo>
                  <a:lnTo>
                    <a:pt x="53" y="479"/>
                  </a:lnTo>
                  <a:lnTo>
                    <a:pt x="53" y="537"/>
                  </a:lnTo>
                  <a:lnTo>
                    <a:pt x="39" y="610"/>
                  </a:lnTo>
                  <a:lnTo>
                    <a:pt x="39" y="668"/>
                  </a:lnTo>
                  <a:lnTo>
                    <a:pt x="39" y="726"/>
                  </a:lnTo>
                  <a:lnTo>
                    <a:pt x="39" y="784"/>
                  </a:lnTo>
                  <a:lnTo>
                    <a:pt x="13" y="856"/>
                  </a:lnTo>
                  <a:lnTo>
                    <a:pt x="0" y="914"/>
                  </a:lnTo>
                  <a:lnTo>
                    <a:pt x="0" y="972"/>
                  </a:lnTo>
                  <a:lnTo>
                    <a:pt x="26" y="1030"/>
                  </a:lnTo>
                  <a:lnTo>
                    <a:pt x="26" y="1103"/>
                  </a:lnTo>
                  <a:lnTo>
                    <a:pt x="13" y="1176"/>
                  </a:lnTo>
                  <a:lnTo>
                    <a:pt x="13" y="1234"/>
                  </a:lnTo>
                  <a:lnTo>
                    <a:pt x="13" y="1292"/>
                  </a:lnTo>
                  <a:lnTo>
                    <a:pt x="13" y="1350"/>
                  </a:lnTo>
                  <a:lnTo>
                    <a:pt x="0" y="1408"/>
                  </a:lnTo>
                  <a:lnTo>
                    <a:pt x="0" y="1466"/>
                  </a:lnTo>
                  <a:lnTo>
                    <a:pt x="13" y="1524"/>
                  </a:lnTo>
                  <a:lnTo>
                    <a:pt x="53" y="1582"/>
                  </a:lnTo>
                  <a:lnTo>
                    <a:pt x="53" y="1640"/>
                  </a:lnTo>
                  <a:lnTo>
                    <a:pt x="26" y="1698"/>
                  </a:lnTo>
                  <a:lnTo>
                    <a:pt x="53" y="1640"/>
                  </a:lnTo>
                  <a:lnTo>
                    <a:pt x="39" y="1567"/>
                  </a:lnTo>
                  <a:lnTo>
                    <a:pt x="26" y="1509"/>
                  </a:lnTo>
                  <a:lnTo>
                    <a:pt x="26" y="1437"/>
                  </a:lnTo>
                  <a:lnTo>
                    <a:pt x="26" y="1379"/>
                  </a:lnTo>
                  <a:lnTo>
                    <a:pt x="26" y="1321"/>
                  </a:lnTo>
                  <a:lnTo>
                    <a:pt x="26" y="1263"/>
                  </a:lnTo>
                  <a:lnTo>
                    <a:pt x="26" y="1205"/>
                  </a:lnTo>
                  <a:lnTo>
                    <a:pt x="53" y="1147"/>
                  </a:lnTo>
                  <a:lnTo>
                    <a:pt x="66" y="1088"/>
                  </a:lnTo>
                  <a:lnTo>
                    <a:pt x="39" y="1030"/>
                  </a:lnTo>
                  <a:lnTo>
                    <a:pt x="13" y="972"/>
                  </a:lnTo>
                  <a:lnTo>
                    <a:pt x="13" y="914"/>
                  </a:lnTo>
                  <a:lnTo>
                    <a:pt x="26" y="856"/>
                  </a:lnTo>
                  <a:lnTo>
                    <a:pt x="39" y="798"/>
                  </a:lnTo>
                  <a:lnTo>
                    <a:pt x="39" y="740"/>
                  </a:lnTo>
                  <a:lnTo>
                    <a:pt x="53" y="682"/>
                  </a:lnTo>
                  <a:lnTo>
                    <a:pt x="66" y="624"/>
                  </a:lnTo>
                  <a:lnTo>
                    <a:pt x="66" y="566"/>
                  </a:lnTo>
                  <a:lnTo>
                    <a:pt x="53" y="508"/>
                  </a:lnTo>
                  <a:lnTo>
                    <a:pt x="39" y="450"/>
                  </a:lnTo>
                  <a:lnTo>
                    <a:pt x="26" y="392"/>
                  </a:lnTo>
                  <a:lnTo>
                    <a:pt x="26" y="334"/>
                  </a:lnTo>
                  <a:lnTo>
                    <a:pt x="26" y="276"/>
                  </a:lnTo>
                  <a:lnTo>
                    <a:pt x="66" y="218"/>
                  </a:lnTo>
                  <a:lnTo>
                    <a:pt x="66" y="160"/>
                  </a:lnTo>
                  <a:lnTo>
                    <a:pt x="66" y="102"/>
                  </a:lnTo>
                </a:path>
              </a:pathLst>
            </a:custGeom>
            <a:solidFill>
              <a:srgbClr val="49494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80313" name="Freeform 25">
              <a:extLst>
                <a:ext uri="{FF2B5EF4-FFF2-40B4-BE49-F238E27FC236}">
                  <a16:creationId xmlns:a16="http://schemas.microsoft.com/office/drawing/2014/main" id="{2FC21D9F-66B4-B77C-3978-8EF9C1D3E95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1" y="204"/>
              <a:ext cx="2527" cy="117"/>
            </a:xfrm>
            <a:custGeom>
              <a:avLst/>
              <a:gdLst>
                <a:gd name="T0" fmla="*/ 81 w 2527"/>
                <a:gd name="T1" fmla="*/ 73 h 117"/>
                <a:gd name="T2" fmla="*/ 188 w 2527"/>
                <a:gd name="T3" fmla="*/ 44 h 117"/>
                <a:gd name="T4" fmla="*/ 296 w 2527"/>
                <a:gd name="T5" fmla="*/ 58 h 117"/>
                <a:gd name="T6" fmla="*/ 417 w 2527"/>
                <a:gd name="T7" fmla="*/ 87 h 117"/>
                <a:gd name="T8" fmla="*/ 524 w 2527"/>
                <a:gd name="T9" fmla="*/ 87 h 117"/>
                <a:gd name="T10" fmla="*/ 645 w 2527"/>
                <a:gd name="T11" fmla="*/ 73 h 117"/>
                <a:gd name="T12" fmla="*/ 833 w 2527"/>
                <a:gd name="T13" fmla="*/ 58 h 117"/>
                <a:gd name="T14" fmla="*/ 941 w 2527"/>
                <a:gd name="T15" fmla="*/ 44 h 117"/>
                <a:gd name="T16" fmla="*/ 1061 w 2527"/>
                <a:gd name="T17" fmla="*/ 58 h 117"/>
                <a:gd name="T18" fmla="*/ 1209 w 2527"/>
                <a:gd name="T19" fmla="*/ 58 h 117"/>
                <a:gd name="T20" fmla="*/ 1344 w 2527"/>
                <a:gd name="T21" fmla="*/ 44 h 117"/>
                <a:gd name="T22" fmla="*/ 1451 w 2527"/>
                <a:gd name="T23" fmla="*/ 44 h 117"/>
                <a:gd name="T24" fmla="*/ 1559 w 2527"/>
                <a:gd name="T25" fmla="*/ 0 h 117"/>
                <a:gd name="T26" fmla="*/ 2472 w 2527"/>
                <a:gd name="T27" fmla="*/ 0 h 117"/>
                <a:gd name="T28" fmla="*/ 2472 w 2527"/>
                <a:gd name="T29" fmla="*/ 58 h 117"/>
                <a:gd name="T30" fmla="*/ 2351 w 2527"/>
                <a:gd name="T31" fmla="*/ 58 h 117"/>
                <a:gd name="T32" fmla="*/ 2244 w 2527"/>
                <a:gd name="T33" fmla="*/ 58 h 117"/>
                <a:gd name="T34" fmla="*/ 2123 w 2527"/>
                <a:gd name="T35" fmla="*/ 73 h 117"/>
                <a:gd name="T36" fmla="*/ 2015 w 2527"/>
                <a:gd name="T37" fmla="*/ 87 h 117"/>
                <a:gd name="T38" fmla="*/ 1868 w 2527"/>
                <a:gd name="T39" fmla="*/ 73 h 117"/>
                <a:gd name="T40" fmla="*/ 1760 w 2527"/>
                <a:gd name="T41" fmla="*/ 58 h 117"/>
                <a:gd name="T42" fmla="*/ 1639 w 2527"/>
                <a:gd name="T43" fmla="*/ 58 h 117"/>
                <a:gd name="T44" fmla="*/ 1532 w 2527"/>
                <a:gd name="T45" fmla="*/ 73 h 117"/>
                <a:gd name="T46" fmla="*/ 1424 w 2527"/>
                <a:gd name="T47" fmla="*/ 73 h 117"/>
                <a:gd name="T48" fmla="*/ 1317 w 2527"/>
                <a:gd name="T49" fmla="*/ 58 h 117"/>
                <a:gd name="T50" fmla="*/ 1088 w 2527"/>
                <a:gd name="T51" fmla="*/ 73 h 117"/>
                <a:gd name="T52" fmla="*/ 967 w 2527"/>
                <a:gd name="T53" fmla="*/ 73 h 117"/>
                <a:gd name="T54" fmla="*/ 846 w 2527"/>
                <a:gd name="T55" fmla="*/ 87 h 117"/>
                <a:gd name="T56" fmla="*/ 726 w 2527"/>
                <a:gd name="T57" fmla="*/ 73 h 117"/>
                <a:gd name="T58" fmla="*/ 591 w 2527"/>
                <a:gd name="T59" fmla="*/ 73 h 117"/>
                <a:gd name="T60" fmla="*/ 470 w 2527"/>
                <a:gd name="T61" fmla="*/ 73 h 117"/>
                <a:gd name="T62" fmla="*/ 363 w 2527"/>
                <a:gd name="T63" fmla="*/ 73 h 117"/>
                <a:gd name="T64" fmla="*/ 255 w 2527"/>
                <a:gd name="T65" fmla="*/ 44 h 117"/>
                <a:gd name="T66" fmla="*/ 148 w 2527"/>
                <a:gd name="T67" fmla="*/ 73 h 117"/>
                <a:gd name="T68" fmla="*/ 0 w 2527"/>
                <a:gd name="T69" fmla="*/ 116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527" h="117">
                  <a:moveTo>
                    <a:pt x="0" y="116"/>
                  </a:moveTo>
                  <a:lnTo>
                    <a:pt x="81" y="73"/>
                  </a:lnTo>
                  <a:lnTo>
                    <a:pt x="134" y="58"/>
                  </a:lnTo>
                  <a:lnTo>
                    <a:pt x="188" y="44"/>
                  </a:lnTo>
                  <a:lnTo>
                    <a:pt x="242" y="44"/>
                  </a:lnTo>
                  <a:lnTo>
                    <a:pt x="296" y="58"/>
                  </a:lnTo>
                  <a:lnTo>
                    <a:pt x="363" y="87"/>
                  </a:lnTo>
                  <a:lnTo>
                    <a:pt x="417" y="87"/>
                  </a:lnTo>
                  <a:lnTo>
                    <a:pt x="470" y="87"/>
                  </a:lnTo>
                  <a:lnTo>
                    <a:pt x="524" y="87"/>
                  </a:lnTo>
                  <a:lnTo>
                    <a:pt x="591" y="87"/>
                  </a:lnTo>
                  <a:lnTo>
                    <a:pt x="645" y="73"/>
                  </a:lnTo>
                  <a:lnTo>
                    <a:pt x="752" y="58"/>
                  </a:lnTo>
                  <a:lnTo>
                    <a:pt x="833" y="58"/>
                  </a:lnTo>
                  <a:lnTo>
                    <a:pt x="887" y="44"/>
                  </a:lnTo>
                  <a:lnTo>
                    <a:pt x="941" y="44"/>
                  </a:lnTo>
                  <a:lnTo>
                    <a:pt x="1008" y="58"/>
                  </a:lnTo>
                  <a:lnTo>
                    <a:pt x="1061" y="58"/>
                  </a:lnTo>
                  <a:lnTo>
                    <a:pt x="1115" y="58"/>
                  </a:lnTo>
                  <a:lnTo>
                    <a:pt x="1209" y="58"/>
                  </a:lnTo>
                  <a:lnTo>
                    <a:pt x="1276" y="44"/>
                  </a:lnTo>
                  <a:lnTo>
                    <a:pt x="1344" y="44"/>
                  </a:lnTo>
                  <a:lnTo>
                    <a:pt x="1397" y="44"/>
                  </a:lnTo>
                  <a:lnTo>
                    <a:pt x="1451" y="44"/>
                  </a:lnTo>
                  <a:lnTo>
                    <a:pt x="1505" y="29"/>
                  </a:lnTo>
                  <a:lnTo>
                    <a:pt x="1559" y="0"/>
                  </a:lnTo>
                  <a:lnTo>
                    <a:pt x="2472" y="0"/>
                  </a:lnTo>
                  <a:lnTo>
                    <a:pt x="2472" y="0"/>
                  </a:lnTo>
                  <a:lnTo>
                    <a:pt x="2526" y="29"/>
                  </a:lnTo>
                  <a:lnTo>
                    <a:pt x="2472" y="58"/>
                  </a:lnTo>
                  <a:lnTo>
                    <a:pt x="2419" y="58"/>
                  </a:lnTo>
                  <a:lnTo>
                    <a:pt x="2351" y="58"/>
                  </a:lnTo>
                  <a:lnTo>
                    <a:pt x="2298" y="58"/>
                  </a:lnTo>
                  <a:lnTo>
                    <a:pt x="2244" y="58"/>
                  </a:lnTo>
                  <a:lnTo>
                    <a:pt x="2177" y="102"/>
                  </a:lnTo>
                  <a:lnTo>
                    <a:pt x="2123" y="73"/>
                  </a:lnTo>
                  <a:lnTo>
                    <a:pt x="2069" y="73"/>
                  </a:lnTo>
                  <a:lnTo>
                    <a:pt x="2015" y="87"/>
                  </a:lnTo>
                  <a:lnTo>
                    <a:pt x="1935" y="87"/>
                  </a:lnTo>
                  <a:lnTo>
                    <a:pt x="1868" y="73"/>
                  </a:lnTo>
                  <a:lnTo>
                    <a:pt x="1814" y="58"/>
                  </a:lnTo>
                  <a:lnTo>
                    <a:pt x="1760" y="58"/>
                  </a:lnTo>
                  <a:lnTo>
                    <a:pt x="1706" y="58"/>
                  </a:lnTo>
                  <a:lnTo>
                    <a:pt x="1639" y="58"/>
                  </a:lnTo>
                  <a:lnTo>
                    <a:pt x="1585" y="58"/>
                  </a:lnTo>
                  <a:lnTo>
                    <a:pt x="1532" y="73"/>
                  </a:lnTo>
                  <a:lnTo>
                    <a:pt x="1478" y="73"/>
                  </a:lnTo>
                  <a:lnTo>
                    <a:pt x="1424" y="73"/>
                  </a:lnTo>
                  <a:lnTo>
                    <a:pt x="1370" y="58"/>
                  </a:lnTo>
                  <a:lnTo>
                    <a:pt x="1317" y="58"/>
                  </a:lnTo>
                  <a:lnTo>
                    <a:pt x="1196" y="58"/>
                  </a:lnTo>
                  <a:lnTo>
                    <a:pt x="1088" y="73"/>
                  </a:lnTo>
                  <a:lnTo>
                    <a:pt x="1035" y="73"/>
                  </a:lnTo>
                  <a:lnTo>
                    <a:pt x="967" y="73"/>
                  </a:lnTo>
                  <a:lnTo>
                    <a:pt x="914" y="87"/>
                  </a:lnTo>
                  <a:lnTo>
                    <a:pt x="846" y="87"/>
                  </a:lnTo>
                  <a:lnTo>
                    <a:pt x="779" y="73"/>
                  </a:lnTo>
                  <a:lnTo>
                    <a:pt x="726" y="73"/>
                  </a:lnTo>
                  <a:lnTo>
                    <a:pt x="658" y="73"/>
                  </a:lnTo>
                  <a:lnTo>
                    <a:pt x="591" y="73"/>
                  </a:lnTo>
                  <a:lnTo>
                    <a:pt x="524" y="73"/>
                  </a:lnTo>
                  <a:lnTo>
                    <a:pt x="470" y="73"/>
                  </a:lnTo>
                  <a:lnTo>
                    <a:pt x="417" y="73"/>
                  </a:lnTo>
                  <a:lnTo>
                    <a:pt x="363" y="73"/>
                  </a:lnTo>
                  <a:lnTo>
                    <a:pt x="309" y="44"/>
                  </a:lnTo>
                  <a:lnTo>
                    <a:pt x="255" y="44"/>
                  </a:lnTo>
                  <a:lnTo>
                    <a:pt x="202" y="44"/>
                  </a:lnTo>
                  <a:lnTo>
                    <a:pt x="148" y="73"/>
                  </a:lnTo>
                  <a:lnTo>
                    <a:pt x="94" y="73"/>
                  </a:lnTo>
                  <a:lnTo>
                    <a:pt x="0" y="116"/>
                  </a:lnTo>
                </a:path>
              </a:pathLst>
            </a:custGeom>
            <a:solidFill>
              <a:srgbClr val="B9B9B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80314" name="Freeform 26">
              <a:extLst>
                <a:ext uri="{FF2B5EF4-FFF2-40B4-BE49-F238E27FC236}">
                  <a16:creationId xmlns:a16="http://schemas.microsoft.com/office/drawing/2014/main" id="{D7B74ED3-F016-86FF-3C50-2921EE7D23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070" y="204"/>
              <a:ext cx="1763" cy="75"/>
            </a:xfrm>
            <a:custGeom>
              <a:avLst/>
              <a:gdLst>
                <a:gd name="T0" fmla="*/ 188 w 1763"/>
                <a:gd name="T1" fmla="*/ 0 h 75"/>
                <a:gd name="T2" fmla="*/ 363 w 1763"/>
                <a:gd name="T3" fmla="*/ 74 h 75"/>
                <a:gd name="T4" fmla="*/ 444 w 1763"/>
                <a:gd name="T5" fmla="*/ 74 h 75"/>
                <a:gd name="T6" fmla="*/ 565 w 1763"/>
                <a:gd name="T7" fmla="*/ 74 h 75"/>
                <a:gd name="T8" fmla="*/ 619 w 1763"/>
                <a:gd name="T9" fmla="*/ 74 h 75"/>
                <a:gd name="T10" fmla="*/ 699 w 1763"/>
                <a:gd name="T11" fmla="*/ 59 h 75"/>
                <a:gd name="T12" fmla="*/ 753 w 1763"/>
                <a:gd name="T13" fmla="*/ 59 h 75"/>
                <a:gd name="T14" fmla="*/ 807 w 1763"/>
                <a:gd name="T15" fmla="*/ 44 h 75"/>
                <a:gd name="T16" fmla="*/ 874 w 1763"/>
                <a:gd name="T17" fmla="*/ 44 h 75"/>
                <a:gd name="T18" fmla="*/ 928 w 1763"/>
                <a:gd name="T19" fmla="*/ 44 h 75"/>
                <a:gd name="T20" fmla="*/ 995 w 1763"/>
                <a:gd name="T21" fmla="*/ 74 h 75"/>
                <a:gd name="T22" fmla="*/ 1103 w 1763"/>
                <a:gd name="T23" fmla="*/ 74 h 75"/>
                <a:gd name="T24" fmla="*/ 1157 w 1763"/>
                <a:gd name="T25" fmla="*/ 74 h 75"/>
                <a:gd name="T26" fmla="*/ 1211 w 1763"/>
                <a:gd name="T27" fmla="*/ 74 h 75"/>
                <a:gd name="T28" fmla="*/ 1332 w 1763"/>
                <a:gd name="T29" fmla="*/ 74 h 75"/>
                <a:gd name="T30" fmla="*/ 1399 w 1763"/>
                <a:gd name="T31" fmla="*/ 59 h 75"/>
                <a:gd name="T32" fmla="*/ 1453 w 1763"/>
                <a:gd name="T33" fmla="*/ 44 h 75"/>
                <a:gd name="T34" fmla="*/ 1506 w 1763"/>
                <a:gd name="T35" fmla="*/ 44 h 75"/>
                <a:gd name="T36" fmla="*/ 1560 w 1763"/>
                <a:gd name="T37" fmla="*/ 30 h 75"/>
                <a:gd name="T38" fmla="*/ 1654 w 1763"/>
                <a:gd name="T39" fmla="*/ 30 h 75"/>
                <a:gd name="T40" fmla="*/ 1708 w 1763"/>
                <a:gd name="T41" fmla="*/ 30 h 75"/>
                <a:gd name="T42" fmla="*/ 1762 w 1763"/>
                <a:gd name="T43" fmla="*/ 30 h 75"/>
                <a:gd name="T44" fmla="*/ 1708 w 1763"/>
                <a:gd name="T45" fmla="*/ 30 h 75"/>
                <a:gd name="T46" fmla="*/ 1654 w 1763"/>
                <a:gd name="T47" fmla="*/ 44 h 75"/>
                <a:gd name="T48" fmla="*/ 1601 w 1763"/>
                <a:gd name="T49" fmla="*/ 74 h 75"/>
                <a:gd name="T50" fmla="*/ 1547 w 1763"/>
                <a:gd name="T51" fmla="*/ 74 h 75"/>
                <a:gd name="T52" fmla="*/ 1493 w 1763"/>
                <a:gd name="T53" fmla="*/ 74 h 75"/>
                <a:gd name="T54" fmla="*/ 1426 w 1763"/>
                <a:gd name="T55" fmla="*/ 59 h 75"/>
                <a:gd name="T56" fmla="*/ 1372 w 1763"/>
                <a:gd name="T57" fmla="*/ 59 h 75"/>
                <a:gd name="T58" fmla="*/ 1251 w 1763"/>
                <a:gd name="T59" fmla="*/ 59 h 75"/>
                <a:gd name="T60" fmla="*/ 1184 w 1763"/>
                <a:gd name="T61" fmla="*/ 59 h 75"/>
                <a:gd name="T62" fmla="*/ 1116 w 1763"/>
                <a:gd name="T63" fmla="*/ 59 h 75"/>
                <a:gd name="T64" fmla="*/ 1009 w 1763"/>
                <a:gd name="T65" fmla="*/ 59 h 75"/>
                <a:gd name="T66" fmla="*/ 955 w 1763"/>
                <a:gd name="T67" fmla="*/ 59 h 75"/>
                <a:gd name="T68" fmla="*/ 888 w 1763"/>
                <a:gd name="T69" fmla="*/ 59 h 75"/>
                <a:gd name="T70" fmla="*/ 820 w 1763"/>
                <a:gd name="T71" fmla="*/ 74 h 75"/>
                <a:gd name="T72" fmla="*/ 767 w 1763"/>
                <a:gd name="T73" fmla="*/ 74 h 75"/>
                <a:gd name="T74" fmla="*/ 699 w 1763"/>
                <a:gd name="T75" fmla="*/ 59 h 75"/>
                <a:gd name="T76" fmla="*/ 646 w 1763"/>
                <a:gd name="T77" fmla="*/ 44 h 75"/>
                <a:gd name="T78" fmla="*/ 592 w 1763"/>
                <a:gd name="T79" fmla="*/ 44 h 75"/>
                <a:gd name="T80" fmla="*/ 538 w 1763"/>
                <a:gd name="T81" fmla="*/ 44 h 75"/>
                <a:gd name="T82" fmla="*/ 484 w 1763"/>
                <a:gd name="T83" fmla="*/ 59 h 75"/>
                <a:gd name="T84" fmla="*/ 430 w 1763"/>
                <a:gd name="T85" fmla="*/ 59 h 75"/>
                <a:gd name="T86" fmla="*/ 377 w 1763"/>
                <a:gd name="T87" fmla="*/ 30 h 75"/>
                <a:gd name="T88" fmla="*/ 323 w 1763"/>
                <a:gd name="T89" fmla="*/ 15 h 75"/>
                <a:gd name="T90" fmla="*/ 269 w 1763"/>
                <a:gd name="T91" fmla="*/ 15 h 75"/>
                <a:gd name="T92" fmla="*/ 215 w 1763"/>
                <a:gd name="T93" fmla="*/ 15 h 75"/>
                <a:gd name="T94" fmla="*/ 161 w 1763"/>
                <a:gd name="T95" fmla="*/ 15 h 75"/>
                <a:gd name="T96" fmla="*/ 108 w 1763"/>
                <a:gd name="T97" fmla="*/ 30 h 75"/>
                <a:gd name="T98" fmla="*/ 54 w 1763"/>
                <a:gd name="T99" fmla="*/ 44 h 75"/>
                <a:gd name="T100" fmla="*/ 0 w 1763"/>
                <a:gd name="T101" fmla="*/ 59 h 75"/>
                <a:gd name="T102" fmla="*/ 54 w 1763"/>
                <a:gd name="T103" fmla="*/ 59 h 75"/>
                <a:gd name="T104" fmla="*/ 108 w 1763"/>
                <a:gd name="T105" fmla="*/ 30 h 75"/>
                <a:gd name="T106" fmla="*/ 161 w 1763"/>
                <a:gd name="T107" fmla="*/ 30 h 75"/>
                <a:gd name="T108" fmla="*/ 188 w 1763"/>
                <a:gd name="T109" fmla="*/ 0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763" h="75">
                  <a:moveTo>
                    <a:pt x="188" y="0"/>
                  </a:moveTo>
                  <a:lnTo>
                    <a:pt x="363" y="74"/>
                  </a:lnTo>
                  <a:lnTo>
                    <a:pt x="444" y="74"/>
                  </a:lnTo>
                  <a:lnTo>
                    <a:pt x="565" y="74"/>
                  </a:lnTo>
                  <a:lnTo>
                    <a:pt x="619" y="74"/>
                  </a:lnTo>
                  <a:lnTo>
                    <a:pt x="699" y="59"/>
                  </a:lnTo>
                  <a:lnTo>
                    <a:pt x="753" y="59"/>
                  </a:lnTo>
                  <a:lnTo>
                    <a:pt x="807" y="44"/>
                  </a:lnTo>
                  <a:lnTo>
                    <a:pt x="874" y="44"/>
                  </a:lnTo>
                  <a:lnTo>
                    <a:pt x="928" y="44"/>
                  </a:lnTo>
                  <a:lnTo>
                    <a:pt x="995" y="74"/>
                  </a:lnTo>
                  <a:lnTo>
                    <a:pt x="1103" y="74"/>
                  </a:lnTo>
                  <a:lnTo>
                    <a:pt x="1157" y="74"/>
                  </a:lnTo>
                  <a:lnTo>
                    <a:pt x="1211" y="74"/>
                  </a:lnTo>
                  <a:lnTo>
                    <a:pt x="1332" y="74"/>
                  </a:lnTo>
                  <a:lnTo>
                    <a:pt x="1399" y="59"/>
                  </a:lnTo>
                  <a:lnTo>
                    <a:pt x="1453" y="44"/>
                  </a:lnTo>
                  <a:lnTo>
                    <a:pt x="1506" y="44"/>
                  </a:lnTo>
                  <a:lnTo>
                    <a:pt x="1560" y="30"/>
                  </a:lnTo>
                  <a:lnTo>
                    <a:pt x="1654" y="30"/>
                  </a:lnTo>
                  <a:lnTo>
                    <a:pt x="1708" y="30"/>
                  </a:lnTo>
                  <a:lnTo>
                    <a:pt x="1762" y="30"/>
                  </a:lnTo>
                  <a:lnTo>
                    <a:pt x="1708" y="30"/>
                  </a:lnTo>
                  <a:lnTo>
                    <a:pt x="1654" y="44"/>
                  </a:lnTo>
                  <a:lnTo>
                    <a:pt x="1601" y="74"/>
                  </a:lnTo>
                  <a:lnTo>
                    <a:pt x="1547" y="74"/>
                  </a:lnTo>
                  <a:lnTo>
                    <a:pt x="1493" y="74"/>
                  </a:lnTo>
                  <a:lnTo>
                    <a:pt x="1426" y="59"/>
                  </a:lnTo>
                  <a:lnTo>
                    <a:pt x="1372" y="59"/>
                  </a:lnTo>
                  <a:lnTo>
                    <a:pt x="1251" y="59"/>
                  </a:lnTo>
                  <a:lnTo>
                    <a:pt x="1184" y="59"/>
                  </a:lnTo>
                  <a:lnTo>
                    <a:pt x="1116" y="59"/>
                  </a:lnTo>
                  <a:lnTo>
                    <a:pt x="1009" y="59"/>
                  </a:lnTo>
                  <a:lnTo>
                    <a:pt x="955" y="59"/>
                  </a:lnTo>
                  <a:lnTo>
                    <a:pt x="888" y="59"/>
                  </a:lnTo>
                  <a:lnTo>
                    <a:pt x="820" y="74"/>
                  </a:lnTo>
                  <a:lnTo>
                    <a:pt x="767" y="74"/>
                  </a:lnTo>
                  <a:lnTo>
                    <a:pt x="699" y="59"/>
                  </a:lnTo>
                  <a:lnTo>
                    <a:pt x="646" y="44"/>
                  </a:lnTo>
                  <a:lnTo>
                    <a:pt x="592" y="44"/>
                  </a:lnTo>
                  <a:lnTo>
                    <a:pt x="538" y="44"/>
                  </a:lnTo>
                  <a:lnTo>
                    <a:pt x="484" y="59"/>
                  </a:lnTo>
                  <a:lnTo>
                    <a:pt x="430" y="59"/>
                  </a:lnTo>
                  <a:lnTo>
                    <a:pt x="377" y="30"/>
                  </a:lnTo>
                  <a:lnTo>
                    <a:pt x="323" y="15"/>
                  </a:lnTo>
                  <a:lnTo>
                    <a:pt x="269" y="15"/>
                  </a:lnTo>
                  <a:lnTo>
                    <a:pt x="215" y="15"/>
                  </a:lnTo>
                  <a:lnTo>
                    <a:pt x="161" y="15"/>
                  </a:lnTo>
                  <a:lnTo>
                    <a:pt x="108" y="30"/>
                  </a:lnTo>
                  <a:lnTo>
                    <a:pt x="54" y="44"/>
                  </a:lnTo>
                  <a:lnTo>
                    <a:pt x="0" y="59"/>
                  </a:lnTo>
                  <a:lnTo>
                    <a:pt x="54" y="59"/>
                  </a:lnTo>
                  <a:lnTo>
                    <a:pt x="108" y="30"/>
                  </a:lnTo>
                  <a:lnTo>
                    <a:pt x="161" y="30"/>
                  </a:lnTo>
                  <a:lnTo>
                    <a:pt x="188" y="0"/>
                  </a:lnTo>
                </a:path>
              </a:pathLst>
            </a:custGeom>
            <a:solidFill>
              <a:srgbClr val="6D6D6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80315" name="Group 27">
            <a:extLst>
              <a:ext uri="{FF2B5EF4-FFF2-40B4-BE49-F238E27FC236}">
                <a16:creationId xmlns:a16="http://schemas.microsoft.com/office/drawing/2014/main" id="{A7A67E13-F97A-5735-8057-2D238F0C384B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2252663" cy="1955800"/>
            <a:chOff x="0" y="0"/>
            <a:chExt cx="1246" cy="1232"/>
          </a:xfrm>
        </p:grpSpPr>
        <p:sp>
          <p:nvSpPr>
            <p:cNvPr id="780316" name="Rectangle 28">
              <a:extLst>
                <a:ext uri="{FF2B5EF4-FFF2-40B4-BE49-F238E27FC236}">
                  <a16:creationId xmlns:a16="http://schemas.microsoft.com/office/drawing/2014/main" id="{C5C3173B-3D10-3B26-A0CF-4BFF08A680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246" cy="123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80317" name="Rectangle 29">
              <a:extLst>
                <a:ext uri="{FF2B5EF4-FFF2-40B4-BE49-F238E27FC236}">
                  <a16:creationId xmlns:a16="http://schemas.microsoft.com/office/drawing/2014/main" id="{767B3E2C-E282-B3FF-6DA5-2EDB3C580B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6" y="202"/>
              <a:ext cx="1000" cy="1030"/>
            </a:xfrm>
            <a:prstGeom prst="rect">
              <a:avLst/>
            </a:prstGeom>
            <a:solidFill>
              <a:srgbClr val="47474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80318" name="Rectangle 30">
              <a:extLst>
                <a:ext uri="{FF2B5EF4-FFF2-40B4-BE49-F238E27FC236}">
                  <a16:creationId xmlns:a16="http://schemas.microsoft.com/office/drawing/2014/main" id="{24CA624B-8FF6-7A9D-F19C-74279FDE46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172" cy="1165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80319" name="Rectangle 31">
            <a:extLst>
              <a:ext uri="{FF2B5EF4-FFF2-40B4-BE49-F238E27FC236}">
                <a16:creationId xmlns:a16="http://schemas.microsoft.com/office/drawing/2014/main" id="{AAE8F182-1604-B2D5-088E-CA5E348C52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62100" y="812800"/>
            <a:ext cx="6934200" cy="5372100"/>
          </a:xfrm>
          <a:prstGeom prst="rect">
            <a:avLst/>
          </a:prstGeom>
          <a:gradFill rotWithShape="0">
            <a:gsLst>
              <a:gs pos="0">
                <a:srgbClr val="000099"/>
              </a:gs>
              <a:gs pos="100000">
                <a:srgbClr val="000099">
                  <a:gamma/>
                  <a:shade val="23922"/>
                  <a:invGamma/>
                </a:srgbClr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accent2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780320" name="Rectangle 32">
            <a:extLst>
              <a:ext uri="{FF2B5EF4-FFF2-40B4-BE49-F238E27FC236}">
                <a16:creationId xmlns:a16="http://schemas.microsoft.com/office/drawing/2014/main" id="{8AD001B5-2802-CFB9-709A-B053C7567E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0321" name="Rectangle 33">
            <a:extLst>
              <a:ext uri="{FF2B5EF4-FFF2-40B4-BE49-F238E27FC236}">
                <a16:creationId xmlns:a16="http://schemas.microsoft.com/office/drawing/2014/main" id="{25FAB0E1-88EE-8772-84EF-AB78E302FC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0322" name="Rectangle 34">
            <a:extLst>
              <a:ext uri="{FF2B5EF4-FFF2-40B4-BE49-F238E27FC236}">
                <a16:creationId xmlns:a16="http://schemas.microsoft.com/office/drawing/2014/main" id="{D8F3AA3B-E223-6992-2319-A8FDEDF6AE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0323" name="Rectangle 35">
            <a:extLst>
              <a:ext uri="{FF2B5EF4-FFF2-40B4-BE49-F238E27FC236}">
                <a16:creationId xmlns:a16="http://schemas.microsoft.com/office/drawing/2014/main" id="{B42E6117-2EA6-4D63-3493-74B4F1A73F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313" y="49213"/>
            <a:ext cx="1993900" cy="10033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altLang="en-US" sz="2000">
                <a:solidFill>
                  <a:srgbClr val="FFFF00"/>
                </a:solidFill>
                <a:latin typeface="Arial" panose="020B0604020202020204" pitchFamily="34" charset="0"/>
              </a:rPr>
              <a:t> </a:t>
            </a:r>
            <a:r>
              <a:rPr lang="ru-RU" altLang="en-US" sz="2000">
                <a:solidFill>
                  <a:srgbClr val="FFFF00"/>
                </a:solidFill>
                <a:latin typeface="Arial" panose="020B0604020202020204" pitchFamily="34" charset="0"/>
              </a:rPr>
              <a:t>ПОДГОТОВКА</a:t>
            </a:r>
          </a:p>
          <a:p>
            <a:r>
              <a:rPr lang="ru-RU" altLang="en-US" sz="2000">
                <a:solidFill>
                  <a:srgbClr val="FFFF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>
                <a:solidFill>
                  <a:srgbClr val="FFFF00"/>
                </a:solidFill>
                <a:latin typeface="Arial" panose="020B0604020202020204" pitchFamily="34" charset="0"/>
              </a:rPr>
              <a:t>  </a:t>
            </a:r>
            <a:r>
              <a:rPr lang="ru-RU" altLang="en-US" sz="2000">
                <a:solidFill>
                  <a:srgbClr val="FFFF00"/>
                </a:solidFill>
                <a:latin typeface="Arial" panose="020B0604020202020204" pitchFamily="34" charset="0"/>
              </a:rPr>
              <a:t>СЦЕНЫ</a:t>
            </a:r>
            <a:endParaRPr lang="en-US" altLang="en-US" sz="2000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780324" name="Line 36">
            <a:extLst>
              <a:ext uri="{FF2B5EF4-FFF2-40B4-BE49-F238E27FC236}">
                <a16:creationId xmlns:a16="http://schemas.microsoft.com/office/drawing/2014/main" id="{AE67E1E4-2A16-0556-BFF3-ABAE9B8DEB55}"/>
              </a:ext>
            </a:extLst>
          </p:cNvPr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0325" name="Text Box 37">
            <a:extLst>
              <a:ext uri="{FF2B5EF4-FFF2-40B4-BE49-F238E27FC236}">
                <a16:creationId xmlns:a16="http://schemas.microsoft.com/office/drawing/2014/main" id="{EB284B85-6C5F-2E28-286C-AED913DD95AD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09588" y="6572250"/>
            <a:ext cx="947737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900">
                <a:solidFill>
                  <a:srgbClr val="FFFFFF"/>
                </a:solidFill>
                <a:latin typeface="Arial" panose="020B0604020202020204" pitchFamily="34" charset="0"/>
              </a:rPr>
              <a:t>© 2006 TBBMI</a:t>
            </a:r>
          </a:p>
        </p:txBody>
      </p:sp>
      <p:sp>
        <p:nvSpPr>
          <p:cNvPr id="780326" name="Rectangle 38">
            <a:extLst>
              <a:ext uri="{FF2B5EF4-FFF2-40B4-BE49-F238E27FC236}">
                <a16:creationId xmlns:a16="http://schemas.microsoft.com/office/drawing/2014/main" id="{4FCA5587-0F7C-E252-374F-3907021B076F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553325" y="6586538"/>
            <a:ext cx="7270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8.0.03f.</a:t>
            </a:r>
          </a:p>
        </p:txBody>
      </p:sp>
      <p:sp>
        <p:nvSpPr>
          <p:cNvPr id="780327" name="Text Box 39">
            <a:extLst>
              <a:ext uri="{FF2B5EF4-FFF2-40B4-BE49-F238E27FC236}">
                <a16:creationId xmlns:a16="http://schemas.microsoft.com/office/drawing/2014/main" id="{C916B0BE-C7BC-4439-11D0-0B7F8D0A26A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447925" y="1331913"/>
            <a:ext cx="401955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altLang="en-US" sz="2800" b="0" i="1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62" r:id="rId10"/>
    <p:sldLayoutId id="2147483663" r:id="rId11"/>
  </p:sldLayoutIdLst>
  <p:transition spd="med">
    <p:fade/>
  </p:transition>
  <p:txStyles>
    <p:titleStyle>
      <a:lvl1pPr algn="l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anose="020F07020304040A0204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anose="020F07020304040A0204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anose="020F07020304040A0204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anose="020F07020304040A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anose="020F07020304040A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anose="020F07020304040A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anose="020F07020304040A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anose="020F07020304040A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Monotype Sorts" pitchFamily="2" charset="2"/>
        <a:buChar char=""/>
        <a:defRPr sz="32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8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4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314" name="Rectangle 2">
            <a:extLst>
              <a:ext uri="{FF2B5EF4-FFF2-40B4-BE49-F238E27FC236}">
                <a16:creationId xmlns:a16="http://schemas.microsoft.com/office/drawing/2014/main" id="{4CCAB1F3-6AE2-BFC7-C5E1-07FAF7C6C91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1113" y="12700"/>
            <a:ext cx="9132887" cy="6845300"/>
          </a:xfrm>
          <a:prstGeom prst="rect">
            <a:avLst/>
          </a:prstGeom>
          <a:gradFill rotWithShape="0">
            <a:gsLst>
              <a:gs pos="0">
                <a:srgbClr val="790015"/>
              </a:gs>
              <a:gs pos="100000">
                <a:srgbClr val="790015">
                  <a:gamma/>
                  <a:shade val="80000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781315" name="Group 3">
            <a:extLst>
              <a:ext uri="{FF2B5EF4-FFF2-40B4-BE49-F238E27FC236}">
                <a16:creationId xmlns:a16="http://schemas.microsoft.com/office/drawing/2014/main" id="{98ED2656-5E7C-1473-D83F-95D544B0BBC9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401638" y="336550"/>
            <a:ext cx="8367712" cy="6173788"/>
            <a:chOff x="246" y="204"/>
            <a:chExt cx="5271" cy="3889"/>
          </a:xfrm>
        </p:grpSpPr>
        <p:sp>
          <p:nvSpPr>
            <p:cNvPr id="781316" name="Rectangle 4">
              <a:extLst>
                <a:ext uri="{FF2B5EF4-FFF2-40B4-BE49-F238E27FC236}">
                  <a16:creationId xmlns:a16="http://schemas.microsoft.com/office/drawing/2014/main" id="{E74DFE7B-8209-A52B-CE01-07C052E95B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4" y="228"/>
              <a:ext cx="5217" cy="3850"/>
            </a:xfrm>
            <a:prstGeom prst="rect">
              <a:avLst/>
            </a:prstGeom>
            <a:solidFill>
              <a:srgbClr val="535353"/>
            </a:solidFill>
            <a:ln>
              <a:noFill/>
            </a:ln>
            <a:effectLst>
              <a:outerShdw dist="197566" dir="2700000" algn="ctr" rotWithShape="0">
                <a:srgbClr val="000000"/>
              </a:outerShdw>
            </a:effectLst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81317" name="Freeform 5">
              <a:extLst>
                <a:ext uri="{FF2B5EF4-FFF2-40B4-BE49-F238E27FC236}">
                  <a16:creationId xmlns:a16="http://schemas.microsoft.com/office/drawing/2014/main" id="{984F4132-4693-C71D-C606-1D297510C952}"/>
                </a:ext>
              </a:extLst>
            </p:cNvPr>
            <p:cNvSpPr>
              <a:spLocks/>
            </p:cNvSpPr>
            <p:nvPr/>
          </p:nvSpPr>
          <p:spPr bwMode="auto">
            <a:xfrm>
              <a:off x="3002" y="378"/>
              <a:ext cx="1411" cy="3440"/>
            </a:xfrm>
            <a:custGeom>
              <a:avLst/>
              <a:gdLst>
                <a:gd name="T0" fmla="*/ 91 w 1411"/>
                <a:gd name="T1" fmla="*/ 33 h 3440"/>
                <a:gd name="T2" fmla="*/ 212 w 1411"/>
                <a:gd name="T3" fmla="*/ 76 h 3440"/>
                <a:gd name="T4" fmla="*/ 332 w 1411"/>
                <a:gd name="T5" fmla="*/ 174 h 3440"/>
                <a:gd name="T6" fmla="*/ 383 w 1411"/>
                <a:gd name="T7" fmla="*/ 305 h 3440"/>
                <a:gd name="T8" fmla="*/ 443 w 1411"/>
                <a:gd name="T9" fmla="*/ 446 h 3440"/>
                <a:gd name="T10" fmla="*/ 453 w 1411"/>
                <a:gd name="T11" fmla="*/ 620 h 3440"/>
                <a:gd name="T12" fmla="*/ 494 w 1411"/>
                <a:gd name="T13" fmla="*/ 751 h 3440"/>
                <a:gd name="T14" fmla="*/ 494 w 1411"/>
                <a:gd name="T15" fmla="*/ 882 h 3440"/>
                <a:gd name="T16" fmla="*/ 483 w 1411"/>
                <a:gd name="T17" fmla="*/ 1012 h 3440"/>
                <a:gd name="T18" fmla="*/ 473 w 1411"/>
                <a:gd name="T19" fmla="*/ 1143 h 3440"/>
                <a:gd name="T20" fmla="*/ 463 w 1411"/>
                <a:gd name="T21" fmla="*/ 1284 h 3440"/>
                <a:gd name="T22" fmla="*/ 433 w 1411"/>
                <a:gd name="T23" fmla="*/ 1426 h 3440"/>
                <a:gd name="T24" fmla="*/ 383 w 1411"/>
                <a:gd name="T25" fmla="*/ 1556 h 3440"/>
                <a:gd name="T26" fmla="*/ 353 w 1411"/>
                <a:gd name="T27" fmla="*/ 1687 h 3440"/>
                <a:gd name="T28" fmla="*/ 443 w 1411"/>
                <a:gd name="T29" fmla="*/ 1796 h 3440"/>
                <a:gd name="T30" fmla="*/ 494 w 1411"/>
                <a:gd name="T31" fmla="*/ 1937 h 3440"/>
                <a:gd name="T32" fmla="*/ 524 w 1411"/>
                <a:gd name="T33" fmla="*/ 2068 h 3440"/>
                <a:gd name="T34" fmla="*/ 614 w 1411"/>
                <a:gd name="T35" fmla="*/ 2198 h 3440"/>
                <a:gd name="T36" fmla="*/ 705 w 1411"/>
                <a:gd name="T37" fmla="*/ 2351 h 3440"/>
                <a:gd name="T38" fmla="*/ 836 w 1411"/>
                <a:gd name="T39" fmla="*/ 2470 h 3440"/>
                <a:gd name="T40" fmla="*/ 947 w 1411"/>
                <a:gd name="T41" fmla="*/ 2612 h 3440"/>
                <a:gd name="T42" fmla="*/ 1078 w 1411"/>
                <a:gd name="T43" fmla="*/ 2721 h 3440"/>
                <a:gd name="T44" fmla="*/ 1158 w 1411"/>
                <a:gd name="T45" fmla="*/ 2851 h 3440"/>
                <a:gd name="T46" fmla="*/ 1269 w 1411"/>
                <a:gd name="T47" fmla="*/ 3004 h 3440"/>
                <a:gd name="T48" fmla="*/ 1319 w 1411"/>
                <a:gd name="T49" fmla="*/ 3156 h 3440"/>
                <a:gd name="T50" fmla="*/ 1370 w 1411"/>
                <a:gd name="T51" fmla="*/ 3308 h 3440"/>
                <a:gd name="T52" fmla="*/ 1400 w 1411"/>
                <a:gd name="T53" fmla="*/ 3439 h 3440"/>
                <a:gd name="T54" fmla="*/ 1410 w 1411"/>
                <a:gd name="T55" fmla="*/ 3145 h 3440"/>
                <a:gd name="T56" fmla="*/ 1340 w 1411"/>
                <a:gd name="T57" fmla="*/ 3058 h 3440"/>
                <a:gd name="T58" fmla="*/ 1259 w 1411"/>
                <a:gd name="T59" fmla="*/ 2862 h 3440"/>
                <a:gd name="T60" fmla="*/ 1098 w 1411"/>
                <a:gd name="T61" fmla="*/ 2721 h 3440"/>
                <a:gd name="T62" fmla="*/ 997 w 1411"/>
                <a:gd name="T63" fmla="*/ 2514 h 3440"/>
                <a:gd name="T64" fmla="*/ 806 w 1411"/>
                <a:gd name="T65" fmla="*/ 2449 h 3440"/>
                <a:gd name="T66" fmla="*/ 735 w 1411"/>
                <a:gd name="T67" fmla="*/ 2307 h 3440"/>
                <a:gd name="T68" fmla="*/ 635 w 1411"/>
                <a:gd name="T69" fmla="*/ 2187 h 3440"/>
                <a:gd name="T70" fmla="*/ 534 w 1411"/>
                <a:gd name="T71" fmla="*/ 1959 h 3440"/>
                <a:gd name="T72" fmla="*/ 443 w 1411"/>
                <a:gd name="T73" fmla="*/ 1785 h 3440"/>
                <a:gd name="T74" fmla="*/ 403 w 1411"/>
                <a:gd name="T75" fmla="*/ 1632 h 3440"/>
                <a:gd name="T76" fmla="*/ 433 w 1411"/>
                <a:gd name="T77" fmla="*/ 1491 h 3440"/>
                <a:gd name="T78" fmla="*/ 483 w 1411"/>
                <a:gd name="T79" fmla="*/ 1349 h 3440"/>
                <a:gd name="T80" fmla="*/ 483 w 1411"/>
                <a:gd name="T81" fmla="*/ 1208 h 3440"/>
                <a:gd name="T82" fmla="*/ 524 w 1411"/>
                <a:gd name="T83" fmla="*/ 1023 h 3440"/>
                <a:gd name="T84" fmla="*/ 514 w 1411"/>
                <a:gd name="T85" fmla="*/ 805 h 3440"/>
                <a:gd name="T86" fmla="*/ 534 w 1411"/>
                <a:gd name="T87" fmla="*/ 642 h 3440"/>
                <a:gd name="T88" fmla="*/ 554 w 1411"/>
                <a:gd name="T89" fmla="*/ 522 h 3440"/>
                <a:gd name="T90" fmla="*/ 665 w 1411"/>
                <a:gd name="T91" fmla="*/ 392 h 3440"/>
                <a:gd name="T92" fmla="*/ 826 w 1411"/>
                <a:gd name="T93" fmla="*/ 218 h 3440"/>
                <a:gd name="T94" fmla="*/ 876 w 1411"/>
                <a:gd name="T95" fmla="*/ 76 h 3440"/>
                <a:gd name="T96" fmla="*/ 917 w 1411"/>
                <a:gd name="T97" fmla="*/ 11 h 3440"/>
                <a:gd name="T98" fmla="*/ 765 w 1411"/>
                <a:gd name="T99" fmla="*/ 87 h 3440"/>
                <a:gd name="T100" fmla="*/ 755 w 1411"/>
                <a:gd name="T101" fmla="*/ 218 h 3440"/>
                <a:gd name="T102" fmla="*/ 745 w 1411"/>
                <a:gd name="T103" fmla="*/ 305 h 3440"/>
                <a:gd name="T104" fmla="*/ 624 w 1411"/>
                <a:gd name="T105" fmla="*/ 435 h 3440"/>
                <a:gd name="T106" fmla="*/ 534 w 1411"/>
                <a:gd name="T107" fmla="*/ 522 h 3440"/>
                <a:gd name="T108" fmla="*/ 483 w 1411"/>
                <a:gd name="T109" fmla="*/ 664 h 3440"/>
                <a:gd name="T110" fmla="*/ 473 w 1411"/>
                <a:gd name="T111" fmla="*/ 511 h 3440"/>
                <a:gd name="T112" fmla="*/ 443 w 1411"/>
                <a:gd name="T113" fmla="*/ 348 h 3440"/>
                <a:gd name="T114" fmla="*/ 383 w 1411"/>
                <a:gd name="T115" fmla="*/ 218 h 3440"/>
                <a:gd name="T116" fmla="*/ 302 w 1411"/>
                <a:gd name="T117" fmla="*/ 98 h 3440"/>
                <a:gd name="T118" fmla="*/ 181 w 1411"/>
                <a:gd name="T119" fmla="*/ 33 h 3440"/>
                <a:gd name="T120" fmla="*/ 60 w 1411"/>
                <a:gd name="T121" fmla="*/ 11 h 3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411" h="3440">
                  <a:moveTo>
                    <a:pt x="0" y="0"/>
                  </a:moveTo>
                  <a:lnTo>
                    <a:pt x="50" y="22"/>
                  </a:lnTo>
                  <a:lnTo>
                    <a:pt x="91" y="33"/>
                  </a:lnTo>
                  <a:lnTo>
                    <a:pt x="131" y="22"/>
                  </a:lnTo>
                  <a:lnTo>
                    <a:pt x="171" y="54"/>
                  </a:lnTo>
                  <a:lnTo>
                    <a:pt x="212" y="76"/>
                  </a:lnTo>
                  <a:lnTo>
                    <a:pt x="252" y="98"/>
                  </a:lnTo>
                  <a:lnTo>
                    <a:pt x="292" y="141"/>
                  </a:lnTo>
                  <a:lnTo>
                    <a:pt x="332" y="174"/>
                  </a:lnTo>
                  <a:lnTo>
                    <a:pt x="342" y="218"/>
                  </a:lnTo>
                  <a:lnTo>
                    <a:pt x="342" y="261"/>
                  </a:lnTo>
                  <a:lnTo>
                    <a:pt x="383" y="305"/>
                  </a:lnTo>
                  <a:lnTo>
                    <a:pt x="413" y="348"/>
                  </a:lnTo>
                  <a:lnTo>
                    <a:pt x="413" y="403"/>
                  </a:lnTo>
                  <a:lnTo>
                    <a:pt x="443" y="446"/>
                  </a:lnTo>
                  <a:lnTo>
                    <a:pt x="463" y="490"/>
                  </a:lnTo>
                  <a:lnTo>
                    <a:pt x="453" y="577"/>
                  </a:lnTo>
                  <a:lnTo>
                    <a:pt x="453" y="620"/>
                  </a:lnTo>
                  <a:lnTo>
                    <a:pt x="473" y="664"/>
                  </a:lnTo>
                  <a:lnTo>
                    <a:pt x="483" y="707"/>
                  </a:lnTo>
                  <a:lnTo>
                    <a:pt x="494" y="751"/>
                  </a:lnTo>
                  <a:lnTo>
                    <a:pt x="494" y="794"/>
                  </a:lnTo>
                  <a:lnTo>
                    <a:pt x="494" y="838"/>
                  </a:lnTo>
                  <a:lnTo>
                    <a:pt x="494" y="882"/>
                  </a:lnTo>
                  <a:lnTo>
                    <a:pt x="494" y="925"/>
                  </a:lnTo>
                  <a:lnTo>
                    <a:pt x="504" y="969"/>
                  </a:lnTo>
                  <a:lnTo>
                    <a:pt x="483" y="1012"/>
                  </a:lnTo>
                  <a:lnTo>
                    <a:pt x="473" y="1056"/>
                  </a:lnTo>
                  <a:lnTo>
                    <a:pt x="473" y="1099"/>
                  </a:lnTo>
                  <a:lnTo>
                    <a:pt x="473" y="1143"/>
                  </a:lnTo>
                  <a:lnTo>
                    <a:pt x="483" y="1186"/>
                  </a:lnTo>
                  <a:lnTo>
                    <a:pt x="483" y="1230"/>
                  </a:lnTo>
                  <a:lnTo>
                    <a:pt x="463" y="1284"/>
                  </a:lnTo>
                  <a:lnTo>
                    <a:pt x="453" y="1328"/>
                  </a:lnTo>
                  <a:lnTo>
                    <a:pt x="453" y="1382"/>
                  </a:lnTo>
                  <a:lnTo>
                    <a:pt x="433" y="1426"/>
                  </a:lnTo>
                  <a:lnTo>
                    <a:pt x="403" y="1469"/>
                  </a:lnTo>
                  <a:lnTo>
                    <a:pt x="383" y="1513"/>
                  </a:lnTo>
                  <a:lnTo>
                    <a:pt x="383" y="1556"/>
                  </a:lnTo>
                  <a:lnTo>
                    <a:pt x="383" y="1600"/>
                  </a:lnTo>
                  <a:lnTo>
                    <a:pt x="363" y="1643"/>
                  </a:lnTo>
                  <a:lnTo>
                    <a:pt x="353" y="1687"/>
                  </a:lnTo>
                  <a:lnTo>
                    <a:pt x="363" y="1730"/>
                  </a:lnTo>
                  <a:lnTo>
                    <a:pt x="383" y="1785"/>
                  </a:lnTo>
                  <a:lnTo>
                    <a:pt x="443" y="1796"/>
                  </a:lnTo>
                  <a:lnTo>
                    <a:pt x="463" y="1850"/>
                  </a:lnTo>
                  <a:lnTo>
                    <a:pt x="483" y="1894"/>
                  </a:lnTo>
                  <a:lnTo>
                    <a:pt x="494" y="1937"/>
                  </a:lnTo>
                  <a:lnTo>
                    <a:pt x="494" y="1981"/>
                  </a:lnTo>
                  <a:lnTo>
                    <a:pt x="524" y="2024"/>
                  </a:lnTo>
                  <a:lnTo>
                    <a:pt x="524" y="2068"/>
                  </a:lnTo>
                  <a:lnTo>
                    <a:pt x="544" y="2122"/>
                  </a:lnTo>
                  <a:lnTo>
                    <a:pt x="584" y="2155"/>
                  </a:lnTo>
                  <a:lnTo>
                    <a:pt x="614" y="2198"/>
                  </a:lnTo>
                  <a:lnTo>
                    <a:pt x="624" y="2275"/>
                  </a:lnTo>
                  <a:lnTo>
                    <a:pt x="685" y="2285"/>
                  </a:lnTo>
                  <a:lnTo>
                    <a:pt x="705" y="2351"/>
                  </a:lnTo>
                  <a:lnTo>
                    <a:pt x="745" y="2394"/>
                  </a:lnTo>
                  <a:lnTo>
                    <a:pt x="786" y="2438"/>
                  </a:lnTo>
                  <a:lnTo>
                    <a:pt x="836" y="2470"/>
                  </a:lnTo>
                  <a:lnTo>
                    <a:pt x="876" y="2514"/>
                  </a:lnTo>
                  <a:lnTo>
                    <a:pt x="896" y="2568"/>
                  </a:lnTo>
                  <a:lnTo>
                    <a:pt x="947" y="2612"/>
                  </a:lnTo>
                  <a:lnTo>
                    <a:pt x="997" y="2634"/>
                  </a:lnTo>
                  <a:lnTo>
                    <a:pt x="1027" y="2677"/>
                  </a:lnTo>
                  <a:lnTo>
                    <a:pt x="1078" y="2721"/>
                  </a:lnTo>
                  <a:lnTo>
                    <a:pt x="1108" y="2764"/>
                  </a:lnTo>
                  <a:lnTo>
                    <a:pt x="1128" y="2808"/>
                  </a:lnTo>
                  <a:lnTo>
                    <a:pt x="1158" y="2851"/>
                  </a:lnTo>
                  <a:lnTo>
                    <a:pt x="1188" y="2906"/>
                  </a:lnTo>
                  <a:lnTo>
                    <a:pt x="1229" y="2949"/>
                  </a:lnTo>
                  <a:lnTo>
                    <a:pt x="1269" y="3004"/>
                  </a:lnTo>
                  <a:lnTo>
                    <a:pt x="1279" y="3058"/>
                  </a:lnTo>
                  <a:lnTo>
                    <a:pt x="1289" y="3113"/>
                  </a:lnTo>
                  <a:lnTo>
                    <a:pt x="1319" y="3156"/>
                  </a:lnTo>
                  <a:lnTo>
                    <a:pt x="1350" y="3210"/>
                  </a:lnTo>
                  <a:lnTo>
                    <a:pt x="1360" y="3265"/>
                  </a:lnTo>
                  <a:lnTo>
                    <a:pt x="1370" y="3308"/>
                  </a:lnTo>
                  <a:lnTo>
                    <a:pt x="1390" y="3352"/>
                  </a:lnTo>
                  <a:lnTo>
                    <a:pt x="1400" y="3395"/>
                  </a:lnTo>
                  <a:lnTo>
                    <a:pt x="1400" y="3439"/>
                  </a:lnTo>
                  <a:lnTo>
                    <a:pt x="1400" y="3319"/>
                  </a:lnTo>
                  <a:lnTo>
                    <a:pt x="1410" y="3232"/>
                  </a:lnTo>
                  <a:lnTo>
                    <a:pt x="1410" y="3145"/>
                  </a:lnTo>
                  <a:lnTo>
                    <a:pt x="1410" y="3102"/>
                  </a:lnTo>
                  <a:lnTo>
                    <a:pt x="1380" y="3058"/>
                  </a:lnTo>
                  <a:lnTo>
                    <a:pt x="1340" y="3058"/>
                  </a:lnTo>
                  <a:lnTo>
                    <a:pt x="1309" y="2982"/>
                  </a:lnTo>
                  <a:lnTo>
                    <a:pt x="1299" y="2938"/>
                  </a:lnTo>
                  <a:lnTo>
                    <a:pt x="1259" y="2862"/>
                  </a:lnTo>
                  <a:lnTo>
                    <a:pt x="1239" y="2819"/>
                  </a:lnTo>
                  <a:lnTo>
                    <a:pt x="1178" y="2753"/>
                  </a:lnTo>
                  <a:lnTo>
                    <a:pt x="1098" y="2721"/>
                  </a:lnTo>
                  <a:lnTo>
                    <a:pt x="1037" y="2721"/>
                  </a:lnTo>
                  <a:lnTo>
                    <a:pt x="1007" y="2579"/>
                  </a:lnTo>
                  <a:lnTo>
                    <a:pt x="997" y="2514"/>
                  </a:lnTo>
                  <a:lnTo>
                    <a:pt x="967" y="2470"/>
                  </a:lnTo>
                  <a:lnTo>
                    <a:pt x="886" y="2460"/>
                  </a:lnTo>
                  <a:lnTo>
                    <a:pt x="806" y="2449"/>
                  </a:lnTo>
                  <a:lnTo>
                    <a:pt x="765" y="2438"/>
                  </a:lnTo>
                  <a:lnTo>
                    <a:pt x="755" y="2351"/>
                  </a:lnTo>
                  <a:lnTo>
                    <a:pt x="735" y="2307"/>
                  </a:lnTo>
                  <a:lnTo>
                    <a:pt x="715" y="2253"/>
                  </a:lnTo>
                  <a:lnTo>
                    <a:pt x="675" y="2209"/>
                  </a:lnTo>
                  <a:lnTo>
                    <a:pt x="635" y="2187"/>
                  </a:lnTo>
                  <a:lnTo>
                    <a:pt x="554" y="2100"/>
                  </a:lnTo>
                  <a:lnTo>
                    <a:pt x="534" y="2057"/>
                  </a:lnTo>
                  <a:lnTo>
                    <a:pt x="534" y="1959"/>
                  </a:lnTo>
                  <a:lnTo>
                    <a:pt x="524" y="1894"/>
                  </a:lnTo>
                  <a:lnTo>
                    <a:pt x="494" y="1839"/>
                  </a:lnTo>
                  <a:lnTo>
                    <a:pt x="443" y="1785"/>
                  </a:lnTo>
                  <a:lnTo>
                    <a:pt x="413" y="1741"/>
                  </a:lnTo>
                  <a:lnTo>
                    <a:pt x="393" y="1687"/>
                  </a:lnTo>
                  <a:lnTo>
                    <a:pt x="403" y="1632"/>
                  </a:lnTo>
                  <a:lnTo>
                    <a:pt x="403" y="1589"/>
                  </a:lnTo>
                  <a:lnTo>
                    <a:pt x="413" y="1545"/>
                  </a:lnTo>
                  <a:lnTo>
                    <a:pt x="433" y="1491"/>
                  </a:lnTo>
                  <a:lnTo>
                    <a:pt x="433" y="1447"/>
                  </a:lnTo>
                  <a:lnTo>
                    <a:pt x="463" y="1393"/>
                  </a:lnTo>
                  <a:lnTo>
                    <a:pt x="483" y="1349"/>
                  </a:lnTo>
                  <a:lnTo>
                    <a:pt x="494" y="1295"/>
                  </a:lnTo>
                  <a:lnTo>
                    <a:pt x="494" y="1252"/>
                  </a:lnTo>
                  <a:lnTo>
                    <a:pt x="483" y="1208"/>
                  </a:lnTo>
                  <a:lnTo>
                    <a:pt x="494" y="1164"/>
                  </a:lnTo>
                  <a:lnTo>
                    <a:pt x="524" y="1067"/>
                  </a:lnTo>
                  <a:lnTo>
                    <a:pt x="524" y="1023"/>
                  </a:lnTo>
                  <a:lnTo>
                    <a:pt x="524" y="936"/>
                  </a:lnTo>
                  <a:lnTo>
                    <a:pt x="524" y="871"/>
                  </a:lnTo>
                  <a:lnTo>
                    <a:pt x="514" y="805"/>
                  </a:lnTo>
                  <a:lnTo>
                    <a:pt x="524" y="762"/>
                  </a:lnTo>
                  <a:lnTo>
                    <a:pt x="544" y="707"/>
                  </a:lnTo>
                  <a:lnTo>
                    <a:pt x="534" y="642"/>
                  </a:lnTo>
                  <a:lnTo>
                    <a:pt x="524" y="599"/>
                  </a:lnTo>
                  <a:lnTo>
                    <a:pt x="514" y="555"/>
                  </a:lnTo>
                  <a:lnTo>
                    <a:pt x="554" y="522"/>
                  </a:lnTo>
                  <a:lnTo>
                    <a:pt x="584" y="479"/>
                  </a:lnTo>
                  <a:lnTo>
                    <a:pt x="594" y="435"/>
                  </a:lnTo>
                  <a:lnTo>
                    <a:pt x="665" y="392"/>
                  </a:lnTo>
                  <a:lnTo>
                    <a:pt x="725" y="305"/>
                  </a:lnTo>
                  <a:lnTo>
                    <a:pt x="786" y="239"/>
                  </a:lnTo>
                  <a:lnTo>
                    <a:pt x="826" y="218"/>
                  </a:lnTo>
                  <a:lnTo>
                    <a:pt x="856" y="174"/>
                  </a:lnTo>
                  <a:lnTo>
                    <a:pt x="856" y="131"/>
                  </a:lnTo>
                  <a:lnTo>
                    <a:pt x="876" y="76"/>
                  </a:lnTo>
                  <a:lnTo>
                    <a:pt x="917" y="44"/>
                  </a:lnTo>
                  <a:lnTo>
                    <a:pt x="957" y="0"/>
                  </a:lnTo>
                  <a:lnTo>
                    <a:pt x="917" y="11"/>
                  </a:lnTo>
                  <a:lnTo>
                    <a:pt x="856" y="22"/>
                  </a:lnTo>
                  <a:lnTo>
                    <a:pt x="796" y="44"/>
                  </a:lnTo>
                  <a:lnTo>
                    <a:pt x="765" y="87"/>
                  </a:lnTo>
                  <a:lnTo>
                    <a:pt x="776" y="131"/>
                  </a:lnTo>
                  <a:lnTo>
                    <a:pt x="755" y="174"/>
                  </a:lnTo>
                  <a:lnTo>
                    <a:pt x="755" y="218"/>
                  </a:lnTo>
                  <a:lnTo>
                    <a:pt x="826" y="229"/>
                  </a:lnTo>
                  <a:lnTo>
                    <a:pt x="786" y="272"/>
                  </a:lnTo>
                  <a:lnTo>
                    <a:pt x="745" y="305"/>
                  </a:lnTo>
                  <a:lnTo>
                    <a:pt x="705" y="348"/>
                  </a:lnTo>
                  <a:lnTo>
                    <a:pt x="665" y="424"/>
                  </a:lnTo>
                  <a:lnTo>
                    <a:pt x="624" y="435"/>
                  </a:lnTo>
                  <a:lnTo>
                    <a:pt x="584" y="468"/>
                  </a:lnTo>
                  <a:lnTo>
                    <a:pt x="544" y="479"/>
                  </a:lnTo>
                  <a:lnTo>
                    <a:pt x="534" y="522"/>
                  </a:lnTo>
                  <a:lnTo>
                    <a:pt x="534" y="566"/>
                  </a:lnTo>
                  <a:lnTo>
                    <a:pt x="494" y="620"/>
                  </a:lnTo>
                  <a:lnTo>
                    <a:pt x="483" y="664"/>
                  </a:lnTo>
                  <a:lnTo>
                    <a:pt x="483" y="707"/>
                  </a:lnTo>
                  <a:lnTo>
                    <a:pt x="483" y="620"/>
                  </a:lnTo>
                  <a:lnTo>
                    <a:pt x="473" y="511"/>
                  </a:lnTo>
                  <a:lnTo>
                    <a:pt x="463" y="446"/>
                  </a:lnTo>
                  <a:lnTo>
                    <a:pt x="453" y="403"/>
                  </a:lnTo>
                  <a:lnTo>
                    <a:pt x="443" y="348"/>
                  </a:lnTo>
                  <a:lnTo>
                    <a:pt x="413" y="305"/>
                  </a:lnTo>
                  <a:lnTo>
                    <a:pt x="383" y="261"/>
                  </a:lnTo>
                  <a:lnTo>
                    <a:pt x="383" y="218"/>
                  </a:lnTo>
                  <a:lnTo>
                    <a:pt x="353" y="174"/>
                  </a:lnTo>
                  <a:lnTo>
                    <a:pt x="312" y="141"/>
                  </a:lnTo>
                  <a:lnTo>
                    <a:pt x="302" y="98"/>
                  </a:lnTo>
                  <a:lnTo>
                    <a:pt x="262" y="76"/>
                  </a:lnTo>
                  <a:lnTo>
                    <a:pt x="222" y="76"/>
                  </a:lnTo>
                  <a:lnTo>
                    <a:pt x="181" y="33"/>
                  </a:lnTo>
                  <a:lnTo>
                    <a:pt x="141" y="11"/>
                  </a:lnTo>
                  <a:lnTo>
                    <a:pt x="101" y="0"/>
                  </a:lnTo>
                  <a:lnTo>
                    <a:pt x="60" y="11"/>
                  </a:lnTo>
                  <a:lnTo>
                    <a:pt x="20" y="11"/>
                  </a:lnTo>
                  <a:lnTo>
                    <a:pt x="0" y="0"/>
                  </a:lnTo>
                </a:path>
              </a:pathLst>
            </a:custGeom>
            <a:solidFill>
              <a:srgbClr val="49494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81318" name="Freeform 6">
              <a:extLst>
                <a:ext uri="{FF2B5EF4-FFF2-40B4-BE49-F238E27FC236}">
                  <a16:creationId xmlns:a16="http://schemas.microsoft.com/office/drawing/2014/main" id="{7A472D8F-72E5-B0E0-5C86-0402AFCF233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" y="3415"/>
              <a:ext cx="1965" cy="490"/>
            </a:xfrm>
            <a:custGeom>
              <a:avLst/>
              <a:gdLst>
                <a:gd name="T0" fmla="*/ 40 w 1965"/>
                <a:gd name="T1" fmla="*/ 43 h 490"/>
                <a:gd name="T2" fmla="*/ 141 w 1965"/>
                <a:gd name="T3" fmla="*/ 65 h 490"/>
                <a:gd name="T4" fmla="*/ 232 w 1965"/>
                <a:gd name="T5" fmla="*/ 76 h 490"/>
                <a:gd name="T6" fmla="*/ 363 w 1965"/>
                <a:gd name="T7" fmla="*/ 130 h 490"/>
                <a:gd name="T8" fmla="*/ 504 w 1965"/>
                <a:gd name="T9" fmla="*/ 130 h 490"/>
                <a:gd name="T10" fmla="*/ 604 w 1965"/>
                <a:gd name="T11" fmla="*/ 141 h 490"/>
                <a:gd name="T12" fmla="*/ 705 w 1965"/>
                <a:gd name="T13" fmla="*/ 196 h 490"/>
                <a:gd name="T14" fmla="*/ 765 w 1965"/>
                <a:gd name="T15" fmla="*/ 250 h 490"/>
                <a:gd name="T16" fmla="*/ 906 w 1965"/>
                <a:gd name="T17" fmla="*/ 261 h 490"/>
                <a:gd name="T18" fmla="*/ 1007 w 1965"/>
                <a:gd name="T19" fmla="*/ 261 h 490"/>
                <a:gd name="T20" fmla="*/ 1148 w 1965"/>
                <a:gd name="T21" fmla="*/ 250 h 490"/>
                <a:gd name="T22" fmla="*/ 1219 w 1965"/>
                <a:gd name="T23" fmla="*/ 304 h 490"/>
                <a:gd name="T24" fmla="*/ 1299 w 1965"/>
                <a:gd name="T25" fmla="*/ 315 h 490"/>
                <a:gd name="T26" fmla="*/ 1380 w 1965"/>
                <a:gd name="T27" fmla="*/ 380 h 490"/>
                <a:gd name="T28" fmla="*/ 1460 w 1965"/>
                <a:gd name="T29" fmla="*/ 424 h 490"/>
                <a:gd name="T30" fmla="*/ 1541 w 1965"/>
                <a:gd name="T31" fmla="*/ 446 h 490"/>
                <a:gd name="T32" fmla="*/ 1662 w 1965"/>
                <a:gd name="T33" fmla="*/ 446 h 490"/>
                <a:gd name="T34" fmla="*/ 1752 w 1965"/>
                <a:gd name="T35" fmla="*/ 456 h 490"/>
                <a:gd name="T36" fmla="*/ 1883 w 1965"/>
                <a:gd name="T37" fmla="*/ 467 h 490"/>
                <a:gd name="T38" fmla="*/ 1964 w 1965"/>
                <a:gd name="T39" fmla="*/ 489 h 490"/>
                <a:gd name="T40" fmla="*/ 1863 w 1965"/>
                <a:gd name="T41" fmla="*/ 467 h 490"/>
                <a:gd name="T42" fmla="*/ 1783 w 1965"/>
                <a:gd name="T43" fmla="*/ 446 h 490"/>
                <a:gd name="T44" fmla="*/ 1692 w 1965"/>
                <a:gd name="T45" fmla="*/ 446 h 490"/>
                <a:gd name="T46" fmla="*/ 1611 w 1965"/>
                <a:gd name="T47" fmla="*/ 402 h 490"/>
                <a:gd name="T48" fmla="*/ 1531 w 1965"/>
                <a:gd name="T49" fmla="*/ 413 h 490"/>
                <a:gd name="T50" fmla="*/ 1450 w 1965"/>
                <a:gd name="T51" fmla="*/ 369 h 490"/>
                <a:gd name="T52" fmla="*/ 1370 w 1965"/>
                <a:gd name="T53" fmla="*/ 348 h 490"/>
                <a:gd name="T54" fmla="*/ 1289 w 1965"/>
                <a:gd name="T55" fmla="*/ 272 h 490"/>
                <a:gd name="T56" fmla="*/ 1209 w 1965"/>
                <a:gd name="T57" fmla="*/ 283 h 490"/>
                <a:gd name="T58" fmla="*/ 1047 w 1965"/>
                <a:gd name="T59" fmla="*/ 130 h 490"/>
                <a:gd name="T60" fmla="*/ 927 w 1965"/>
                <a:gd name="T61" fmla="*/ 130 h 490"/>
                <a:gd name="T62" fmla="*/ 886 w 1965"/>
                <a:gd name="T63" fmla="*/ 228 h 490"/>
                <a:gd name="T64" fmla="*/ 806 w 1965"/>
                <a:gd name="T65" fmla="*/ 228 h 490"/>
                <a:gd name="T66" fmla="*/ 725 w 1965"/>
                <a:gd name="T67" fmla="*/ 196 h 490"/>
                <a:gd name="T68" fmla="*/ 624 w 1965"/>
                <a:gd name="T69" fmla="*/ 152 h 490"/>
                <a:gd name="T70" fmla="*/ 544 w 1965"/>
                <a:gd name="T71" fmla="*/ 109 h 490"/>
                <a:gd name="T72" fmla="*/ 443 w 1965"/>
                <a:gd name="T73" fmla="*/ 109 h 490"/>
                <a:gd name="T74" fmla="*/ 353 w 1965"/>
                <a:gd name="T75" fmla="*/ 76 h 490"/>
                <a:gd name="T76" fmla="*/ 262 w 1965"/>
                <a:gd name="T77" fmla="*/ 87 h 490"/>
                <a:gd name="T78" fmla="*/ 181 w 1965"/>
                <a:gd name="T79" fmla="*/ 43 h 490"/>
                <a:gd name="T80" fmla="*/ 101 w 1965"/>
                <a:gd name="T81" fmla="*/ 33 h 490"/>
                <a:gd name="T82" fmla="*/ 20 w 1965"/>
                <a:gd name="T83" fmla="*/ 11 h 4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965" h="490">
                  <a:moveTo>
                    <a:pt x="0" y="0"/>
                  </a:moveTo>
                  <a:lnTo>
                    <a:pt x="40" y="43"/>
                  </a:lnTo>
                  <a:lnTo>
                    <a:pt x="81" y="65"/>
                  </a:lnTo>
                  <a:lnTo>
                    <a:pt x="141" y="65"/>
                  </a:lnTo>
                  <a:lnTo>
                    <a:pt x="181" y="76"/>
                  </a:lnTo>
                  <a:lnTo>
                    <a:pt x="232" y="76"/>
                  </a:lnTo>
                  <a:lnTo>
                    <a:pt x="272" y="109"/>
                  </a:lnTo>
                  <a:lnTo>
                    <a:pt x="363" y="130"/>
                  </a:lnTo>
                  <a:lnTo>
                    <a:pt x="443" y="130"/>
                  </a:lnTo>
                  <a:lnTo>
                    <a:pt x="504" y="130"/>
                  </a:lnTo>
                  <a:lnTo>
                    <a:pt x="544" y="130"/>
                  </a:lnTo>
                  <a:lnTo>
                    <a:pt x="604" y="141"/>
                  </a:lnTo>
                  <a:lnTo>
                    <a:pt x="665" y="152"/>
                  </a:lnTo>
                  <a:lnTo>
                    <a:pt x="705" y="196"/>
                  </a:lnTo>
                  <a:lnTo>
                    <a:pt x="725" y="239"/>
                  </a:lnTo>
                  <a:lnTo>
                    <a:pt x="765" y="250"/>
                  </a:lnTo>
                  <a:lnTo>
                    <a:pt x="816" y="250"/>
                  </a:lnTo>
                  <a:lnTo>
                    <a:pt x="906" y="261"/>
                  </a:lnTo>
                  <a:lnTo>
                    <a:pt x="967" y="250"/>
                  </a:lnTo>
                  <a:lnTo>
                    <a:pt x="1007" y="261"/>
                  </a:lnTo>
                  <a:lnTo>
                    <a:pt x="1068" y="261"/>
                  </a:lnTo>
                  <a:lnTo>
                    <a:pt x="1148" y="250"/>
                  </a:lnTo>
                  <a:lnTo>
                    <a:pt x="1188" y="261"/>
                  </a:lnTo>
                  <a:lnTo>
                    <a:pt x="1219" y="304"/>
                  </a:lnTo>
                  <a:lnTo>
                    <a:pt x="1259" y="326"/>
                  </a:lnTo>
                  <a:lnTo>
                    <a:pt x="1299" y="315"/>
                  </a:lnTo>
                  <a:lnTo>
                    <a:pt x="1340" y="348"/>
                  </a:lnTo>
                  <a:lnTo>
                    <a:pt x="1380" y="380"/>
                  </a:lnTo>
                  <a:lnTo>
                    <a:pt x="1420" y="402"/>
                  </a:lnTo>
                  <a:lnTo>
                    <a:pt x="1460" y="424"/>
                  </a:lnTo>
                  <a:lnTo>
                    <a:pt x="1501" y="446"/>
                  </a:lnTo>
                  <a:lnTo>
                    <a:pt x="1541" y="446"/>
                  </a:lnTo>
                  <a:lnTo>
                    <a:pt x="1622" y="446"/>
                  </a:lnTo>
                  <a:lnTo>
                    <a:pt x="1662" y="446"/>
                  </a:lnTo>
                  <a:lnTo>
                    <a:pt x="1712" y="456"/>
                  </a:lnTo>
                  <a:lnTo>
                    <a:pt x="1752" y="456"/>
                  </a:lnTo>
                  <a:lnTo>
                    <a:pt x="1843" y="456"/>
                  </a:lnTo>
                  <a:lnTo>
                    <a:pt x="1883" y="467"/>
                  </a:lnTo>
                  <a:lnTo>
                    <a:pt x="1924" y="489"/>
                  </a:lnTo>
                  <a:lnTo>
                    <a:pt x="1964" y="489"/>
                  </a:lnTo>
                  <a:lnTo>
                    <a:pt x="1914" y="467"/>
                  </a:lnTo>
                  <a:lnTo>
                    <a:pt x="1863" y="467"/>
                  </a:lnTo>
                  <a:lnTo>
                    <a:pt x="1823" y="446"/>
                  </a:lnTo>
                  <a:lnTo>
                    <a:pt x="1783" y="446"/>
                  </a:lnTo>
                  <a:lnTo>
                    <a:pt x="1742" y="446"/>
                  </a:lnTo>
                  <a:lnTo>
                    <a:pt x="1692" y="446"/>
                  </a:lnTo>
                  <a:lnTo>
                    <a:pt x="1652" y="413"/>
                  </a:lnTo>
                  <a:lnTo>
                    <a:pt x="1611" y="402"/>
                  </a:lnTo>
                  <a:lnTo>
                    <a:pt x="1571" y="402"/>
                  </a:lnTo>
                  <a:lnTo>
                    <a:pt x="1531" y="413"/>
                  </a:lnTo>
                  <a:lnTo>
                    <a:pt x="1491" y="402"/>
                  </a:lnTo>
                  <a:lnTo>
                    <a:pt x="1450" y="369"/>
                  </a:lnTo>
                  <a:lnTo>
                    <a:pt x="1410" y="348"/>
                  </a:lnTo>
                  <a:lnTo>
                    <a:pt x="1370" y="348"/>
                  </a:lnTo>
                  <a:lnTo>
                    <a:pt x="1329" y="304"/>
                  </a:lnTo>
                  <a:lnTo>
                    <a:pt x="1289" y="272"/>
                  </a:lnTo>
                  <a:lnTo>
                    <a:pt x="1249" y="261"/>
                  </a:lnTo>
                  <a:lnTo>
                    <a:pt x="1209" y="283"/>
                  </a:lnTo>
                  <a:lnTo>
                    <a:pt x="1128" y="196"/>
                  </a:lnTo>
                  <a:lnTo>
                    <a:pt x="1047" y="130"/>
                  </a:lnTo>
                  <a:lnTo>
                    <a:pt x="1007" y="120"/>
                  </a:lnTo>
                  <a:lnTo>
                    <a:pt x="927" y="130"/>
                  </a:lnTo>
                  <a:lnTo>
                    <a:pt x="917" y="185"/>
                  </a:lnTo>
                  <a:lnTo>
                    <a:pt x="886" y="228"/>
                  </a:lnTo>
                  <a:lnTo>
                    <a:pt x="846" y="239"/>
                  </a:lnTo>
                  <a:lnTo>
                    <a:pt x="806" y="228"/>
                  </a:lnTo>
                  <a:lnTo>
                    <a:pt x="765" y="206"/>
                  </a:lnTo>
                  <a:lnTo>
                    <a:pt x="725" y="196"/>
                  </a:lnTo>
                  <a:lnTo>
                    <a:pt x="675" y="152"/>
                  </a:lnTo>
                  <a:lnTo>
                    <a:pt x="624" y="152"/>
                  </a:lnTo>
                  <a:lnTo>
                    <a:pt x="584" y="141"/>
                  </a:lnTo>
                  <a:lnTo>
                    <a:pt x="544" y="109"/>
                  </a:lnTo>
                  <a:lnTo>
                    <a:pt x="483" y="109"/>
                  </a:lnTo>
                  <a:lnTo>
                    <a:pt x="443" y="109"/>
                  </a:lnTo>
                  <a:lnTo>
                    <a:pt x="403" y="109"/>
                  </a:lnTo>
                  <a:lnTo>
                    <a:pt x="353" y="76"/>
                  </a:lnTo>
                  <a:lnTo>
                    <a:pt x="312" y="65"/>
                  </a:lnTo>
                  <a:lnTo>
                    <a:pt x="262" y="87"/>
                  </a:lnTo>
                  <a:lnTo>
                    <a:pt x="222" y="87"/>
                  </a:lnTo>
                  <a:lnTo>
                    <a:pt x="181" y="43"/>
                  </a:lnTo>
                  <a:lnTo>
                    <a:pt x="141" y="33"/>
                  </a:lnTo>
                  <a:lnTo>
                    <a:pt x="101" y="33"/>
                  </a:lnTo>
                  <a:lnTo>
                    <a:pt x="60" y="43"/>
                  </a:lnTo>
                  <a:lnTo>
                    <a:pt x="20" y="11"/>
                  </a:lnTo>
                  <a:lnTo>
                    <a:pt x="0" y="0"/>
                  </a:lnTo>
                </a:path>
              </a:pathLst>
            </a:custGeom>
            <a:solidFill>
              <a:srgbClr val="49494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81319" name="Freeform 7">
              <a:extLst>
                <a:ext uri="{FF2B5EF4-FFF2-40B4-BE49-F238E27FC236}">
                  <a16:creationId xmlns:a16="http://schemas.microsoft.com/office/drawing/2014/main" id="{0BC33223-BBB4-C52D-2773-F5BE9D6715C2}"/>
                </a:ext>
              </a:extLst>
            </p:cNvPr>
            <p:cNvSpPr>
              <a:spLocks/>
            </p:cNvSpPr>
            <p:nvPr/>
          </p:nvSpPr>
          <p:spPr bwMode="auto">
            <a:xfrm>
              <a:off x="4384" y="399"/>
              <a:ext cx="1042" cy="1764"/>
            </a:xfrm>
            <a:custGeom>
              <a:avLst/>
              <a:gdLst>
                <a:gd name="T0" fmla="*/ 977 w 1042"/>
                <a:gd name="T1" fmla="*/ 76 h 1764"/>
                <a:gd name="T2" fmla="*/ 907 w 1042"/>
                <a:gd name="T3" fmla="*/ 152 h 1764"/>
                <a:gd name="T4" fmla="*/ 826 w 1042"/>
                <a:gd name="T5" fmla="*/ 131 h 1764"/>
                <a:gd name="T6" fmla="*/ 745 w 1042"/>
                <a:gd name="T7" fmla="*/ 152 h 1764"/>
                <a:gd name="T8" fmla="*/ 685 w 1042"/>
                <a:gd name="T9" fmla="*/ 229 h 1764"/>
                <a:gd name="T10" fmla="*/ 604 w 1042"/>
                <a:gd name="T11" fmla="*/ 250 h 1764"/>
                <a:gd name="T12" fmla="*/ 524 w 1042"/>
                <a:gd name="T13" fmla="*/ 283 h 1764"/>
                <a:gd name="T14" fmla="*/ 443 w 1042"/>
                <a:gd name="T15" fmla="*/ 348 h 1764"/>
                <a:gd name="T16" fmla="*/ 383 w 1042"/>
                <a:gd name="T17" fmla="*/ 435 h 1764"/>
                <a:gd name="T18" fmla="*/ 343 w 1042"/>
                <a:gd name="T19" fmla="*/ 511 h 1764"/>
                <a:gd name="T20" fmla="*/ 302 w 1042"/>
                <a:gd name="T21" fmla="*/ 599 h 1764"/>
                <a:gd name="T22" fmla="*/ 222 w 1042"/>
                <a:gd name="T23" fmla="*/ 599 h 1764"/>
                <a:gd name="T24" fmla="*/ 141 w 1042"/>
                <a:gd name="T25" fmla="*/ 653 h 1764"/>
                <a:gd name="T26" fmla="*/ 60 w 1042"/>
                <a:gd name="T27" fmla="*/ 653 h 1764"/>
                <a:gd name="T28" fmla="*/ 0 w 1042"/>
                <a:gd name="T29" fmla="*/ 707 h 1764"/>
                <a:gd name="T30" fmla="*/ 81 w 1042"/>
                <a:gd name="T31" fmla="*/ 729 h 1764"/>
                <a:gd name="T32" fmla="*/ 141 w 1042"/>
                <a:gd name="T33" fmla="*/ 816 h 1764"/>
                <a:gd name="T34" fmla="*/ 222 w 1042"/>
                <a:gd name="T35" fmla="*/ 816 h 1764"/>
                <a:gd name="T36" fmla="*/ 302 w 1042"/>
                <a:gd name="T37" fmla="*/ 860 h 1764"/>
                <a:gd name="T38" fmla="*/ 383 w 1042"/>
                <a:gd name="T39" fmla="*/ 914 h 1764"/>
                <a:gd name="T40" fmla="*/ 463 w 1042"/>
                <a:gd name="T41" fmla="*/ 914 h 1764"/>
                <a:gd name="T42" fmla="*/ 524 w 1042"/>
                <a:gd name="T43" fmla="*/ 882 h 1764"/>
                <a:gd name="T44" fmla="*/ 584 w 1042"/>
                <a:gd name="T45" fmla="*/ 816 h 1764"/>
                <a:gd name="T46" fmla="*/ 655 w 1042"/>
                <a:gd name="T47" fmla="*/ 784 h 1764"/>
                <a:gd name="T48" fmla="*/ 705 w 1042"/>
                <a:gd name="T49" fmla="*/ 871 h 1764"/>
                <a:gd name="T50" fmla="*/ 735 w 1042"/>
                <a:gd name="T51" fmla="*/ 958 h 1764"/>
                <a:gd name="T52" fmla="*/ 796 w 1042"/>
                <a:gd name="T53" fmla="*/ 1088 h 1764"/>
                <a:gd name="T54" fmla="*/ 846 w 1042"/>
                <a:gd name="T55" fmla="*/ 1186 h 1764"/>
                <a:gd name="T56" fmla="*/ 876 w 1042"/>
                <a:gd name="T57" fmla="*/ 1273 h 1764"/>
                <a:gd name="T58" fmla="*/ 907 w 1042"/>
                <a:gd name="T59" fmla="*/ 1360 h 1764"/>
                <a:gd name="T60" fmla="*/ 917 w 1042"/>
                <a:gd name="T61" fmla="*/ 1447 h 1764"/>
                <a:gd name="T62" fmla="*/ 957 w 1042"/>
                <a:gd name="T63" fmla="*/ 1534 h 1764"/>
                <a:gd name="T64" fmla="*/ 977 w 1042"/>
                <a:gd name="T65" fmla="*/ 1622 h 1764"/>
                <a:gd name="T66" fmla="*/ 1017 w 1042"/>
                <a:gd name="T67" fmla="*/ 1709 h 1764"/>
                <a:gd name="T68" fmla="*/ 1041 w 1042"/>
                <a:gd name="T69" fmla="*/ 1763 h 17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042" h="1764">
                  <a:moveTo>
                    <a:pt x="1038" y="0"/>
                  </a:moveTo>
                  <a:lnTo>
                    <a:pt x="977" y="76"/>
                  </a:lnTo>
                  <a:lnTo>
                    <a:pt x="937" y="109"/>
                  </a:lnTo>
                  <a:lnTo>
                    <a:pt x="907" y="152"/>
                  </a:lnTo>
                  <a:lnTo>
                    <a:pt x="866" y="131"/>
                  </a:lnTo>
                  <a:lnTo>
                    <a:pt x="826" y="131"/>
                  </a:lnTo>
                  <a:lnTo>
                    <a:pt x="786" y="131"/>
                  </a:lnTo>
                  <a:lnTo>
                    <a:pt x="745" y="152"/>
                  </a:lnTo>
                  <a:lnTo>
                    <a:pt x="725" y="196"/>
                  </a:lnTo>
                  <a:lnTo>
                    <a:pt x="685" y="229"/>
                  </a:lnTo>
                  <a:lnTo>
                    <a:pt x="645" y="229"/>
                  </a:lnTo>
                  <a:lnTo>
                    <a:pt x="604" y="250"/>
                  </a:lnTo>
                  <a:lnTo>
                    <a:pt x="564" y="283"/>
                  </a:lnTo>
                  <a:lnTo>
                    <a:pt x="524" y="283"/>
                  </a:lnTo>
                  <a:lnTo>
                    <a:pt x="484" y="305"/>
                  </a:lnTo>
                  <a:lnTo>
                    <a:pt x="443" y="348"/>
                  </a:lnTo>
                  <a:lnTo>
                    <a:pt x="413" y="392"/>
                  </a:lnTo>
                  <a:lnTo>
                    <a:pt x="383" y="435"/>
                  </a:lnTo>
                  <a:lnTo>
                    <a:pt x="343" y="446"/>
                  </a:lnTo>
                  <a:lnTo>
                    <a:pt x="343" y="511"/>
                  </a:lnTo>
                  <a:lnTo>
                    <a:pt x="332" y="555"/>
                  </a:lnTo>
                  <a:lnTo>
                    <a:pt x="302" y="599"/>
                  </a:lnTo>
                  <a:lnTo>
                    <a:pt x="262" y="609"/>
                  </a:lnTo>
                  <a:lnTo>
                    <a:pt x="222" y="599"/>
                  </a:lnTo>
                  <a:lnTo>
                    <a:pt x="181" y="609"/>
                  </a:lnTo>
                  <a:lnTo>
                    <a:pt x="141" y="653"/>
                  </a:lnTo>
                  <a:lnTo>
                    <a:pt x="101" y="664"/>
                  </a:lnTo>
                  <a:lnTo>
                    <a:pt x="60" y="653"/>
                  </a:lnTo>
                  <a:lnTo>
                    <a:pt x="20" y="664"/>
                  </a:lnTo>
                  <a:lnTo>
                    <a:pt x="0" y="707"/>
                  </a:lnTo>
                  <a:lnTo>
                    <a:pt x="40" y="729"/>
                  </a:lnTo>
                  <a:lnTo>
                    <a:pt x="81" y="729"/>
                  </a:lnTo>
                  <a:lnTo>
                    <a:pt x="121" y="773"/>
                  </a:lnTo>
                  <a:lnTo>
                    <a:pt x="141" y="816"/>
                  </a:lnTo>
                  <a:lnTo>
                    <a:pt x="181" y="816"/>
                  </a:lnTo>
                  <a:lnTo>
                    <a:pt x="222" y="816"/>
                  </a:lnTo>
                  <a:lnTo>
                    <a:pt x="262" y="827"/>
                  </a:lnTo>
                  <a:lnTo>
                    <a:pt x="302" y="860"/>
                  </a:lnTo>
                  <a:lnTo>
                    <a:pt x="343" y="903"/>
                  </a:lnTo>
                  <a:lnTo>
                    <a:pt x="383" y="914"/>
                  </a:lnTo>
                  <a:lnTo>
                    <a:pt x="423" y="914"/>
                  </a:lnTo>
                  <a:lnTo>
                    <a:pt x="463" y="914"/>
                  </a:lnTo>
                  <a:lnTo>
                    <a:pt x="504" y="925"/>
                  </a:lnTo>
                  <a:lnTo>
                    <a:pt x="524" y="882"/>
                  </a:lnTo>
                  <a:lnTo>
                    <a:pt x="544" y="838"/>
                  </a:lnTo>
                  <a:lnTo>
                    <a:pt x="584" y="816"/>
                  </a:lnTo>
                  <a:lnTo>
                    <a:pt x="615" y="773"/>
                  </a:lnTo>
                  <a:lnTo>
                    <a:pt x="655" y="784"/>
                  </a:lnTo>
                  <a:lnTo>
                    <a:pt x="675" y="827"/>
                  </a:lnTo>
                  <a:lnTo>
                    <a:pt x="705" y="871"/>
                  </a:lnTo>
                  <a:lnTo>
                    <a:pt x="715" y="914"/>
                  </a:lnTo>
                  <a:lnTo>
                    <a:pt x="735" y="958"/>
                  </a:lnTo>
                  <a:lnTo>
                    <a:pt x="776" y="1045"/>
                  </a:lnTo>
                  <a:lnTo>
                    <a:pt x="796" y="1088"/>
                  </a:lnTo>
                  <a:lnTo>
                    <a:pt x="796" y="1132"/>
                  </a:lnTo>
                  <a:lnTo>
                    <a:pt x="846" y="1186"/>
                  </a:lnTo>
                  <a:lnTo>
                    <a:pt x="876" y="1230"/>
                  </a:lnTo>
                  <a:lnTo>
                    <a:pt x="876" y="1273"/>
                  </a:lnTo>
                  <a:lnTo>
                    <a:pt x="887" y="1317"/>
                  </a:lnTo>
                  <a:lnTo>
                    <a:pt x="907" y="1360"/>
                  </a:lnTo>
                  <a:lnTo>
                    <a:pt x="917" y="1404"/>
                  </a:lnTo>
                  <a:lnTo>
                    <a:pt x="917" y="1447"/>
                  </a:lnTo>
                  <a:lnTo>
                    <a:pt x="917" y="1491"/>
                  </a:lnTo>
                  <a:lnTo>
                    <a:pt x="957" y="1534"/>
                  </a:lnTo>
                  <a:lnTo>
                    <a:pt x="977" y="1578"/>
                  </a:lnTo>
                  <a:lnTo>
                    <a:pt x="977" y="1622"/>
                  </a:lnTo>
                  <a:lnTo>
                    <a:pt x="1017" y="1665"/>
                  </a:lnTo>
                  <a:lnTo>
                    <a:pt x="1017" y="1709"/>
                  </a:lnTo>
                  <a:lnTo>
                    <a:pt x="1038" y="1748"/>
                  </a:lnTo>
                  <a:lnTo>
                    <a:pt x="1041" y="1763"/>
                  </a:lnTo>
                  <a:lnTo>
                    <a:pt x="1038" y="0"/>
                  </a:lnTo>
                </a:path>
              </a:pathLst>
            </a:custGeom>
            <a:solidFill>
              <a:srgbClr val="65656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81320" name="Freeform 8">
              <a:extLst>
                <a:ext uri="{FF2B5EF4-FFF2-40B4-BE49-F238E27FC236}">
                  <a16:creationId xmlns:a16="http://schemas.microsoft.com/office/drawing/2014/main" id="{FAD3805D-E2E1-B459-24E8-A25938F166CC}"/>
                </a:ext>
              </a:extLst>
            </p:cNvPr>
            <p:cNvSpPr>
              <a:spLocks/>
            </p:cNvSpPr>
            <p:nvPr/>
          </p:nvSpPr>
          <p:spPr bwMode="auto">
            <a:xfrm>
              <a:off x="502" y="1226"/>
              <a:ext cx="4882" cy="1403"/>
            </a:xfrm>
            <a:custGeom>
              <a:avLst/>
              <a:gdLst>
                <a:gd name="T0" fmla="*/ 151 w 4882"/>
                <a:gd name="T1" fmla="*/ 54 h 1403"/>
                <a:gd name="T2" fmla="*/ 282 w 4882"/>
                <a:gd name="T3" fmla="*/ 250 h 1403"/>
                <a:gd name="T4" fmla="*/ 524 w 4882"/>
                <a:gd name="T5" fmla="*/ 261 h 1403"/>
                <a:gd name="T6" fmla="*/ 686 w 4882"/>
                <a:gd name="T7" fmla="*/ 467 h 1403"/>
                <a:gd name="T8" fmla="*/ 766 w 4882"/>
                <a:gd name="T9" fmla="*/ 706 h 1403"/>
                <a:gd name="T10" fmla="*/ 918 w 4882"/>
                <a:gd name="T11" fmla="*/ 739 h 1403"/>
                <a:gd name="T12" fmla="*/ 1008 w 4882"/>
                <a:gd name="T13" fmla="*/ 815 h 1403"/>
                <a:gd name="T14" fmla="*/ 1210 w 4882"/>
                <a:gd name="T15" fmla="*/ 869 h 1403"/>
                <a:gd name="T16" fmla="*/ 1331 w 4882"/>
                <a:gd name="T17" fmla="*/ 772 h 1403"/>
                <a:gd name="T18" fmla="*/ 1412 w 4882"/>
                <a:gd name="T19" fmla="*/ 565 h 1403"/>
                <a:gd name="T20" fmla="*/ 1291 w 4882"/>
                <a:gd name="T21" fmla="*/ 359 h 1403"/>
                <a:gd name="T22" fmla="*/ 1412 w 4882"/>
                <a:gd name="T23" fmla="*/ 163 h 1403"/>
                <a:gd name="T24" fmla="*/ 1603 w 4882"/>
                <a:gd name="T25" fmla="*/ 206 h 1403"/>
                <a:gd name="T26" fmla="*/ 1785 w 4882"/>
                <a:gd name="T27" fmla="*/ 250 h 1403"/>
                <a:gd name="T28" fmla="*/ 1967 w 4882"/>
                <a:gd name="T29" fmla="*/ 250 h 1403"/>
                <a:gd name="T30" fmla="*/ 2088 w 4882"/>
                <a:gd name="T31" fmla="*/ 217 h 1403"/>
                <a:gd name="T32" fmla="*/ 2219 w 4882"/>
                <a:gd name="T33" fmla="*/ 120 h 1403"/>
                <a:gd name="T34" fmla="*/ 2420 w 4882"/>
                <a:gd name="T35" fmla="*/ 261 h 1403"/>
                <a:gd name="T36" fmla="*/ 2612 w 4882"/>
                <a:gd name="T37" fmla="*/ 348 h 1403"/>
                <a:gd name="T38" fmla="*/ 2783 w 4882"/>
                <a:gd name="T39" fmla="*/ 478 h 1403"/>
                <a:gd name="T40" fmla="*/ 2985 w 4882"/>
                <a:gd name="T41" fmla="*/ 576 h 1403"/>
                <a:gd name="T42" fmla="*/ 3177 w 4882"/>
                <a:gd name="T43" fmla="*/ 652 h 1403"/>
                <a:gd name="T44" fmla="*/ 3378 w 4882"/>
                <a:gd name="T45" fmla="*/ 772 h 1403"/>
                <a:gd name="T46" fmla="*/ 3580 w 4882"/>
                <a:gd name="T47" fmla="*/ 706 h 1403"/>
                <a:gd name="T48" fmla="*/ 3782 w 4882"/>
                <a:gd name="T49" fmla="*/ 772 h 1403"/>
                <a:gd name="T50" fmla="*/ 3983 w 4882"/>
                <a:gd name="T51" fmla="*/ 706 h 1403"/>
                <a:gd name="T52" fmla="*/ 4195 w 4882"/>
                <a:gd name="T53" fmla="*/ 696 h 1403"/>
                <a:gd name="T54" fmla="*/ 4397 w 4882"/>
                <a:gd name="T55" fmla="*/ 783 h 1403"/>
                <a:gd name="T56" fmla="*/ 4599 w 4882"/>
                <a:gd name="T57" fmla="*/ 783 h 1403"/>
                <a:gd name="T58" fmla="*/ 4800 w 4882"/>
                <a:gd name="T59" fmla="*/ 761 h 1403"/>
                <a:gd name="T60" fmla="*/ 4760 w 4882"/>
                <a:gd name="T61" fmla="*/ 848 h 1403"/>
                <a:gd name="T62" fmla="*/ 4498 w 4882"/>
                <a:gd name="T63" fmla="*/ 924 h 1403"/>
                <a:gd name="T64" fmla="*/ 4296 w 4882"/>
                <a:gd name="T65" fmla="*/ 978 h 1403"/>
                <a:gd name="T66" fmla="*/ 4276 w 4882"/>
                <a:gd name="T67" fmla="*/ 1130 h 1403"/>
                <a:gd name="T68" fmla="*/ 4165 w 4882"/>
                <a:gd name="T69" fmla="*/ 1293 h 1403"/>
                <a:gd name="T70" fmla="*/ 3933 w 4882"/>
                <a:gd name="T71" fmla="*/ 1337 h 1403"/>
                <a:gd name="T72" fmla="*/ 3620 w 4882"/>
                <a:gd name="T73" fmla="*/ 1185 h 1403"/>
                <a:gd name="T74" fmla="*/ 3409 w 4882"/>
                <a:gd name="T75" fmla="*/ 1011 h 1403"/>
                <a:gd name="T76" fmla="*/ 3177 w 4882"/>
                <a:gd name="T77" fmla="*/ 978 h 1403"/>
                <a:gd name="T78" fmla="*/ 2955 w 4882"/>
                <a:gd name="T79" fmla="*/ 859 h 1403"/>
                <a:gd name="T80" fmla="*/ 2703 w 4882"/>
                <a:gd name="T81" fmla="*/ 848 h 1403"/>
                <a:gd name="T82" fmla="*/ 2471 w 4882"/>
                <a:gd name="T83" fmla="*/ 924 h 1403"/>
                <a:gd name="T84" fmla="*/ 2239 w 4882"/>
                <a:gd name="T85" fmla="*/ 859 h 1403"/>
                <a:gd name="T86" fmla="*/ 2027 w 4882"/>
                <a:gd name="T87" fmla="*/ 772 h 1403"/>
                <a:gd name="T88" fmla="*/ 1926 w 4882"/>
                <a:gd name="T89" fmla="*/ 946 h 1403"/>
                <a:gd name="T90" fmla="*/ 1916 w 4882"/>
                <a:gd name="T91" fmla="*/ 1163 h 1403"/>
                <a:gd name="T92" fmla="*/ 1805 w 4882"/>
                <a:gd name="T93" fmla="*/ 1359 h 1403"/>
                <a:gd name="T94" fmla="*/ 1593 w 4882"/>
                <a:gd name="T95" fmla="*/ 1402 h 1403"/>
                <a:gd name="T96" fmla="*/ 1382 w 4882"/>
                <a:gd name="T97" fmla="*/ 1326 h 1403"/>
                <a:gd name="T98" fmla="*/ 1180 w 4882"/>
                <a:gd name="T99" fmla="*/ 1239 h 1403"/>
                <a:gd name="T100" fmla="*/ 978 w 4882"/>
                <a:gd name="T101" fmla="*/ 1217 h 1403"/>
                <a:gd name="T102" fmla="*/ 777 w 4882"/>
                <a:gd name="T103" fmla="*/ 1337 h 1403"/>
                <a:gd name="T104" fmla="*/ 625 w 4882"/>
                <a:gd name="T105" fmla="*/ 1250 h 1403"/>
                <a:gd name="T106" fmla="*/ 504 w 4882"/>
                <a:gd name="T107" fmla="*/ 1087 h 1403"/>
                <a:gd name="T108" fmla="*/ 373 w 4882"/>
                <a:gd name="T109" fmla="*/ 902 h 1403"/>
                <a:gd name="T110" fmla="*/ 182 w 4882"/>
                <a:gd name="T111" fmla="*/ 783 h 1403"/>
                <a:gd name="T112" fmla="*/ 121 w 4882"/>
                <a:gd name="T113" fmla="*/ 598 h 1403"/>
                <a:gd name="T114" fmla="*/ 61 w 4882"/>
                <a:gd name="T115" fmla="*/ 413 h 1403"/>
                <a:gd name="T116" fmla="*/ 61 w 4882"/>
                <a:gd name="T117" fmla="*/ 196 h 1403"/>
                <a:gd name="T118" fmla="*/ 0 w 4882"/>
                <a:gd name="T119" fmla="*/ 0 h 1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4882" h="1403">
                  <a:moveTo>
                    <a:pt x="0" y="0"/>
                  </a:moveTo>
                  <a:lnTo>
                    <a:pt x="40" y="22"/>
                  </a:lnTo>
                  <a:lnTo>
                    <a:pt x="81" y="33"/>
                  </a:lnTo>
                  <a:lnTo>
                    <a:pt x="121" y="11"/>
                  </a:lnTo>
                  <a:lnTo>
                    <a:pt x="151" y="54"/>
                  </a:lnTo>
                  <a:lnTo>
                    <a:pt x="192" y="76"/>
                  </a:lnTo>
                  <a:lnTo>
                    <a:pt x="222" y="120"/>
                  </a:lnTo>
                  <a:lnTo>
                    <a:pt x="242" y="163"/>
                  </a:lnTo>
                  <a:lnTo>
                    <a:pt x="252" y="206"/>
                  </a:lnTo>
                  <a:lnTo>
                    <a:pt x="282" y="250"/>
                  </a:lnTo>
                  <a:lnTo>
                    <a:pt x="323" y="272"/>
                  </a:lnTo>
                  <a:lnTo>
                    <a:pt x="363" y="272"/>
                  </a:lnTo>
                  <a:lnTo>
                    <a:pt x="403" y="250"/>
                  </a:lnTo>
                  <a:lnTo>
                    <a:pt x="484" y="250"/>
                  </a:lnTo>
                  <a:lnTo>
                    <a:pt x="524" y="261"/>
                  </a:lnTo>
                  <a:lnTo>
                    <a:pt x="565" y="304"/>
                  </a:lnTo>
                  <a:lnTo>
                    <a:pt x="595" y="348"/>
                  </a:lnTo>
                  <a:lnTo>
                    <a:pt x="635" y="380"/>
                  </a:lnTo>
                  <a:lnTo>
                    <a:pt x="666" y="424"/>
                  </a:lnTo>
                  <a:lnTo>
                    <a:pt x="686" y="467"/>
                  </a:lnTo>
                  <a:lnTo>
                    <a:pt x="686" y="511"/>
                  </a:lnTo>
                  <a:lnTo>
                    <a:pt x="686" y="554"/>
                  </a:lnTo>
                  <a:lnTo>
                    <a:pt x="706" y="609"/>
                  </a:lnTo>
                  <a:lnTo>
                    <a:pt x="726" y="663"/>
                  </a:lnTo>
                  <a:lnTo>
                    <a:pt x="766" y="706"/>
                  </a:lnTo>
                  <a:lnTo>
                    <a:pt x="807" y="717"/>
                  </a:lnTo>
                  <a:lnTo>
                    <a:pt x="847" y="674"/>
                  </a:lnTo>
                  <a:lnTo>
                    <a:pt x="887" y="652"/>
                  </a:lnTo>
                  <a:lnTo>
                    <a:pt x="908" y="696"/>
                  </a:lnTo>
                  <a:lnTo>
                    <a:pt x="918" y="739"/>
                  </a:lnTo>
                  <a:lnTo>
                    <a:pt x="898" y="783"/>
                  </a:lnTo>
                  <a:lnTo>
                    <a:pt x="887" y="826"/>
                  </a:lnTo>
                  <a:lnTo>
                    <a:pt x="928" y="869"/>
                  </a:lnTo>
                  <a:lnTo>
                    <a:pt x="968" y="848"/>
                  </a:lnTo>
                  <a:lnTo>
                    <a:pt x="1008" y="815"/>
                  </a:lnTo>
                  <a:lnTo>
                    <a:pt x="1049" y="826"/>
                  </a:lnTo>
                  <a:lnTo>
                    <a:pt x="1089" y="848"/>
                  </a:lnTo>
                  <a:lnTo>
                    <a:pt x="1129" y="848"/>
                  </a:lnTo>
                  <a:lnTo>
                    <a:pt x="1170" y="859"/>
                  </a:lnTo>
                  <a:lnTo>
                    <a:pt x="1210" y="869"/>
                  </a:lnTo>
                  <a:lnTo>
                    <a:pt x="1220" y="826"/>
                  </a:lnTo>
                  <a:lnTo>
                    <a:pt x="1261" y="815"/>
                  </a:lnTo>
                  <a:lnTo>
                    <a:pt x="1301" y="826"/>
                  </a:lnTo>
                  <a:lnTo>
                    <a:pt x="1341" y="815"/>
                  </a:lnTo>
                  <a:lnTo>
                    <a:pt x="1331" y="772"/>
                  </a:lnTo>
                  <a:lnTo>
                    <a:pt x="1331" y="728"/>
                  </a:lnTo>
                  <a:lnTo>
                    <a:pt x="1372" y="696"/>
                  </a:lnTo>
                  <a:lnTo>
                    <a:pt x="1392" y="652"/>
                  </a:lnTo>
                  <a:lnTo>
                    <a:pt x="1382" y="609"/>
                  </a:lnTo>
                  <a:lnTo>
                    <a:pt x="1412" y="565"/>
                  </a:lnTo>
                  <a:lnTo>
                    <a:pt x="1412" y="522"/>
                  </a:lnTo>
                  <a:lnTo>
                    <a:pt x="1372" y="500"/>
                  </a:lnTo>
                  <a:lnTo>
                    <a:pt x="1331" y="446"/>
                  </a:lnTo>
                  <a:lnTo>
                    <a:pt x="1301" y="402"/>
                  </a:lnTo>
                  <a:lnTo>
                    <a:pt x="1291" y="359"/>
                  </a:lnTo>
                  <a:lnTo>
                    <a:pt x="1291" y="315"/>
                  </a:lnTo>
                  <a:lnTo>
                    <a:pt x="1301" y="272"/>
                  </a:lnTo>
                  <a:lnTo>
                    <a:pt x="1341" y="228"/>
                  </a:lnTo>
                  <a:lnTo>
                    <a:pt x="1372" y="185"/>
                  </a:lnTo>
                  <a:lnTo>
                    <a:pt x="1412" y="163"/>
                  </a:lnTo>
                  <a:lnTo>
                    <a:pt x="1442" y="206"/>
                  </a:lnTo>
                  <a:lnTo>
                    <a:pt x="1482" y="217"/>
                  </a:lnTo>
                  <a:lnTo>
                    <a:pt x="1523" y="206"/>
                  </a:lnTo>
                  <a:lnTo>
                    <a:pt x="1563" y="206"/>
                  </a:lnTo>
                  <a:lnTo>
                    <a:pt x="1603" y="206"/>
                  </a:lnTo>
                  <a:lnTo>
                    <a:pt x="1654" y="196"/>
                  </a:lnTo>
                  <a:lnTo>
                    <a:pt x="1694" y="185"/>
                  </a:lnTo>
                  <a:lnTo>
                    <a:pt x="1735" y="185"/>
                  </a:lnTo>
                  <a:lnTo>
                    <a:pt x="1775" y="206"/>
                  </a:lnTo>
                  <a:lnTo>
                    <a:pt x="1785" y="250"/>
                  </a:lnTo>
                  <a:lnTo>
                    <a:pt x="1825" y="250"/>
                  </a:lnTo>
                  <a:lnTo>
                    <a:pt x="1866" y="283"/>
                  </a:lnTo>
                  <a:lnTo>
                    <a:pt x="1906" y="315"/>
                  </a:lnTo>
                  <a:lnTo>
                    <a:pt x="1946" y="293"/>
                  </a:lnTo>
                  <a:lnTo>
                    <a:pt x="1967" y="250"/>
                  </a:lnTo>
                  <a:lnTo>
                    <a:pt x="1977" y="206"/>
                  </a:lnTo>
                  <a:lnTo>
                    <a:pt x="1997" y="163"/>
                  </a:lnTo>
                  <a:lnTo>
                    <a:pt x="2037" y="152"/>
                  </a:lnTo>
                  <a:lnTo>
                    <a:pt x="2047" y="196"/>
                  </a:lnTo>
                  <a:lnTo>
                    <a:pt x="2088" y="217"/>
                  </a:lnTo>
                  <a:lnTo>
                    <a:pt x="2128" y="217"/>
                  </a:lnTo>
                  <a:lnTo>
                    <a:pt x="2138" y="174"/>
                  </a:lnTo>
                  <a:lnTo>
                    <a:pt x="2138" y="130"/>
                  </a:lnTo>
                  <a:lnTo>
                    <a:pt x="2178" y="120"/>
                  </a:lnTo>
                  <a:lnTo>
                    <a:pt x="2219" y="120"/>
                  </a:lnTo>
                  <a:lnTo>
                    <a:pt x="2259" y="163"/>
                  </a:lnTo>
                  <a:lnTo>
                    <a:pt x="2299" y="196"/>
                  </a:lnTo>
                  <a:lnTo>
                    <a:pt x="2340" y="196"/>
                  </a:lnTo>
                  <a:lnTo>
                    <a:pt x="2380" y="217"/>
                  </a:lnTo>
                  <a:lnTo>
                    <a:pt x="2420" y="261"/>
                  </a:lnTo>
                  <a:lnTo>
                    <a:pt x="2451" y="304"/>
                  </a:lnTo>
                  <a:lnTo>
                    <a:pt x="2491" y="337"/>
                  </a:lnTo>
                  <a:lnTo>
                    <a:pt x="2531" y="348"/>
                  </a:lnTo>
                  <a:lnTo>
                    <a:pt x="2572" y="348"/>
                  </a:lnTo>
                  <a:lnTo>
                    <a:pt x="2612" y="348"/>
                  </a:lnTo>
                  <a:lnTo>
                    <a:pt x="2652" y="359"/>
                  </a:lnTo>
                  <a:lnTo>
                    <a:pt x="2693" y="370"/>
                  </a:lnTo>
                  <a:lnTo>
                    <a:pt x="2733" y="391"/>
                  </a:lnTo>
                  <a:lnTo>
                    <a:pt x="2773" y="435"/>
                  </a:lnTo>
                  <a:lnTo>
                    <a:pt x="2783" y="478"/>
                  </a:lnTo>
                  <a:lnTo>
                    <a:pt x="2804" y="522"/>
                  </a:lnTo>
                  <a:lnTo>
                    <a:pt x="2854" y="565"/>
                  </a:lnTo>
                  <a:lnTo>
                    <a:pt x="2894" y="576"/>
                  </a:lnTo>
                  <a:lnTo>
                    <a:pt x="2945" y="576"/>
                  </a:lnTo>
                  <a:lnTo>
                    <a:pt x="2985" y="576"/>
                  </a:lnTo>
                  <a:lnTo>
                    <a:pt x="3025" y="576"/>
                  </a:lnTo>
                  <a:lnTo>
                    <a:pt x="3066" y="576"/>
                  </a:lnTo>
                  <a:lnTo>
                    <a:pt x="3106" y="587"/>
                  </a:lnTo>
                  <a:lnTo>
                    <a:pt x="3146" y="609"/>
                  </a:lnTo>
                  <a:lnTo>
                    <a:pt x="3177" y="652"/>
                  </a:lnTo>
                  <a:lnTo>
                    <a:pt x="3217" y="685"/>
                  </a:lnTo>
                  <a:lnTo>
                    <a:pt x="3257" y="696"/>
                  </a:lnTo>
                  <a:lnTo>
                    <a:pt x="3298" y="728"/>
                  </a:lnTo>
                  <a:lnTo>
                    <a:pt x="3338" y="772"/>
                  </a:lnTo>
                  <a:lnTo>
                    <a:pt x="3378" y="772"/>
                  </a:lnTo>
                  <a:lnTo>
                    <a:pt x="3419" y="772"/>
                  </a:lnTo>
                  <a:lnTo>
                    <a:pt x="3469" y="761"/>
                  </a:lnTo>
                  <a:lnTo>
                    <a:pt x="3509" y="761"/>
                  </a:lnTo>
                  <a:lnTo>
                    <a:pt x="3540" y="717"/>
                  </a:lnTo>
                  <a:lnTo>
                    <a:pt x="3580" y="706"/>
                  </a:lnTo>
                  <a:lnTo>
                    <a:pt x="3620" y="706"/>
                  </a:lnTo>
                  <a:lnTo>
                    <a:pt x="3661" y="706"/>
                  </a:lnTo>
                  <a:lnTo>
                    <a:pt x="3701" y="750"/>
                  </a:lnTo>
                  <a:lnTo>
                    <a:pt x="3741" y="772"/>
                  </a:lnTo>
                  <a:lnTo>
                    <a:pt x="3782" y="772"/>
                  </a:lnTo>
                  <a:lnTo>
                    <a:pt x="3822" y="761"/>
                  </a:lnTo>
                  <a:lnTo>
                    <a:pt x="3862" y="739"/>
                  </a:lnTo>
                  <a:lnTo>
                    <a:pt x="3903" y="717"/>
                  </a:lnTo>
                  <a:lnTo>
                    <a:pt x="3943" y="706"/>
                  </a:lnTo>
                  <a:lnTo>
                    <a:pt x="3983" y="706"/>
                  </a:lnTo>
                  <a:lnTo>
                    <a:pt x="4034" y="706"/>
                  </a:lnTo>
                  <a:lnTo>
                    <a:pt x="4074" y="696"/>
                  </a:lnTo>
                  <a:lnTo>
                    <a:pt x="4115" y="696"/>
                  </a:lnTo>
                  <a:lnTo>
                    <a:pt x="4155" y="696"/>
                  </a:lnTo>
                  <a:lnTo>
                    <a:pt x="4195" y="696"/>
                  </a:lnTo>
                  <a:lnTo>
                    <a:pt x="4236" y="717"/>
                  </a:lnTo>
                  <a:lnTo>
                    <a:pt x="4276" y="750"/>
                  </a:lnTo>
                  <a:lnTo>
                    <a:pt x="4316" y="772"/>
                  </a:lnTo>
                  <a:lnTo>
                    <a:pt x="4357" y="783"/>
                  </a:lnTo>
                  <a:lnTo>
                    <a:pt x="4397" y="783"/>
                  </a:lnTo>
                  <a:lnTo>
                    <a:pt x="4437" y="783"/>
                  </a:lnTo>
                  <a:lnTo>
                    <a:pt x="4478" y="783"/>
                  </a:lnTo>
                  <a:lnTo>
                    <a:pt x="4518" y="783"/>
                  </a:lnTo>
                  <a:lnTo>
                    <a:pt x="4558" y="783"/>
                  </a:lnTo>
                  <a:lnTo>
                    <a:pt x="4599" y="783"/>
                  </a:lnTo>
                  <a:lnTo>
                    <a:pt x="4639" y="783"/>
                  </a:lnTo>
                  <a:lnTo>
                    <a:pt x="4679" y="772"/>
                  </a:lnTo>
                  <a:lnTo>
                    <a:pt x="4720" y="761"/>
                  </a:lnTo>
                  <a:lnTo>
                    <a:pt x="4760" y="761"/>
                  </a:lnTo>
                  <a:lnTo>
                    <a:pt x="4800" y="761"/>
                  </a:lnTo>
                  <a:lnTo>
                    <a:pt x="4841" y="772"/>
                  </a:lnTo>
                  <a:lnTo>
                    <a:pt x="4881" y="772"/>
                  </a:lnTo>
                  <a:lnTo>
                    <a:pt x="4841" y="815"/>
                  </a:lnTo>
                  <a:lnTo>
                    <a:pt x="4800" y="826"/>
                  </a:lnTo>
                  <a:lnTo>
                    <a:pt x="4760" y="848"/>
                  </a:lnTo>
                  <a:lnTo>
                    <a:pt x="4720" y="880"/>
                  </a:lnTo>
                  <a:lnTo>
                    <a:pt x="4679" y="891"/>
                  </a:lnTo>
                  <a:lnTo>
                    <a:pt x="4629" y="913"/>
                  </a:lnTo>
                  <a:lnTo>
                    <a:pt x="4548" y="924"/>
                  </a:lnTo>
                  <a:lnTo>
                    <a:pt x="4498" y="924"/>
                  </a:lnTo>
                  <a:lnTo>
                    <a:pt x="4457" y="935"/>
                  </a:lnTo>
                  <a:lnTo>
                    <a:pt x="4417" y="967"/>
                  </a:lnTo>
                  <a:lnTo>
                    <a:pt x="4377" y="978"/>
                  </a:lnTo>
                  <a:lnTo>
                    <a:pt x="4336" y="978"/>
                  </a:lnTo>
                  <a:lnTo>
                    <a:pt x="4296" y="978"/>
                  </a:lnTo>
                  <a:lnTo>
                    <a:pt x="4246" y="978"/>
                  </a:lnTo>
                  <a:lnTo>
                    <a:pt x="4205" y="1000"/>
                  </a:lnTo>
                  <a:lnTo>
                    <a:pt x="4205" y="1076"/>
                  </a:lnTo>
                  <a:lnTo>
                    <a:pt x="4215" y="1119"/>
                  </a:lnTo>
                  <a:lnTo>
                    <a:pt x="4276" y="1130"/>
                  </a:lnTo>
                  <a:lnTo>
                    <a:pt x="4316" y="1152"/>
                  </a:lnTo>
                  <a:lnTo>
                    <a:pt x="4276" y="1206"/>
                  </a:lnTo>
                  <a:lnTo>
                    <a:pt x="4236" y="1228"/>
                  </a:lnTo>
                  <a:lnTo>
                    <a:pt x="4195" y="1250"/>
                  </a:lnTo>
                  <a:lnTo>
                    <a:pt x="4165" y="1293"/>
                  </a:lnTo>
                  <a:lnTo>
                    <a:pt x="4125" y="1337"/>
                  </a:lnTo>
                  <a:lnTo>
                    <a:pt x="4074" y="1337"/>
                  </a:lnTo>
                  <a:lnTo>
                    <a:pt x="4024" y="1337"/>
                  </a:lnTo>
                  <a:lnTo>
                    <a:pt x="3973" y="1337"/>
                  </a:lnTo>
                  <a:lnTo>
                    <a:pt x="3933" y="1337"/>
                  </a:lnTo>
                  <a:lnTo>
                    <a:pt x="3842" y="1337"/>
                  </a:lnTo>
                  <a:lnTo>
                    <a:pt x="3731" y="1315"/>
                  </a:lnTo>
                  <a:lnTo>
                    <a:pt x="3691" y="1293"/>
                  </a:lnTo>
                  <a:lnTo>
                    <a:pt x="3651" y="1239"/>
                  </a:lnTo>
                  <a:lnTo>
                    <a:pt x="3620" y="1185"/>
                  </a:lnTo>
                  <a:lnTo>
                    <a:pt x="3600" y="1141"/>
                  </a:lnTo>
                  <a:lnTo>
                    <a:pt x="3550" y="1109"/>
                  </a:lnTo>
                  <a:lnTo>
                    <a:pt x="3489" y="1087"/>
                  </a:lnTo>
                  <a:lnTo>
                    <a:pt x="3449" y="1043"/>
                  </a:lnTo>
                  <a:lnTo>
                    <a:pt x="3409" y="1011"/>
                  </a:lnTo>
                  <a:lnTo>
                    <a:pt x="3368" y="989"/>
                  </a:lnTo>
                  <a:lnTo>
                    <a:pt x="3328" y="978"/>
                  </a:lnTo>
                  <a:lnTo>
                    <a:pt x="3257" y="967"/>
                  </a:lnTo>
                  <a:lnTo>
                    <a:pt x="3217" y="967"/>
                  </a:lnTo>
                  <a:lnTo>
                    <a:pt x="3177" y="978"/>
                  </a:lnTo>
                  <a:lnTo>
                    <a:pt x="3136" y="978"/>
                  </a:lnTo>
                  <a:lnTo>
                    <a:pt x="3106" y="935"/>
                  </a:lnTo>
                  <a:lnTo>
                    <a:pt x="3076" y="891"/>
                  </a:lnTo>
                  <a:lnTo>
                    <a:pt x="2995" y="869"/>
                  </a:lnTo>
                  <a:lnTo>
                    <a:pt x="2955" y="859"/>
                  </a:lnTo>
                  <a:lnTo>
                    <a:pt x="2904" y="837"/>
                  </a:lnTo>
                  <a:lnTo>
                    <a:pt x="2824" y="826"/>
                  </a:lnTo>
                  <a:lnTo>
                    <a:pt x="2783" y="815"/>
                  </a:lnTo>
                  <a:lnTo>
                    <a:pt x="2743" y="826"/>
                  </a:lnTo>
                  <a:lnTo>
                    <a:pt x="2703" y="848"/>
                  </a:lnTo>
                  <a:lnTo>
                    <a:pt x="2662" y="869"/>
                  </a:lnTo>
                  <a:lnTo>
                    <a:pt x="2612" y="880"/>
                  </a:lnTo>
                  <a:lnTo>
                    <a:pt x="2562" y="891"/>
                  </a:lnTo>
                  <a:lnTo>
                    <a:pt x="2511" y="902"/>
                  </a:lnTo>
                  <a:lnTo>
                    <a:pt x="2471" y="924"/>
                  </a:lnTo>
                  <a:lnTo>
                    <a:pt x="2430" y="924"/>
                  </a:lnTo>
                  <a:lnTo>
                    <a:pt x="2390" y="913"/>
                  </a:lnTo>
                  <a:lnTo>
                    <a:pt x="2350" y="902"/>
                  </a:lnTo>
                  <a:lnTo>
                    <a:pt x="2279" y="869"/>
                  </a:lnTo>
                  <a:lnTo>
                    <a:pt x="2239" y="859"/>
                  </a:lnTo>
                  <a:lnTo>
                    <a:pt x="2198" y="837"/>
                  </a:lnTo>
                  <a:lnTo>
                    <a:pt x="2158" y="815"/>
                  </a:lnTo>
                  <a:lnTo>
                    <a:pt x="2118" y="783"/>
                  </a:lnTo>
                  <a:lnTo>
                    <a:pt x="2067" y="772"/>
                  </a:lnTo>
                  <a:lnTo>
                    <a:pt x="2027" y="772"/>
                  </a:lnTo>
                  <a:lnTo>
                    <a:pt x="1987" y="793"/>
                  </a:lnTo>
                  <a:lnTo>
                    <a:pt x="1946" y="815"/>
                  </a:lnTo>
                  <a:lnTo>
                    <a:pt x="1926" y="859"/>
                  </a:lnTo>
                  <a:lnTo>
                    <a:pt x="1926" y="902"/>
                  </a:lnTo>
                  <a:lnTo>
                    <a:pt x="1926" y="946"/>
                  </a:lnTo>
                  <a:lnTo>
                    <a:pt x="1896" y="989"/>
                  </a:lnTo>
                  <a:lnTo>
                    <a:pt x="1876" y="1032"/>
                  </a:lnTo>
                  <a:lnTo>
                    <a:pt x="1876" y="1076"/>
                  </a:lnTo>
                  <a:lnTo>
                    <a:pt x="1896" y="1119"/>
                  </a:lnTo>
                  <a:lnTo>
                    <a:pt x="1916" y="1163"/>
                  </a:lnTo>
                  <a:lnTo>
                    <a:pt x="1916" y="1206"/>
                  </a:lnTo>
                  <a:lnTo>
                    <a:pt x="1916" y="1293"/>
                  </a:lnTo>
                  <a:lnTo>
                    <a:pt x="1906" y="1337"/>
                  </a:lnTo>
                  <a:lnTo>
                    <a:pt x="1866" y="1359"/>
                  </a:lnTo>
                  <a:lnTo>
                    <a:pt x="1805" y="1359"/>
                  </a:lnTo>
                  <a:lnTo>
                    <a:pt x="1755" y="1380"/>
                  </a:lnTo>
                  <a:lnTo>
                    <a:pt x="1714" y="1380"/>
                  </a:lnTo>
                  <a:lnTo>
                    <a:pt x="1674" y="1391"/>
                  </a:lnTo>
                  <a:lnTo>
                    <a:pt x="1634" y="1391"/>
                  </a:lnTo>
                  <a:lnTo>
                    <a:pt x="1593" y="1402"/>
                  </a:lnTo>
                  <a:lnTo>
                    <a:pt x="1553" y="1369"/>
                  </a:lnTo>
                  <a:lnTo>
                    <a:pt x="1513" y="1348"/>
                  </a:lnTo>
                  <a:lnTo>
                    <a:pt x="1472" y="1348"/>
                  </a:lnTo>
                  <a:lnTo>
                    <a:pt x="1432" y="1348"/>
                  </a:lnTo>
                  <a:lnTo>
                    <a:pt x="1382" y="1326"/>
                  </a:lnTo>
                  <a:lnTo>
                    <a:pt x="1341" y="1304"/>
                  </a:lnTo>
                  <a:lnTo>
                    <a:pt x="1301" y="1272"/>
                  </a:lnTo>
                  <a:lnTo>
                    <a:pt x="1261" y="1250"/>
                  </a:lnTo>
                  <a:lnTo>
                    <a:pt x="1220" y="1239"/>
                  </a:lnTo>
                  <a:lnTo>
                    <a:pt x="1180" y="1239"/>
                  </a:lnTo>
                  <a:lnTo>
                    <a:pt x="1140" y="1239"/>
                  </a:lnTo>
                  <a:lnTo>
                    <a:pt x="1099" y="1228"/>
                  </a:lnTo>
                  <a:lnTo>
                    <a:pt x="1059" y="1228"/>
                  </a:lnTo>
                  <a:lnTo>
                    <a:pt x="1019" y="1217"/>
                  </a:lnTo>
                  <a:lnTo>
                    <a:pt x="978" y="1217"/>
                  </a:lnTo>
                  <a:lnTo>
                    <a:pt x="938" y="1228"/>
                  </a:lnTo>
                  <a:lnTo>
                    <a:pt x="898" y="1250"/>
                  </a:lnTo>
                  <a:lnTo>
                    <a:pt x="857" y="1282"/>
                  </a:lnTo>
                  <a:lnTo>
                    <a:pt x="817" y="1315"/>
                  </a:lnTo>
                  <a:lnTo>
                    <a:pt x="777" y="1337"/>
                  </a:lnTo>
                  <a:lnTo>
                    <a:pt x="736" y="1369"/>
                  </a:lnTo>
                  <a:lnTo>
                    <a:pt x="696" y="1380"/>
                  </a:lnTo>
                  <a:lnTo>
                    <a:pt x="656" y="1337"/>
                  </a:lnTo>
                  <a:lnTo>
                    <a:pt x="645" y="1293"/>
                  </a:lnTo>
                  <a:lnTo>
                    <a:pt x="625" y="1250"/>
                  </a:lnTo>
                  <a:lnTo>
                    <a:pt x="625" y="1206"/>
                  </a:lnTo>
                  <a:lnTo>
                    <a:pt x="615" y="1163"/>
                  </a:lnTo>
                  <a:lnTo>
                    <a:pt x="595" y="1119"/>
                  </a:lnTo>
                  <a:lnTo>
                    <a:pt x="555" y="1098"/>
                  </a:lnTo>
                  <a:lnTo>
                    <a:pt x="504" y="1087"/>
                  </a:lnTo>
                  <a:lnTo>
                    <a:pt x="464" y="1076"/>
                  </a:lnTo>
                  <a:lnTo>
                    <a:pt x="424" y="1043"/>
                  </a:lnTo>
                  <a:lnTo>
                    <a:pt x="393" y="1000"/>
                  </a:lnTo>
                  <a:lnTo>
                    <a:pt x="383" y="956"/>
                  </a:lnTo>
                  <a:lnTo>
                    <a:pt x="373" y="902"/>
                  </a:lnTo>
                  <a:lnTo>
                    <a:pt x="353" y="859"/>
                  </a:lnTo>
                  <a:lnTo>
                    <a:pt x="313" y="837"/>
                  </a:lnTo>
                  <a:lnTo>
                    <a:pt x="272" y="804"/>
                  </a:lnTo>
                  <a:lnTo>
                    <a:pt x="232" y="783"/>
                  </a:lnTo>
                  <a:lnTo>
                    <a:pt x="182" y="783"/>
                  </a:lnTo>
                  <a:lnTo>
                    <a:pt x="141" y="783"/>
                  </a:lnTo>
                  <a:lnTo>
                    <a:pt x="131" y="739"/>
                  </a:lnTo>
                  <a:lnTo>
                    <a:pt x="121" y="696"/>
                  </a:lnTo>
                  <a:lnTo>
                    <a:pt x="121" y="641"/>
                  </a:lnTo>
                  <a:lnTo>
                    <a:pt x="121" y="598"/>
                  </a:lnTo>
                  <a:lnTo>
                    <a:pt x="121" y="554"/>
                  </a:lnTo>
                  <a:lnTo>
                    <a:pt x="121" y="511"/>
                  </a:lnTo>
                  <a:lnTo>
                    <a:pt x="121" y="467"/>
                  </a:lnTo>
                  <a:lnTo>
                    <a:pt x="81" y="456"/>
                  </a:lnTo>
                  <a:lnTo>
                    <a:pt x="61" y="413"/>
                  </a:lnTo>
                  <a:lnTo>
                    <a:pt x="61" y="370"/>
                  </a:lnTo>
                  <a:lnTo>
                    <a:pt x="61" y="326"/>
                  </a:lnTo>
                  <a:lnTo>
                    <a:pt x="61" y="283"/>
                  </a:lnTo>
                  <a:lnTo>
                    <a:pt x="50" y="239"/>
                  </a:lnTo>
                  <a:lnTo>
                    <a:pt x="61" y="196"/>
                  </a:lnTo>
                  <a:lnTo>
                    <a:pt x="91" y="152"/>
                  </a:lnTo>
                  <a:lnTo>
                    <a:pt x="91" y="109"/>
                  </a:lnTo>
                  <a:lnTo>
                    <a:pt x="61" y="65"/>
                  </a:lnTo>
                  <a:lnTo>
                    <a:pt x="20" y="43"/>
                  </a:lnTo>
                  <a:lnTo>
                    <a:pt x="0" y="0"/>
                  </a:lnTo>
                  <a:lnTo>
                    <a:pt x="0" y="65"/>
                  </a:lnTo>
                  <a:lnTo>
                    <a:pt x="0" y="0"/>
                  </a:lnTo>
                </a:path>
              </a:pathLst>
            </a:custGeom>
            <a:solidFill>
              <a:srgbClr val="65656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81321" name="Freeform 9">
              <a:extLst>
                <a:ext uri="{FF2B5EF4-FFF2-40B4-BE49-F238E27FC236}">
                  <a16:creationId xmlns:a16="http://schemas.microsoft.com/office/drawing/2014/main" id="{588793D9-BD77-8CFE-234F-05273731F8BF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" y="549"/>
              <a:ext cx="4993" cy="3253"/>
            </a:xfrm>
            <a:custGeom>
              <a:avLst/>
              <a:gdLst>
                <a:gd name="T0" fmla="*/ 968 w 4993"/>
                <a:gd name="T1" fmla="*/ 2686 h 3253"/>
                <a:gd name="T2" fmla="*/ 766 w 4993"/>
                <a:gd name="T3" fmla="*/ 3045 h 3253"/>
                <a:gd name="T4" fmla="*/ 474 w 4993"/>
                <a:gd name="T5" fmla="*/ 3121 h 3253"/>
                <a:gd name="T6" fmla="*/ 161 w 4993"/>
                <a:gd name="T7" fmla="*/ 3067 h 3253"/>
                <a:gd name="T8" fmla="*/ 182 w 4993"/>
                <a:gd name="T9" fmla="*/ 2893 h 3253"/>
                <a:gd name="T10" fmla="*/ 504 w 4993"/>
                <a:gd name="T11" fmla="*/ 2828 h 3253"/>
                <a:gd name="T12" fmla="*/ 807 w 4993"/>
                <a:gd name="T13" fmla="*/ 2708 h 3253"/>
                <a:gd name="T14" fmla="*/ 958 w 4993"/>
                <a:gd name="T15" fmla="*/ 2447 h 3253"/>
                <a:gd name="T16" fmla="*/ 645 w 4993"/>
                <a:gd name="T17" fmla="*/ 2186 h 3253"/>
                <a:gd name="T18" fmla="*/ 303 w 4993"/>
                <a:gd name="T19" fmla="*/ 2001 h 3253"/>
                <a:gd name="T20" fmla="*/ 444 w 4993"/>
                <a:gd name="T21" fmla="*/ 2012 h 3253"/>
                <a:gd name="T22" fmla="*/ 837 w 4993"/>
                <a:gd name="T23" fmla="*/ 2077 h 3253"/>
                <a:gd name="T24" fmla="*/ 1190 w 4993"/>
                <a:gd name="T25" fmla="*/ 2186 h 3253"/>
                <a:gd name="T26" fmla="*/ 1291 w 4993"/>
                <a:gd name="T27" fmla="*/ 2230 h 3253"/>
                <a:gd name="T28" fmla="*/ 1553 w 4993"/>
                <a:gd name="T29" fmla="*/ 1990 h 3253"/>
                <a:gd name="T30" fmla="*/ 1896 w 4993"/>
                <a:gd name="T31" fmla="*/ 1795 h 3253"/>
                <a:gd name="T32" fmla="*/ 2047 w 4993"/>
                <a:gd name="T33" fmla="*/ 1468 h 3253"/>
                <a:gd name="T34" fmla="*/ 2148 w 4993"/>
                <a:gd name="T35" fmla="*/ 1523 h 3253"/>
                <a:gd name="T36" fmla="*/ 2350 w 4993"/>
                <a:gd name="T37" fmla="*/ 1370 h 3253"/>
                <a:gd name="T38" fmla="*/ 2158 w 4993"/>
                <a:gd name="T39" fmla="*/ 1088 h 3253"/>
                <a:gd name="T40" fmla="*/ 2077 w 4993"/>
                <a:gd name="T41" fmla="*/ 653 h 3253"/>
                <a:gd name="T42" fmla="*/ 1876 w 4993"/>
                <a:gd name="T43" fmla="*/ 359 h 3253"/>
                <a:gd name="T44" fmla="*/ 1674 w 4993"/>
                <a:gd name="T45" fmla="*/ 65 h 3253"/>
                <a:gd name="T46" fmla="*/ 1967 w 4993"/>
                <a:gd name="T47" fmla="*/ 131 h 3253"/>
                <a:gd name="T48" fmla="*/ 2198 w 4993"/>
                <a:gd name="T49" fmla="*/ 348 h 3253"/>
                <a:gd name="T50" fmla="*/ 2188 w 4993"/>
                <a:gd name="T51" fmla="*/ 674 h 3253"/>
                <a:gd name="T52" fmla="*/ 2309 w 4993"/>
                <a:gd name="T53" fmla="*/ 914 h 3253"/>
                <a:gd name="T54" fmla="*/ 2562 w 4993"/>
                <a:gd name="T55" fmla="*/ 707 h 3253"/>
                <a:gd name="T56" fmla="*/ 2400 w 4993"/>
                <a:gd name="T57" fmla="*/ 326 h 3253"/>
                <a:gd name="T58" fmla="*/ 2794 w 4993"/>
                <a:gd name="T59" fmla="*/ 163 h 3253"/>
                <a:gd name="T60" fmla="*/ 3207 w 4993"/>
                <a:gd name="T61" fmla="*/ 196 h 3253"/>
                <a:gd name="T62" fmla="*/ 3247 w 4993"/>
                <a:gd name="T63" fmla="*/ 555 h 3253"/>
                <a:gd name="T64" fmla="*/ 3086 w 4993"/>
                <a:gd name="T65" fmla="*/ 783 h 3253"/>
                <a:gd name="T66" fmla="*/ 2783 w 4993"/>
                <a:gd name="T67" fmla="*/ 881 h 3253"/>
                <a:gd name="T68" fmla="*/ 3096 w 4993"/>
                <a:gd name="T69" fmla="*/ 1055 h 3253"/>
                <a:gd name="T70" fmla="*/ 3499 w 4993"/>
                <a:gd name="T71" fmla="*/ 1033 h 3253"/>
                <a:gd name="T72" fmla="*/ 3741 w 4993"/>
                <a:gd name="T73" fmla="*/ 1283 h 3253"/>
                <a:gd name="T74" fmla="*/ 3661 w 4993"/>
                <a:gd name="T75" fmla="*/ 1664 h 3253"/>
                <a:gd name="T76" fmla="*/ 3873 w 4993"/>
                <a:gd name="T77" fmla="*/ 1903 h 3253"/>
                <a:gd name="T78" fmla="*/ 4175 w 4993"/>
                <a:gd name="T79" fmla="*/ 1784 h 3253"/>
                <a:gd name="T80" fmla="*/ 4468 w 4993"/>
                <a:gd name="T81" fmla="*/ 1631 h 3253"/>
                <a:gd name="T82" fmla="*/ 4720 w 4993"/>
                <a:gd name="T83" fmla="*/ 1392 h 3253"/>
                <a:gd name="T84" fmla="*/ 4992 w 4993"/>
                <a:gd name="T85" fmla="*/ 1490 h 3253"/>
                <a:gd name="T86" fmla="*/ 4730 w 4993"/>
                <a:gd name="T87" fmla="*/ 1762 h 3253"/>
                <a:gd name="T88" fmla="*/ 4518 w 4993"/>
                <a:gd name="T89" fmla="*/ 2132 h 3253"/>
                <a:gd name="T90" fmla="*/ 4266 w 4993"/>
                <a:gd name="T91" fmla="*/ 2491 h 3253"/>
                <a:gd name="T92" fmla="*/ 3812 w 4993"/>
                <a:gd name="T93" fmla="*/ 2469 h 3253"/>
                <a:gd name="T94" fmla="*/ 3560 w 4993"/>
                <a:gd name="T95" fmla="*/ 2317 h 3253"/>
                <a:gd name="T96" fmla="*/ 3550 w 4993"/>
                <a:gd name="T97" fmla="*/ 1849 h 3253"/>
                <a:gd name="T98" fmla="*/ 3348 w 4993"/>
                <a:gd name="T99" fmla="*/ 1566 h 3253"/>
                <a:gd name="T100" fmla="*/ 3005 w 4993"/>
                <a:gd name="T101" fmla="*/ 1773 h 3253"/>
                <a:gd name="T102" fmla="*/ 2824 w 4993"/>
                <a:gd name="T103" fmla="*/ 1566 h 3253"/>
                <a:gd name="T104" fmla="*/ 2582 w 4993"/>
                <a:gd name="T105" fmla="*/ 1294 h 3253"/>
                <a:gd name="T106" fmla="*/ 2279 w 4993"/>
                <a:gd name="T107" fmla="*/ 1577 h 3253"/>
                <a:gd name="T108" fmla="*/ 2158 w 4993"/>
                <a:gd name="T109" fmla="*/ 2001 h 3253"/>
                <a:gd name="T110" fmla="*/ 1896 w 4993"/>
                <a:gd name="T111" fmla="*/ 2328 h 3253"/>
                <a:gd name="T112" fmla="*/ 1755 w 4993"/>
                <a:gd name="T113" fmla="*/ 2643 h 3253"/>
                <a:gd name="T114" fmla="*/ 1392 w 4993"/>
                <a:gd name="T115" fmla="*/ 2436 h 3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993" h="3253">
                  <a:moveTo>
                    <a:pt x="1240" y="2415"/>
                  </a:moveTo>
                  <a:lnTo>
                    <a:pt x="1190" y="2436"/>
                  </a:lnTo>
                  <a:lnTo>
                    <a:pt x="1150" y="2458"/>
                  </a:lnTo>
                  <a:lnTo>
                    <a:pt x="1140" y="2502"/>
                  </a:lnTo>
                  <a:lnTo>
                    <a:pt x="1140" y="2545"/>
                  </a:lnTo>
                  <a:lnTo>
                    <a:pt x="1119" y="2589"/>
                  </a:lnTo>
                  <a:lnTo>
                    <a:pt x="1079" y="2610"/>
                  </a:lnTo>
                  <a:lnTo>
                    <a:pt x="1039" y="2621"/>
                  </a:lnTo>
                  <a:lnTo>
                    <a:pt x="998" y="2643"/>
                  </a:lnTo>
                  <a:lnTo>
                    <a:pt x="968" y="2686"/>
                  </a:lnTo>
                  <a:lnTo>
                    <a:pt x="968" y="2730"/>
                  </a:lnTo>
                  <a:lnTo>
                    <a:pt x="958" y="2784"/>
                  </a:lnTo>
                  <a:lnTo>
                    <a:pt x="958" y="2828"/>
                  </a:lnTo>
                  <a:lnTo>
                    <a:pt x="968" y="2871"/>
                  </a:lnTo>
                  <a:lnTo>
                    <a:pt x="968" y="2915"/>
                  </a:lnTo>
                  <a:lnTo>
                    <a:pt x="938" y="2958"/>
                  </a:lnTo>
                  <a:lnTo>
                    <a:pt x="887" y="2980"/>
                  </a:lnTo>
                  <a:lnTo>
                    <a:pt x="847" y="3013"/>
                  </a:lnTo>
                  <a:lnTo>
                    <a:pt x="807" y="3045"/>
                  </a:lnTo>
                  <a:lnTo>
                    <a:pt x="766" y="3045"/>
                  </a:lnTo>
                  <a:lnTo>
                    <a:pt x="716" y="3045"/>
                  </a:lnTo>
                  <a:lnTo>
                    <a:pt x="676" y="3056"/>
                  </a:lnTo>
                  <a:lnTo>
                    <a:pt x="666" y="3100"/>
                  </a:lnTo>
                  <a:lnTo>
                    <a:pt x="666" y="3154"/>
                  </a:lnTo>
                  <a:lnTo>
                    <a:pt x="645" y="3198"/>
                  </a:lnTo>
                  <a:lnTo>
                    <a:pt x="595" y="3241"/>
                  </a:lnTo>
                  <a:lnTo>
                    <a:pt x="555" y="3252"/>
                  </a:lnTo>
                  <a:lnTo>
                    <a:pt x="524" y="3208"/>
                  </a:lnTo>
                  <a:lnTo>
                    <a:pt x="504" y="3165"/>
                  </a:lnTo>
                  <a:lnTo>
                    <a:pt x="474" y="3121"/>
                  </a:lnTo>
                  <a:lnTo>
                    <a:pt x="484" y="3078"/>
                  </a:lnTo>
                  <a:lnTo>
                    <a:pt x="484" y="3034"/>
                  </a:lnTo>
                  <a:lnTo>
                    <a:pt x="444" y="3013"/>
                  </a:lnTo>
                  <a:lnTo>
                    <a:pt x="403" y="3013"/>
                  </a:lnTo>
                  <a:lnTo>
                    <a:pt x="363" y="3024"/>
                  </a:lnTo>
                  <a:lnTo>
                    <a:pt x="323" y="3045"/>
                  </a:lnTo>
                  <a:lnTo>
                    <a:pt x="282" y="3067"/>
                  </a:lnTo>
                  <a:lnTo>
                    <a:pt x="242" y="3078"/>
                  </a:lnTo>
                  <a:lnTo>
                    <a:pt x="202" y="3067"/>
                  </a:lnTo>
                  <a:lnTo>
                    <a:pt x="161" y="3067"/>
                  </a:lnTo>
                  <a:lnTo>
                    <a:pt x="121" y="3024"/>
                  </a:lnTo>
                  <a:lnTo>
                    <a:pt x="121" y="2980"/>
                  </a:lnTo>
                  <a:lnTo>
                    <a:pt x="91" y="2937"/>
                  </a:lnTo>
                  <a:lnTo>
                    <a:pt x="40" y="2915"/>
                  </a:lnTo>
                  <a:lnTo>
                    <a:pt x="0" y="2860"/>
                  </a:lnTo>
                  <a:lnTo>
                    <a:pt x="30" y="2817"/>
                  </a:lnTo>
                  <a:lnTo>
                    <a:pt x="71" y="2828"/>
                  </a:lnTo>
                  <a:lnTo>
                    <a:pt x="91" y="2871"/>
                  </a:lnTo>
                  <a:lnTo>
                    <a:pt x="141" y="2893"/>
                  </a:lnTo>
                  <a:lnTo>
                    <a:pt x="182" y="2893"/>
                  </a:lnTo>
                  <a:lnTo>
                    <a:pt x="202" y="2937"/>
                  </a:lnTo>
                  <a:lnTo>
                    <a:pt x="252" y="2969"/>
                  </a:lnTo>
                  <a:lnTo>
                    <a:pt x="292" y="2937"/>
                  </a:lnTo>
                  <a:lnTo>
                    <a:pt x="303" y="2893"/>
                  </a:lnTo>
                  <a:lnTo>
                    <a:pt x="303" y="2850"/>
                  </a:lnTo>
                  <a:lnTo>
                    <a:pt x="343" y="2839"/>
                  </a:lnTo>
                  <a:lnTo>
                    <a:pt x="383" y="2860"/>
                  </a:lnTo>
                  <a:lnTo>
                    <a:pt x="424" y="2828"/>
                  </a:lnTo>
                  <a:lnTo>
                    <a:pt x="464" y="2795"/>
                  </a:lnTo>
                  <a:lnTo>
                    <a:pt x="504" y="2828"/>
                  </a:lnTo>
                  <a:lnTo>
                    <a:pt x="555" y="2860"/>
                  </a:lnTo>
                  <a:lnTo>
                    <a:pt x="595" y="2871"/>
                  </a:lnTo>
                  <a:lnTo>
                    <a:pt x="645" y="2882"/>
                  </a:lnTo>
                  <a:lnTo>
                    <a:pt x="656" y="2839"/>
                  </a:lnTo>
                  <a:lnTo>
                    <a:pt x="645" y="2795"/>
                  </a:lnTo>
                  <a:lnTo>
                    <a:pt x="686" y="2773"/>
                  </a:lnTo>
                  <a:lnTo>
                    <a:pt x="686" y="2730"/>
                  </a:lnTo>
                  <a:lnTo>
                    <a:pt x="726" y="2708"/>
                  </a:lnTo>
                  <a:lnTo>
                    <a:pt x="766" y="2708"/>
                  </a:lnTo>
                  <a:lnTo>
                    <a:pt x="807" y="2708"/>
                  </a:lnTo>
                  <a:lnTo>
                    <a:pt x="847" y="2686"/>
                  </a:lnTo>
                  <a:lnTo>
                    <a:pt x="887" y="2665"/>
                  </a:lnTo>
                  <a:lnTo>
                    <a:pt x="918" y="2621"/>
                  </a:lnTo>
                  <a:lnTo>
                    <a:pt x="958" y="2599"/>
                  </a:lnTo>
                  <a:lnTo>
                    <a:pt x="998" y="2599"/>
                  </a:lnTo>
                  <a:lnTo>
                    <a:pt x="1019" y="2556"/>
                  </a:lnTo>
                  <a:lnTo>
                    <a:pt x="1049" y="2512"/>
                  </a:lnTo>
                  <a:lnTo>
                    <a:pt x="1039" y="2469"/>
                  </a:lnTo>
                  <a:lnTo>
                    <a:pt x="998" y="2447"/>
                  </a:lnTo>
                  <a:lnTo>
                    <a:pt x="958" y="2447"/>
                  </a:lnTo>
                  <a:lnTo>
                    <a:pt x="918" y="2425"/>
                  </a:lnTo>
                  <a:lnTo>
                    <a:pt x="877" y="2404"/>
                  </a:lnTo>
                  <a:lnTo>
                    <a:pt x="837" y="2415"/>
                  </a:lnTo>
                  <a:lnTo>
                    <a:pt x="797" y="2404"/>
                  </a:lnTo>
                  <a:lnTo>
                    <a:pt x="777" y="2360"/>
                  </a:lnTo>
                  <a:lnTo>
                    <a:pt x="797" y="2317"/>
                  </a:lnTo>
                  <a:lnTo>
                    <a:pt x="807" y="2273"/>
                  </a:lnTo>
                  <a:lnTo>
                    <a:pt x="716" y="2241"/>
                  </a:lnTo>
                  <a:lnTo>
                    <a:pt x="676" y="2230"/>
                  </a:lnTo>
                  <a:lnTo>
                    <a:pt x="645" y="2186"/>
                  </a:lnTo>
                  <a:lnTo>
                    <a:pt x="605" y="2164"/>
                  </a:lnTo>
                  <a:lnTo>
                    <a:pt x="565" y="2153"/>
                  </a:lnTo>
                  <a:lnTo>
                    <a:pt x="524" y="2132"/>
                  </a:lnTo>
                  <a:lnTo>
                    <a:pt x="484" y="2110"/>
                  </a:lnTo>
                  <a:lnTo>
                    <a:pt x="444" y="2110"/>
                  </a:lnTo>
                  <a:lnTo>
                    <a:pt x="403" y="2099"/>
                  </a:lnTo>
                  <a:lnTo>
                    <a:pt x="363" y="2099"/>
                  </a:lnTo>
                  <a:lnTo>
                    <a:pt x="343" y="2056"/>
                  </a:lnTo>
                  <a:lnTo>
                    <a:pt x="343" y="2012"/>
                  </a:lnTo>
                  <a:lnTo>
                    <a:pt x="303" y="2001"/>
                  </a:lnTo>
                  <a:lnTo>
                    <a:pt x="282" y="1958"/>
                  </a:lnTo>
                  <a:lnTo>
                    <a:pt x="242" y="1914"/>
                  </a:lnTo>
                  <a:lnTo>
                    <a:pt x="222" y="1871"/>
                  </a:lnTo>
                  <a:lnTo>
                    <a:pt x="242" y="1827"/>
                  </a:lnTo>
                  <a:lnTo>
                    <a:pt x="282" y="1827"/>
                  </a:lnTo>
                  <a:lnTo>
                    <a:pt x="313" y="1871"/>
                  </a:lnTo>
                  <a:lnTo>
                    <a:pt x="353" y="1903"/>
                  </a:lnTo>
                  <a:lnTo>
                    <a:pt x="393" y="1925"/>
                  </a:lnTo>
                  <a:lnTo>
                    <a:pt x="403" y="1969"/>
                  </a:lnTo>
                  <a:lnTo>
                    <a:pt x="444" y="2012"/>
                  </a:lnTo>
                  <a:lnTo>
                    <a:pt x="484" y="2023"/>
                  </a:lnTo>
                  <a:lnTo>
                    <a:pt x="524" y="2066"/>
                  </a:lnTo>
                  <a:lnTo>
                    <a:pt x="555" y="2110"/>
                  </a:lnTo>
                  <a:lnTo>
                    <a:pt x="595" y="2121"/>
                  </a:lnTo>
                  <a:lnTo>
                    <a:pt x="635" y="2121"/>
                  </a:lnTo>
                  <a:lnTo>
                    <a:pt x="676" y="2121"/>
                  </a:lnTo>
                  <a:lnTo>
                    <a:pt x="716" y="2099"/>
                  </a:lnTo>
                  <a:lnTo>
                    <a:pt x="756" y="2066"/>
                  </a:lnTo>
                  <a:lnTo>
                    <a:pt x="797" y="2056"/>
                  </a:lnTo>
                  <a:lnTo>
                    <a:pt x="837" y="2077"/>
                  </a:lnTo>
                  <a:lnTo>
                    <a:pt x="877" y="2110"/>
                  </a:lnTo>
                  <a:lnTo>
                    <a:pt x="918" y="2110"/>
                  </a:lnTo>
                  <a:lnTo>
                    <a:pt x="958" y="2110"/>
                  </a:lnTo>
                  <a:lnTo>
                    <a:pt x="998" y="2121"/>
                  </a:lnTo>
                  <a:lnTo>
                    <a:pt x="1029" y="2164"/>
                  </a:lnTo>
                  <a:lnTo>
                    <a:pt x="1069" y="2164"/>
                  </a:lnTo>
                  <a:lnTo>
                    <a:pt x="1109" y="2153"/>
                  </a:lnTo>
                  <a:lnTo>
                    <a:pt x="1150" y="2143"/>
                  </a:lnTo>
                  <a:lnTo>
                    <a:pt x="1190" y="2143"/>
                  </a:lnTo>
                  <a:lnTo>
                    <a:pt x="1190" y="2186"/>
                  </a:lnTo>
                  <a:lnTo>
                    <a:pt x="1180" y="2230"/>
                  </a:lnTo>
                  <a:lnTo>
                    <a:pt x="1170" y="2273"/>
                  </a:lnTo>
                  <a:lnTo>
                    <a:pt x="1180" y="2317"/>
                  </a:lnTo>
                  <a:lnTo>
                    <a:pt x="1220" y="2349"/>
                  </a:lnTo>
                  <a:lnTo>
                    <a:pt x="1261" y="2393"/>
                  </a:lnTo>
                  <a:lnTo>
                    <a:pt x="1301" y="2404"/>
                  </a:lnTo>
                  <a:lnTo>
                    <a:pt x="1321" y="2360"/>
                  </a:lnTo>
                  <a:lnTo>
                    <a:pt x="1321" y="2317"/>
                  </a:lnTo>
                  <a:lnTo>
                    <a:pt x="1301" y="2273"/>
                  </a:lnTo>
                  <a:lnTo>
                    <a:pt x="1291" y="2230"/>
                  </a:lnTo>
                  <a:lnTo>
                    <a:pt x="1321" y="2186"/>
                  </a:lnTo>
                  <a:lnTo>
                    <a:pt x="1361" y="2164"/>
                  </a:lnTo>
                  <a:lnTo>
                    <a:pt x="1402" y="2164"/>
                  </a:lnTo>
                  <a:lnTo>
                    <a:pt x="1402" y="2121"/>
                  </a:lnTo>
                  <a:lnTo>
                    <a:pt x="1392" y="2077"/>
                  </a:lnTo>
                  <a:lnTo>
                    <a:pt x="1442" y="2066"/>
                  </a:lnTo>
                  <a:lnTo>
                    <a:pt x="1482" y="2066"/>
                  </a:lnTo>
                  <a:lnTo>
                    <a:pt x="1523" y="2077"/>
                  </a:lnTo>
                  <a:lnTo>
                    <a:pt x="1553" y="2034"/>
                  </a:lnTo>
                  <a:lnTo>
                    <a:pt x="1553" y="1990"/>
                  </a:lnTo>
                  <a:lnTo>
                    <a:pt x="1553" y="1947"/>
                  </a:lnTo>
                  <a:lnTo>
                    <a:pt x="1593" y="1914"/>
                  </a:lnTo>
                  <a:lnTo>
                    <a:pt x="1644" y="1914"/>
                  </a:lnTo>
                  <a:lnTo>
                    <a:pt x="1694" y="1903"/>
                  </a:lnTo>
                  <a:lnTo>
                    <a:pt x="1745" y="1903"/>
                  </a:lnTo>
                  <a:lnTo>
                    <a:pt x="1785" y="1903"/>
                  </a:lnTo>
                  <a:lnTo>
                    <a:pt x="1825" y="1882"/>
                  </a:lnTo>
                  <a:lnTo>
                    <a:pt x="1866" y="1882"/>
                  </a:lnTo>
                  <a:lnTo>
                    <a:pt x="1896" y="1838"/>
                  </a:lnTo>
                  <a:lnTo>
                    <a:pt x="1896" y="1795"/>
                  </a:lnTo>
                  <a:lnTo>
                    <a:pt x="1886" y="1751"/>
                  </a:lnTo>
                  <a:lnTo>
                    <a:pt x="1886" y="1708"/>
                  </a:lnTo>
                  <a:lnTo>
                    <a:pt x="1896" y="1664"/>
                  </a:lnTo>
                  <a:lnTo>
                    <a:pt x="1886" y="1621"/>
                  </a:lnTo>
                  <a:lnTo>
                    <a:pt x="1886" y="1577"/>
                  </a:lnTo>
                  <a:lnTo>
                    <a:pt x="1926" y="1555"/>
                  </a:lnTo>
                  <a:lnTo>
                    <a:pt x="1977" y="1555"/>
                  </a:lnTo>
                  <a:lnTo>
                    <a:pt x="2017" y="1555"/>
                  </a:lnTo>
                  <a:lnTo>
                    <a:pt x="2017" y="1512"/>
                  </a:lnTo>
                  <a:lnTo>
                    <a:pt x="2047" y="1468"/>
                  </a:lnTo>
                  <a:lnTo>
                    <a:pt x="2098" y="1436"/>
                  </a:lnTo>
                  <a:lnTo>
                    <a:pt x="2108" y="1392"/>
                  </a:lnTo>
                  <a:lnTo>
                    <a:pt x="2108" y="1349"/>
                  </a:lnTo>
                  <a:lnTo>
                    <a:pt x="2148" y="1316"/>
                  </a:lnTo>
                  <a:lnTo>
                    <a:pt x="2188" y="1305"/>
                  </a:lnTo>
                  <a:lnTo>
                    <a:pt x="2178" y="1349"/>
                  </a:lnTo>
                  <a:lnTo>
                    <a:pt x="2168" y="1392"/>
                  </a:lnTo>
                  <a:lnTo>
                    <a:pt x="2148" y="1436"/>
                  </a:lnTo>
                  <a:lnTo>
                    <a:pt x="2148" y="1479"/>
                  </a:lnTo>
                  <a:lnTo>
                    <a:pt x="2148" y="1523"/>
                  </a:lnTo>
                  <a:lnTo>
                    <a:pt x="2138" y="1566"/>
                  </a:lnTo>
                  <a:lnTo>
                    <a:pt x="2178" y="1555"/>
                  </a:lnTo>
                  <a:lnTo>
                    <a:pt x="2209" y="1512"/>
                  </a:lnTo>
                  <a:lnTo>
                    <a:pt x="2249" y="1544"/>
                  </a:lnTo>
                  <a:lnTo>
                    <a:pt x="2289" y="1566"/>
                  </a:lnTo>
                  <a:lnTo>
                    <a:pt x="2299" y="1523"/>
                  </a:lnTo>
                  <a:lnTo>
                    <a:pt x="2340" y="1501"/>
                  </a:lnTo>
                  <a:lnTo>
                    <a:pt x="2360" y="1457"/>
                  </a:lnTo>
                  <a:lnTo>
                    <a:pt x="2350" y="1414"/>
                  </a:lnTo>
                  <a:lnTo>
                    <a:pt x="2350" y="1370"/>
                  </a:lnTo>
                  <a:lnTo>
                    <a:pt x="2309" y="1360"/>
                  </a:lnTo>
                  <a:lnTo>
                    <a:pt x="2279" y="1316"/>
                  </a:lnTo>
                  <a:lnTo>
                    <a:pt x="2279" y="1262"/>
                  </a:lnTo>
                  <a:lnTo>
                    <a:pt x="2279" y="1218"/>
                  </a:lnTo>
                  <a:lnTo>
                    <a:pt x="2289" y="1175"/>
                  </a:lnTo>
                  <a:lnTo>
                    <a:pt x="2289" y="1131"/>
                  </a:lnTo>
                  <a:lnTo>
                    <a:pt x="2279" y="1088"/>
                  </a:lnTo>
                  <a:lnTo>
                    <a:pt x="2239" y="1077"/>
                  </a:lnTo>
                  <a:lnTo>
                    <a:pt x="2198" y="1099"/>
                  </a:lnTo>
                  <a:lnTo>
                    <a:pt x="2158" y="1088"/>
                  </a:lnTo>
                  <a:lnTo>
                    <a:pt x="2118" y="1044"/>
                  </a:lnTo>
                  <a:lnTo>
                    <a:pt x="2098" y="1001"/>
                  </a:lnTo>
                  <a:lnTo>
                    <a:pt x="2108" y="957"/>
                  </a:lnTo>
                  <a:lnTo>
                    <a:pt x="2098" y="914"/>
                  </a:lnTo>
                  <a:lnTo>
                    <a:pt x="2077" y="870"/>
                  </a:lnTo>
                  <a:lnTo>
                    <a:pt x="2067" y="827"/>
                  </a:lnTo>
                  <a:lnTo>
                    <a:pt x="2077" y="783"/>
                  </a:lnTo>
                  <a:lnTo>
                    <a:pt x="2077" y="740"/>
                  </a:lnTo>
                  <a:lnTo>
                    <a:pt x="2077" y="696"/>
                  </a:lnTo>
                  <a:lnTo>
                    <a:pt x="2077" y="653"/>
                  </a:lnTo>
                  <a:lnTo>
                    <a:pt x="2108" y="609"/>
                  </a:lnTo>
                  <a:lnTo>
                    <a:pt x="2128" y="566"/>
                  </a:lnTo>
                  <a:lnTo>
                    <a:pt x="2128" y="522"/>
                  </a:lnTo>
                  <a:lnTo>
                    <a:pt x="2108" y="479"/>
                  </a:lnTo>
                  <a:lnTo>
                    <a:pt x="2067" y="457"/>
                  </a:lnTo>
                  <a:lnTo>
                    <a:pt x="2027" y="424"/>
                  </a:lnTo>
                  <a:lnTo>
                    <a:pt x="1987" y="402"/>
                  </a:lnTo>
                  <a:lnTo>
                    <a:pt x="1946" y="402"/>
                  </a:lnTo>
                  <a:lnTo>
                    <a:pt x="1906" y="402"/>
                  </a:lnTo>
                  <a:lnTo>
                    <a:pt x="1876" y="359"/>
                  </a:lnTo>
                  <a:lnTo>
                    <a:pt x="1906" y="315"/>
                  </a:lnTo>
                  <a:lnTo>
                    <a:pt x="1896" y="272"/>
                  </a:lnTo>
                  <a:lnTo>
                    <a:pt x="1906" y="228"/>
                  </a:lnTo>
                  <a:lnTo>
                    <a:pt x="1926" y="185"/>
                  </a:lnTo>
                  <a:lnTo>
                    <a:pt x="1876" y="174"/>
                  </a:lnTo>
                  <a:lnTo>
                    <a:pt x="1835" y="174"/>
                  </a:lnTo>
                  <a:lnTo>
                    <a:pt x="1785" y="163"/>
                  </a:lnTo>
                  <a:lnTo>
                    <a:pt x="1755" y="120"/>
                  </a:lnTo>
                  <a:lnTo>
                    <a:pt x="1714" y="76"/>
                  </a:lnTo>
                  <a:lnTo>
                    <a:pt x="1674" y="65"/>
                  </a:lnTo>
                  <a:lnTo>
                    <a:pt x="1634" y="54"/>
                  </a:lnTo>
                  <a:lnTo>
                    <a:pt x="1644" y="11"/>
                  </a:lnTo>
                  <a:lnTo>
                    <a:pt x="1684" y="0"/>
                  </a:lnTo>
                  <a:lnTo>
                    <a:pt x="1735" y="0"/>
                  </a:lnTo>
                  <a:lnTo>
                    <a:pt x="1755" y="44"/>
                  </a:lnTo>
                  <a:lnTo>
                    <a:pt x="1805" y="65"/>
                  </a:lnTo>
                  <a:lnTo>
                    <a:pt x="1846" y="65"/>
                  </a:lnTo>
                  <a:lnTo>
                    <a:pt x="1886" y="76"/>
                  </a:lnTo>
                  <a:lnTo>
                    <a:pt x="1936" y="87"/>
                  </a:lnTo>
                  <a:lnTo>
                    <a:pt x="1967" y="131"/>
                  </a:lnTo>
                  <a:lnTo>
                    <a:pt x="1967" y="174"/>
                  </a:lnTo>
                  <a:lnTo>
                    <a:pt x="2007" y="185"/>
                  </a:lnTo>
                  <a:lnTo>
                    <a:pt x="2037" y="228"/>
                  </a:lnTo>
                  <a:lnTo>
                    <a:pt x="2077" y="228"/>
                  </a:lnTo>
                  <a:lnTo>
                    <a:pt x="2128" y="207"/>
                  </a:lnTo>
                  <a:lnTo>
                    <a:pt x="2178" y="196"/>
                  </a:lnTo>
                  <a:lnTo>
                    <a:pt x="2219" y="218"/>
                  </a:lnTo>
                  <a:lnTo>
                    <a:pt x="2219" y="261"/>
                  </a:lnTo>
                  <a:lnTo>
                    <a:pt x="2198" y="305"/>
                  </a:lnTo>
                  <a:lnTo>
                    <a:pt x="2198" y="348"/>
                  </a:lnTo>
                  <a:lnTo>
                    <a:pt x="2229" y="392"/>
                  </a:lnTo>
                  <a:lnTo>
                    <a:pt x="2269" y="392"/>
                  </a:lnTo>
                  <a:lnTo>
                    <a:pt x="2309" y="402"/>
                  </a:lnTo>
                  <a:lnTo>
                    <a:pt x="2350" y="446"/>
                  </a:lnTo>
                  <a:lnTo>
                    <a:pt x="2299" y="489"/>
                  </a:lnTo>
                  <a:lnTo>
                    <a:pt x="2259" y="500"/>
                  </a:lnTo>
                  <a:lnTo>
                    <a:pt x="2239" y="544"/>
                  </a:lnTo>
                  <a:lnTo>
                    <a:pt x="2239" y="587"/>
                  </a:lnTo>
                  <a:lnTo>
                    <a:pt x="2219" y="631"/>
                  </a:lnTo>
                  <a:lnTo>
                    <a:pt x="2188" y="674"/>
                  </a:lnTo>
                  <a:lnTo>
                    <a:pt x="2148" y="696"/>
                  </a:lnTo>
                  <a:lnTo>
                    <a:pt x="2108" y="718"/>
                  </a:lnTo>
                  <a:lnTo>
                    <a:pt x="2098" y="761"/>
                  </a:lnTo>
                  <a:lnTo>
                    <a:pt x="2098" y="805"/>
                  </a:lnTo>
                  <a:lnTo>
                    <a:pt x="2108" y="848"/>
                  </a:lnTo>
                  <a:lnTo>
                    <a:pt x="2148" y="859"/>
                  </a:lnTo>
                  <a:lnTo>
                    <a:pt x="2188" y="859"/>
                  </a:lnTo>
                  <a:lnTo>
                    <a:pt x="2229" y="848"/>
                  </a:lnTo>
                  <a:lnTo>
                    <a:pt x="2269" y="881"/>
                  </a:lnTo>
                  <a:lnTo>
                    <a:pt x="2309" y="914"/>
                  </a:lnTo>
                  <a:lnTo>
                    <a:pt x="2350" y="892"/>
                  </a:lnTo>
                  <a:lnTo>
                    <a:pt x="2360" y="848"/>
                  </a:lnTo>
                  <a:lnTo>
                    <a:pt x="2360" y="805"/>
                  </a:lnTo>
                  <a:lnTo>
                    <a:pt x="2360" y="761"/>
                  </a:lnTo>
                  <a:lnTo>
                    <a:pt x="2360" y="718"/>
                  </a:lnTo>
                  <a:lnTo>
                    <a:pt x="2400" y="707"/>
                  </a:lnTo>
                  <a:lnTo>
                    <a:pt x="2441" y="718"/>
                  </a:lnTo>
                  <a:lnTo>
                    <a:pt x="2481" y="740"/>
                  </a:lnTo>
                  <a:lnTo>
                    <a:pt x="2521" y="750"/>
                  </a:lnTo>
                  <a:lnTo>
                    <a:pt x="2562" y="707"/>
                  </a:lnTo>
                  <a:lnTo>
                    <a:pt x="2572" y="663"/>
                  </a:lnTo>
                  <a:lnTo>
                    <a:pt x="2572" y="620"/>
                  </a:lnTo>
                  <a:lnTo>
                    <a:pt x="2531" y="587"/>
                  </a:lnTo>
                  <a:lnTo>
                    <a:pt x="2491" y="587"/>
                  </a:lnTo>
                  <a:lnTo>
                    <a:pt x="2451" y="566"/>
                  </a:lnTo>
                  <a:lnTo>
                    <a:pt x="2430" y="522"/>
                  </a:lnTo>
                  <a:lnTo>
                    <a:pt x="2430" y="479"/>
                  </a:lnTo>
                  <a:lnTo>
                    <a:pt x="2430" y="424"/>
                  </a:lnTo>
                  <a:lnTo>
                    <a:pt x="2410" y="370"/>
                  </a:lnTo>
                  <a:lnTo>
                    <a:pt x="2400" y="326"/>
                  </a:lnTo>
                  <a:lnTo>
                    <a:pt x="2441" y="305"/>
                  </a:lnTo>
                  <a:lnTo>
                    <a:pt x="2481" y="305"/>
                  </a:lnTo>
                  <a:lnTo>
                    <a:pt x="2521" y="305"/>
                  </a:lnTo>
                  <a:lnTo>
                    <a:pt x="2562" y="305"/>
                  </a:lnTo>
                  <a:lnTo>
                    <a:pt x="2602" y="315"/>
                  </a:lnTo>
                  <a:lnTo>
                    <a:pt x="2642" y="272"/>
                  </a:lnTo>
                  <a:lnTo>
                    <a:pt x="2672" y="228"/>
                  </a:lnTo>
                  <a:lnTo>
                    <a:pt x="2713" y="207"/>
                  </a:lnTo>
                  <a:lnTo>
                    <a:pt x="2753" y="196"/>
                  </a:lnTo>
                  <a:lnTo>
                    <a:pt x="2794" y="163"/>
                  </a:lnTo>
                  <a:lnTo>
                    <a:pt x="2834" y="141"/>
                  </a:lnTo>
                  <a:lnTo>
                    <a:pt x="2874" y="163"/>
                  </a:lnTo>
                  <a:lnTo>
                    <a:pt x="2915" y="196"/>
                  </a:lnTo>
                  <a:lnTo>
                    <a:pt x="2955" y="185"/>
                  </a:lnTo>
                  <a:lnTo>
                    <a:pt x="2995" y="174"/>
                  </a:lnTo>
                  <a:lnTo>
                    <a:pt x="3036" y="163"/>
                  </a:lnTo>
                  <a:lnTo>
                    <a:pt x="3076" y="196"/>
                  </a:lnTo>
                  <a:lnTo>
                    <a:pt x="3116" y="218"/>
                  </a:lnTo>
                  <a:lnTo>
                    <a:pt x="3167" y="207"/>
                  </a:lnTo>
                  <a:lnTo>
                    <a:pt x="3207" y="196"/>
                  </a:lnTo>
                  <a:lnTo>
                    <a:pt x="3247" y="218"/>
                  </a:lnTo>
                  <a:lnTo>
                    <a:pt x="3267" y="261"/>
                  </a:lnTo>
                  <a:lnTo>
                    <a:pt x="3267" y="305"/>
                  </a:lnTo>
                  <a:lnTo>
                    <a:pt x="3257" y="348"/>
                  </a:lnTo>
                  <a:lnTo>
                    <a:pt x="3227" y="392"/>
                  </a:lnTo>
                  <a:lnTo>
                    <a:pt x="3207" y="435"/>
                  </a:lnTo>
                  <a:lnTo>
                    <a:pt x="3197" y="479"/>
                  </a:lnTo>
                  <a:lnTo>
                    <a:pt x="3157" y="511"/>
                  </a:lnTo>
                  <a:lnTo>
                    <a:pt x="3207" y="544"/>
                  </a:lnTo>
                  <a:lnTo>
                    <a:pt x="3247" y="555"/>
                  </a:lnTo>
                  <a:lnTo>
                    <a:pt x="3288" y="566"/>
                  </a:lnTo>
                  <a:lnTo>
                    <a:pt x="3318" y="609"/>
                  </a:lnTo>
                  <a:lnTo>
                    <a:pt x="3348" y="653"/>
                  </a:lnTo>
                  <a:lnTo>
                    <a:pt x="3308" y="674"/>
                  </a:lnTo>
                  <a:lnTo>
                    <a:pt x="3267" y="674"/>
                  </a:lnTo>
                  <a:lnTo>
                    <a:pt x="3227" y="674"/>
                  </a:lnTo>
                  <a:lnTo>
                    <a:pt x="3187" y="707"/>
                  </a:lnTo>
                  <a:lnTo>
                    <a:pt x="3177" y="750"/>
                  </a:lnTo>
                  <a:lnTo>
                    <a:pt x="3136" y="783"/>
                  </a:lnTo>
                  <a:lnTo>
                    <a:pt x="3086" y="783"/>
                  </a:lnTo>
                  <a:lnTo>
                    <a:pt x="3046" y="783"/>
                  </a:lnTo>
                  <a:lnTo>
                    <a:pt x="2995" y="783"/>
                  </a:lnTo>
                  <a:lnTo>
                    <a:pt x="2955" y="783"/>
                  </a:lnTo>
                  <a:lnTo>
                    <a:pt x="2915" y="783"/>
                  </a:lnTo>
                  <a:lnTo>
                    <a:pt x="2864" y="783"/>
                  </a:lnTo>
                  <a:lnTo>
                    <a:pt x="2824" y="783"/>
                  </a:lnTo>
                  <a:lnTo>
                    <a:pt x="2783" y="783"/>
                  </a:lnTo>
                  <a:lnTo>
                    <a:pt x="2743" y="805"/>
                  </a:lnTo>
                  <a:lnTo>
                    <a:pt x="2733" y="848"/>
                  </a:lnTo>
                  <a:lnTo>
                    <a:pt x="2783" y="881"/>
                  </a:lnTo>
                  <a:lnTo>
                    <a:pt x="2824" y="881"/>
                  </a:lnTo>
                  <a:lnTo>
                    <a:pt x="2864" y="870"/>
                  </a:lnTo>
                  <a:lnTo>
                    <a:pt x="2884" y="914"/>
                  </a:lnTo>
                  <a:lnTo>
                    <a:pt x="2894" y="957"/>
                  </a:lnTo>
                  <a:lnTo>
                    <a:pt x="2894" y="1011"/>
                  </a:lnTo>
                  <a:lnTo>
                    <a:pt x="2904" y="1055"/>
                  </a:lnTo>
                  <a:lnTo>
                    <a:pt x="2975" y="1055"/>
                  </a:lnTo>
                  <a:lnTo>
                    <a:pt x="3015" y="1044"/>
                  </a:lnTo>
                  <a:lnTo>
                    <a:pt x="3056" y="1033"/>
                  </a:lnTo>
                  <a:lnTo>
                    <a:pt x="3096" y="1055"/>
                  </a:lnTo>
                  <a:lnTo>
                    <a:pt x="3136" y="1055"/>
                  </a:lnTo>
                  <a:lnTo>
                    <a:pt x="3167" y="1011"/>
                  </a:lnTo>
                  <a:lnTo>
                    <a:pt x="3207" y="990"/>
                  </a:lnTo>
                  <a:lnTo>
                    <a:pt x="3247" y="968"/>
                  </a:lnTo>
                  <a:lnTo>
                    <a:pt x="3288" y="946"/>
                  </a:lnTo>
                  <a:lnTo>
                    <a:pt x="3338" y="957"/>
                  </a:lnTo>
                  <a:lnTo>
                    <a:pt x="3378" y="1001"/>
                  </a:lnTo>
                  <a:lnTo>
                    <a:pt x="3419" y="1033"/>
                  </a:lnTo>
                  <a:lnTo>
                    <a:pt x="3459" y="1033"/>
                  </a:lnTo>
                  <a:lnTo>
                    <a:pt x="3499" y="1033"/>
                  </a:lnTo>
                  <a:lnTo>
                    <a:pt x="3540" y="1011"/>
                  </a:lnTo>
                  <a:lnTo>
                    <a:pt x="3580" y="1001"/>
                  </a:lnTo>
                  <a:lnTo>
                    <a:pt x="3620" y="1001"/>
                  </a:lnTo>
                  <a:lnTo>
                    <a:pt x="3661" y="1011"/>
                  </a:lnTo>
                  <a:lnTo>
                    <a:pt x="3681" y="1066"/>
                  </a:lnTo>
                  <a:lnTo>
                    <a:pt x="3691" y="1109"/>
                  </a:lnTo>
                  <a:lnTo>
                    <a:pt x="3691" y="1153"/>
                  </a:lnTo>
                  <a:lnTo>
                    <a:pt x="3681" y="1196"/>
                  </a:lnTo>
                  <a:lnTo>
                    <a:pt x="3711" y="1240"/>
                  </a:lnTo>
                  <a:lnTo>
                    <a:pt x="3741" y="1283"/>
                  </a:lnTo>
                  <a:lnTo>
                    <a:pt x="3741" y="1327"/>
                  </a:lnTo>
                  <a:lnTo>
                    <a:pt x="3741" y="1381"/>
                  </a:lnTo>
                  <a:lnTo>
                    <a:pt x="3752" y="1425"/>
                  </a:lnTo>
                  <a:lnTo>
                    <a:pt x="3752" y="1468"/>
                  </a:lnTo>
                  <a:lnTo>
                    <a:pt x="3701" y="1490"/>
                  </a:lnTo>
                  <a:lnTo>
                    <a:pt x="3641" y="1501"/>
                  </a:lnTo>
                  <a:lnTo>
                    <a:pt x="3610" y="1544"/>
                  </a:lnTo>
                  <a:lnTo>
                    <a:pt x="3610" y="1588"/>
                  </a:lnTo>
                  <a:lnTo>
                    <a:pt x="3620" y="1631"/>
                  </a:lnTo>
                  <a:lnTo>
                    <a:pt x="3661" y="1664"/>
                  </a:lnTo>
                  <a:lnTo>
                    <a:pt x="3701" y="1686"/>
                  </a:lnTo>
                  <a:lnTo>
                    <a:pt x="3741" y="1675"/>
                  </a:lnTo>
                  <a:lnTo>
                    <a:pt x="3782" y="1653"/>
                  </a:lnTo>
                  <a:lnTo>
                    <a:pt x="3822" y="1664"/>
                  </a:lnTo>
                  <a:lnTo>
                    <a:pt x="3842" y="1708"/>
                  </a:lnTo>
                  <a:lnTo>
                    <a:pt x="3852" y="1751"/>
                  </a:lnTo>
                  <a:lnTo>
                    <a:pt x="3822" y="1795"/>
                  </a:lnTo>
                  <a:lnTo>
                    <a:pt x="3822" y="1838"/>
                  </a:lnTo>
                  <a:lnTo>
                    <a:pt x="3832" y="1892"/>
                  </a:lnTo>
                  <a:lnTo>
                    <a:pt x="3873" y="1903"/>
                  </a:lnTo>
                  <a:lnTo>
                    <a:pt x="3893" y="1947"/>
                  </a:lnTo>
                  <a:lnTo>
                    <a:pt x="3943" y="1969"/>
                  </a:lnTo>
                  <a:lnTo>
                    <a:pt x="3994" y="1969"/>
                  </a:lnTo>
                  <a:lnTo>
                    <a:pt x="4044" y="1958"/>
                  </a:lnTo>
                  <a:lnTo>
                    <a:pt x="4084" y="1958"/>
                  </a:lnTo>
                  <a:lnTo>
                    <a:pt x="4125" y="1958"/>
                  </a:lnTo>
                  <a:lnTo>
                    <a:pt x="4135" y="1914"/>
                  </a:lnTo>
                  <a:lnTo>
                    <a:pt x="4135" y="1871"/>
                  </a:lnTo>
                  <a:lnTo>
                    <a:pt x="4175" y="1827"/>
                  </a:lnTo>
                  <a:lnTo>
                    <a:pt x="4175" y="1784"/>
                  </a:lnTo>
                  <a:lnTo>
                    <a:pt x="4215" y="1751"/>
                  </a:lnTo>
                  <a:lnTo>
                    <a:pt x="4256" y="1718"/>
                  </a:lnTo>
                  <a:lnTo>
                    <a:pt x="4256" y="1675"/>
                  </a:lnTo>
                  <a:lnTo>
                    <a:pt x="4256" y="1631"/>
                  </a:lnTo>
                  <a:lnTo>
                    <a:pt x="4276" y="1588"/>
                  </a:lnTo>
                  <a:lnTo>
                    <a:pt x="4316" y="1566"/>
                  </a:lnTo>
                  <a:lnTo>
                    <a:pt x="4347" y="1621"/>
                  </a:lnTo>
                  <a:lnTo>
                    <a:pt x="4387" y="1653"/>
                  </a:lnTo>
                  <a:lnTo>
                    <a:pt x="4427" y="1642"/>
                  </a:lnTo>
                  <a:lnTo>
                    <a:pt x="4468" y="1631"/>
                  </a:lnTo>
                  <a:lnTo>
                    <a:pt x="4508" y="1642"/>
                  </a:lnTo>
                  <a:lnTo>
                    <a:pt x="4548" y="1664"/>
                  </a:lnTo>
                  <a:lnTo>
                    <a:pt x="4589" y="1631"/>
                  </a:lnTo>
                  <a:lnTo>
                    <a:pt x="4589" y="1588"/>
                  </a:lnTo>
                  <a:lnTo>
                    <a:pt x="4599" y="1544"/>
                  </a:lnTo>
                  <a:lnTo>
                    <a:pt x="4639" y="1523"/>
                  </a:lnTo>
                  <a:lnTo>
                    <a:pt x="4679" y="1523"/>
                  </a:lnTo>
                  <a:lnTo>
                    <a:pt x="4700" y="1479"/>
                  </a:lnTo>
                  <a:lnTo>
                    <a:pt x="4700" y="1436"/>
                  </a:lnTo>
                  <a:lnTo>
                    <a:pt x="4720" y="1392"/>
                  </a:lnTo>
                  <a:lnTo>
                    <a:pt x="4760" y="1360"/>
                  </a:lnTo>
                  <a:lnTo>
                    <a:pt x="4800" y="1349"/>
                  </a:lnTo>
                  <a:lnTo>
                    <a:pt x="4841" y="1349"/>
                  </a:lnTo>
                  <a:lnTo>
                    <a:pt x="4881" y="1316"/>
                  </a:lnTo>
                  <a:lnTo>
                    <a:pt x="4921" y="1305"/>
                  </a:lnTo>
                  <a:lnTo>
                    <a:pt x="4962" y="1305"/>
                  </a:lnTo>
                  <a:lnTo>
                    <a:pt x="4992" y="1360"/>
                  </a:lnTo>
                  <a:lnTo>
                    <a:pt x="4992" y="1403"/>
                  </a:lnTo>
                  <a:lnTo>
                    <a:pt x="4992" y="1447"/>
                  </a:lnTo>
                  <a:lnTo>
                    <a:pt x="4992" y="1490"/>
                  </a:lnTo>
                  <a:lnTo>
                    <a:pt x="4992" y="1534"/>
                  </a:lnTo>
                  <a:lnTo>
                    <a:pt x="4962" y="1577"/>
                  </a:lnTo>
                  <a:lnTo>
                    <a:pt x="4921" y="1566"/>
                  </a:lnTo>
                  <a:lnTo>
                    <a:pt x="4881" y="1544"/>
                  </a:lnTo>
                  <a:lnTo>
                    <a:pt x="4841" y="1555"/>
                  </a:lnTo>
                  <a:lnTo>
                    <a:pt x="4810" y="1599"/>
                  </a:lnTo>
                  <a:lnTo>
                    <a:pt x="4770" y="1631"/>
                  </a:lnTo>
                  <a:lnTo>
                    <a:pt x="4750" y="1675"/>
                  </a:lnTo>
                  <a:lnTo>
                    <a:pt x="4750" y="1718"/>
                  </a:lnTo>
                  <a:lnTo>
                    <a:pt x="4730" y="1762"/>
                  </a:lnTo>
                  <a:lnTo>
                    <a:pt x="4700" y="1805"/>
                  </a:lnTo>
                  <a:lnTo>
                    <a:pt x="4659" y="1849"/>
                  </a:lnTo>
                  <a:lnTo>
                    <a:pt x="4639" y="1892"/>
                  </a:lnTo>
                  <a:lnTo>
                    <a:pt x="4639" y="1936"/>
                  </a:lnTo>
                  <a:lnTo>
                    <a:pt x="4599" y="1936"/>
                  </a:lnTo>
                  <a:lnTo>
                    <a:pt x="4579" y="1990"/>
                  </a:lnTo>
                  <a:lnTo>
                    <a:pt x="4579" y="2034"/>
                  </a:lnTo>
                  <a:lnTo>
                    <a:pt x="4579" y="2077"/>
                  </a:lnTo>
                  <a:lnTo>
                    <a:pt x="4558" y="2121"/>
                  </a:lnTo>
                  <a:lnTo>
                    <a:pt x="4518" y="2132"/>
                  </a:lnTo>
                  <a:lnTo>
                    <a:pt x="4478" y="2132"/>
                  </a:lnTo>
                  <a:lnTo>
                    <a:pt x="4437" y="2143"/>
                  </a:lnTo>
                  <a:lnTo>
                    <a:pt x="4417" y="2186"/>
                  </a:lnTo>
                  <a:lnTo>
                    <a:pt x="4377" y="2219"/>
                  </a:lnTo>
                  <a:lnTo>
                    <a:pt x="4377" y="2262"/>
                  </a:lnTo>
                  <a:lnTo>
                    <a:pt x="4377" y="2317"/>
                  </a:lnTo>
                  <a:lnTo>
                    <a:pt x="4347" y="2360"/>
                  </a:lnTo>
                  <a:lnTo>
                    <a:pt x="4306" y="2415"/>
                  </a:lnTo>
                  <a:lnTo>
                    <a:pt x="4306" y="2469"/>
                  </a:lnTo>
                  <a:lnTo>
                    <a:pt x="4266" y="2491"/>
                  </a:lnTo>
                  <a:lnTo>
                    <a:pt x="4185" y="2491"/>
                  </a:lnTo>
                  <a:lnTo>
                    <a:pt x="4145" y="2491"/>
                  </a:lnTo>
                  <a:lnTo>
                    <a:pt x="4105" y="2502"/>
                  </a:lnTo>
                  <a:lnTo>
                    <a:pt x="4064" y="2512"/>
                  </a:lnTo>
                  <a:lnTo>
                    <a:pt x="4024" y="2491"/>
                  </a:lnTo>
                  <a:lnTo>
                    <a:pt x="3984" y="2458"/>
                  </a:lnTo>
                  <a:lnTo>
                    <a:pt x="3943" y="2458"/>
                  </a:lnTo>
                  <a:lnTo>
                    <a:pt x="3903" y="2458"/>
                  </a:lnTo>
                  <a:lnTo>
                    <a:pt x="3852" y="2480"/>
                  </a:lnTo>
                  <a:lnTo>
                    <a:pt x="3812" y="2469"/>
                  </a:lnTo>
                  <a:lnTo>
                    <a:pt x="3772" y="2458"/>
                  </a:lnTo>
                  <a:lnTo>
                    <a:pt x="3741" y="2545"/>
                  </a:lnTo>
                  <a:lnTo>
                    <a:pt x="3701" y="2578"/>
                  </a:lnTo>
                  <a:lnTo>
                    <a:pt x="3661" y="2578"/>
                  </a:lnTo>
                  <a:lnTo>
                    <a:pt x="3651" y="2534"/>
                  </a:lnTo>
                  <a:lnTo>
                    <a:pt x="3661" y="2491"/>
                  </a:lnTo>
                  <a:lnTo>
                    <a:pt x="3661" y="2447"/>
                  </a:lnTo>
                  <a:lnTo>
                    <a:pt x="3661" y="2404"/>
                  </a:lnTo>
                  <a:lnTo>
                    <a:pt x="3570" y="2360"/>
                  </a:lnTo>
                  <a:lnTo>
                    <a:pt x="3560" y="2317"/>
                  </a:lnTo>
                  <a:lnTo>
                    <a:pt x="3570" y="2273"/>
                  </a:lnTo>
                  <a:lnTo>
                    <a:pt x="3590" y="2230"/>
                  </a:lnTo>
                  <a:lnTo>
                    <a:pt x="3600" y="2175"/>
                  </a:lnTo>
                  <a:lnTo>
                    <a:pt x="3600" y="2121"/>
                  </a:lnTo>
                  <a:lnTo>
                    <a:pt x="3590" y="2077"/>
                  </a:lnTo>
                  <a:lnTo>
                    <a:pt x="3580" y="2023"/>
                  </a:lnTo>
                  <a:lnTo>
                    <a:pt x="3580" y="1979"/>
                  </a:lnTo>
                  <a:lnTo>
                    <a:pt x="3550" y="1936"/>
                  </a:lnTo>
                  <a:lnTo>
                    <a:pt x="3530" y="1892"/>
                  </a:lnTo>
                  <a:lnTo>
                    <a:pt x="3550" y="1849"/>
                  </a:lnTo>
                  <a:lnTo>
                    <a:pt x="3570" y="1805"/>
                  </a:lnTo>
                  <a:lnTo>
                    <a:pt x="3580" y="1762"/>
                  </a:lnTo>
                  <a:lnTo>
                    <a:pt x="3570" y="1675"/>
                  </a:lnTo>
                  <a:lnTo>
                    <a:pt x="3570" y="1631"/>
                  </a:lnTo>
                  <a:lnTo>
                    <a:pt x="3560" y="1577"/>
                  </a:lnTo>
                  <a:lnTo>
                    <a:pt x="3520" y="1544"/>
                  </a:lnTo>
                  <a:lnTo>
                    <a:pt x="3469" y="1566"/>
                  </a:lnTo>
                  <a:lnTo>
                    <a:pt x="3429" y="1588"/>
                  </a:lnTo>
                  <a:lnTo>
                    <a:pt x="3389" y="1588"/>
                  </a:lnTo>
                  <a:lnTo>
                    <a:pt x="3348" y="1566"/>
                  </a:lnTo>
                  <a:lnTo>
                    <a:pt x="3308" y="1544"/>
                  </a:lnTo>
                  <a:lnTo>
                    <a:pt x="3267" y="1577"/>
                  </a:lnTo>
                  <a:lnTo>
                    <a:pt x="3237" y="1621"/>
                  </a:lnTo>
                  <a:lnTo>
                    <a:pt x="3197" y="1631"/>
                  </a:lnTo>
                  <a:lnTo>
                    <a:pt x="3146" y="1610"/>
                  </a:lnTo>
                  <a:lnTo>
                    <a:pt x="3106" y="1599"/>
                  </a:lnTo>
                  <a:lnTo>
                    <a:pt x="3066" y="1642"/>
                  </a:lnTo>
                  <a:lnTo>
                    <a:pt x="3046" y="1686"/>
                  </a:lnTo>
                  <a:lnTo>
                    <a:pt x="3025" y="1729"/>
                  </a:lnTo>
                  <a:lnTo>
                    <a:pt x="3005" y="1773"/>
                  </a:lnTo>
                  <a:lnTo>
                    <a:pt x="2995" y="1816"/>
                  </a:lnTo>
                  <a:lnTo>
                    <a:pt x="2945" y="1816"/>
                  </a:lnTo>
                  <a:lnTo>
                    <a:pt x="2904" y="1816"/>
                  </a:lnTo>
                  <a:lnTo>
                    <a:pt x="2894" y="1773"/>
                  </a:lnTo>
                  <a:lnTo>
                    <a:pt x="2904" y="1729"/>
                  </a:lnTo>
                  <a:lnTo>
                    <a:pt x="2904" y="1686"/>
                  </a:lnTo>
                  <a:lnTo>
                    <a:pt x="2864" y="1675"/>
                  </a:lnTo>
                  <a:lnTo>
                    <a:pt x="2824" y="1664"/>
                  </a:lnTo>
                  <a:lnTo>
                    <a:pt x="2814" y="1610"/>
                  </a:lnTo>
                  <a:lnTo>
                    <a:pt x="2824" y="1566"/>
                  </a:lnTo>
                  <a:lnTo>
                    <a:pt x="2824" y="1512"/>
                  </a:lnTo>
                  <a:lnTo>
                    <a:pt x="2824" y="1468"/>
                  </a:lnTo>
                  <a:lnTo>
                    <a:pt x="2834" y="1425"/>
                  </a:lnTo>
                  <a:lnTo>
                    <a:pt x="2834" y="1381"/>
                  </a:lnTo>
                  <a:lnTo>
                    <a:pt x="2794" y="1360"/>
                  </a:lnTo>
                  <a:lnTo>
                    <a:pt x="2753" y="1338"/>
                  </a:lnTo>
                  <a:lnTo>
                    <a:pt x="2703" y="1338"/>
                  </a:lnTo>
                  <a:lnTo>
                    <a:pt x="2662" y="1338"/>
                  </a:lnTo>
                  <a:lnTo>
                    <a:pt x="2622" y="1305"/>
                  </a:lnTo>
                  <a:lnTo>
                    <a:pt x="2582" y="1294"/>
                  </a:lnTo>
                  <a:lnTo>
                    <a:pt x="2521" y="1294"/>
                  </a:lnTo>
                  <a:lnTo>
                    <a:pt x="2491" y="1338"/>
                  </a:lnTo>
                  <a:lnTo>
                    <a:pt x="2451" y="1381"/>
                  </a:lnTo>
                  <a:lnTo>
                    <a:pt x="2451" y="1425"/>
                  </a:lnTo>
                  <a:lnTo>
                    <a:pt x="2451" y="1468"/>
                  </a:lnTo>
                  <a:lnTo>
                    <a:pt x="2410" y="1512"/>
                  </a:lnTo>
                  <a:lnTo>
                    <a:pt x="2400" y="1555"/>
                  </a:lnTo>
                  <a:lnTo>
                    <a:pt x="2360" y="1566"/>
                  </a:lnTo>
                  <a:lnTo>
                    <a:pt x="2320" y="1555"/>
                  </a:lnTo>
                  <a:lnTo>
                    <a:pt x="2279" y="1577"/>
                  </a:lnTo>
                  <a:lnTo>
                    <a:pt x="2239" y="1599"/>
                  </a:lnTo>
                  <a:lnTo>
                    <a:pt x="2229" y="1653"/>
                  </a:lnTo>
                  <a:lnTo>
                    <a:pt x="2239" y="1697"/>
                  </a:lnTo>
                  <a:lnTo>
                    <a:pt x="2239" y="1740"/>
                  </a:lnTo>
                  <a:lnTo>
                    <a:pt x="2219" y="1784"/>
                  </a:lnTo>
                  <a:lnTo>
                    <a:pt x="2188" y="1827"/>
                  </a:lnTo>
                  <a:lnTo>
                    <a:pt x="2178" y="1871"/>
                  </a:lnTo>
                  <a:lnTo>
                    <a:pt x="2168" y="1914"/>
                  </a:lnTo>
                  <a:lnTo>
                    <a:pt x="2168" y="1958"/>
                  </a:lnTo>
                  <a:lnTo>
                    <a:pt x="2158" y="2001"/>
                  </a:lnTo>
                  <a:lnTo>
                    <a:pt x="2128" y="2045"/>
                  </a:lnTo>
                  <a:lnTo>
                    <a:pt x="2088" y="2088"/>
                  </a:lnTo>
                  <a:lnTo>
                    <a:pt x="2047" y="2088"/>
                  </a:lnTo>
                  <a:lnTo>
                    <a:pt x="2007" y="2077"/>
                  </a:lnTo>
                  <a:lnTo>
                    <a:pt x="1967" y="2099"/>
                  </a:lnTo>
                  <a:lnTo>
                    <a:pt x="1926" y="2143"/>
                  </a:lnTo>
                  <a:lnTo>
                    <a:pt x="1896" y="2197"/>
                  </a:lnTo>
                  <a:lnTo>
                    <a:pt x="1896" y="2241"/>
                  </a:lnTo>
                  <a:lnTo>
                    <a:pt x="1896" y="2284"/>
                  </a:lnTo>
                  <a:lnTo>
                    <a:pt x="1896" y="2328"/>
                  </a:lnTo>
                  <a:lnTo>
                    <a:pt x="1886" y="2371"/>
                  </a:lnTo>
                  <a:lnTo>
                    <a:pt x="1916" y="2415"/>
                  </a:lnTo>
                  <a:lnTo>
                    <a:pt x="1956" y="2447"/>
                  </a:lnTo>
                  <a:lnTo>
                    <a:pt x="1967" y="2491"/>
                  </a:lnTo>
                  <a:lnTo>
                    <a:pt x="1946" y="2534"/>
                  </a:lnTo>
                  <a:lnTo>
                    <a:pt x="1926" y="2589"/>
                  </a:lnTo>
                  <a:lnTo>
                    <a:pt x="1876" y="2610"/>
                  </a:lnTo>
                  <a:lnTo>
                    <a:pt x="1835" y="2610"/>
                  </a:lnTo>
                  <a:lnTo>
                    <a:pt x="1795" y="2643"/>
                  </a:lnTo>
                  <a:lnTo>
                    <a:pt x="1755" y="2643"/>
                  </a:lnTo>
                  <a:lnTo>
                    <a:pt x="1714" y="2643"/>
                  </a:lnTo>
                  <a:lnTo>
                    <a:pt x="1674" y="2621"/>
                  </a:lnTo>
                  <a:lnTo>
                    <a:pt x="1634" y="2621"/>
                  </a:lnTo>
                  <a:lnTo>
                    <a:pt x="1593" y="2643"/>
                  </a:lnTo>
                  <a:lnTo>
                    <a:pt x="1553" y="2589"/>
                  </a:lnTo>
                  <a:lnTo>
                    <a:pt x="1543" y="2545"/>
                  </a:lnTo>
                  <a:lnTo>
                    <a:pt x="1493" y="2545"/>
                  </a:lnTo>
                  <a:lnTo>
                    <a:pt x="1472" y="2502"/>
                  </a:lnTo>
                  <a:lnTo>
                    <a:pt x="1432" y="2469"/>
                  </a:lnTo>
                  <a:lnTo>
                    <a:pt x="1392" y="2436"/>
                  </a:lnTo>
                  <a:lnTo>
                    <a:pt x="1351" y="2436"/>
                  </a:lnTo>
                  <a:lnTo>
                    <a:pt x="1311" y="2425"/>
                  </a:lnTo>
                  <a:lnTo>
                    <a:pt x="1271" y="2415"/>
                  </a:lnTo>
                  <a:lnTo>
                    <a:pt x="1220" y="2458"/>
                  </a:lnTo>
                  <a:lnTo>
                    <a:pt x="1240" y="2415"/>
                  </a:lnTo>
                </a:path>
              </a:pathLst>
            </a:custGeom>
            <a:solidFill>
              <a:srgbClr val="58585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81322" name="Freeform 10">
              <a:extLst>
                <a:ext uri="{FF2B5EF4-FFF2-40B4-BE49-F238E27FC236}">
                  <a16:creationId xmlns:a16="http://schemas.microsoft.com/office/drawing/2014/main" id="{F8F62FC0-51FA-D758-A899-F497C8999D45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" y="515"/>
              <a:ext cx="672" cy="605"/>
            </a:xfrm>
            <a:custGeom>
              <a:avLst/>
              <a:gdLst>
                <a:gd name="T0" fmla="*/ 154 w 672"/>
                <a:gd name="T1" fmla="*/ 44 h 605"/>
                <a:gd name="T2" fmla="*/ 168 w 672"/>
                <a:gd name="T3" fmla="*/ 102 h 605"/>
                <a:gd name="T4" fmla="*/ 174 w 672"/>
                <a:gd name="T5" fmla="*/ 160 h 605"/>
                <a:gd name="T6" fmla="*/ 201 w 672"/>
                <a:gd name="T7" fmla="*/ 226 h 605"/>
                <a:gd name="T8" fmla="*/ 208 w 672"/>
                <a:gd name="T9" fmla="*/ 291 h 605"/>
                <a:gd name="T10" fmla="*/ 221 w 672"/>
                <a:gd name="T11" fmla="*/ 349 h 605"/>
                <a:gd name="T12" fmla="*/ 228 w 672"/>
                <a:gd name="T13" fmla="*/ 415 h 605"/>
                <a:gd name="T14" fmla="*/ 221 w 672"/>
                <a:gd name="T15" fmla="*/ 473 h 605"/>
                <a:gd name="T16" fmla="*/ 201 w 672"/>
                <a:gd name="T17" fmla="*/ 524 h 605"/>
                <a:gd name="T18" fmla="*/ 161 w 672"/>
                <a:gd name="T19" fmla="*/ 466 h 605"/>
                <a:gd name="T20" fmla="*/ 107 w 672"/>
                <a:gd name="T21" fmla="*/ 437 h 605"/>
                <a:gd name="T22" fmla="*/ 54 w 672"/>
                <a:gd name="T23" fmla="*/ 422 h 605"/>
                <a:gd name="T24" fmla="*/ 0 w 672"/>
                <a:gd name="T25" fmla="*/ 408 h 605"/>
                <a:gd name="T26" fmla="*/ 54 w 672"/>
                <a:gd name="T27" fmla="*/ 451 h 605"/>
                <a:gd name="T28" fmla="*/ 107 w 672"/>
                <a:gd name="T29" fmla="*/ 458 h 605"/>
                <a:gd name="T30" fmla="*/ 148 w 672"/>
                <a:gd name="T31" fmla="*/ 488 h 605"/>
                <a:gd name="T32" fmla="*/ 181 w 672"/>
                <a:gd name="T33" fmla="*/ 546 h 605"/>
                <a:gd name="T34" fmla="*/ 235 w 672"/>
                <a:gd name="T35" fmla="*/ 531 h 605"/>
                <a:gd name="T36" fmla="*/ 289 w 672"/>
                <a:gd name="T37" fmla="*/ 546 h 605"/>
                <a:gd name="T38" fmla="*/ 342 w 672"/>
                <a:gd name="T39" fmla="*/ 582 h 605"/>
                <a:gd name="T40" fmla="*/ 396 w 672"/>
                <a:gd name="T41" fmla="*/ 597 h 605"/>
                <a:gd name="T42" fmla="*/ 483 w 672"/>
                <a:gd name="T43" fmla="*/ 604 h 605"/>
                <a:gd name="T44" fmla="*/ 544 w 672"/>
                <a:gd name="T45" fmla="*/ 589 h 605"/>
                <a:gd name="T46" fmla="*/ 604 w 672"/>
                <a:gd name="T47" fmla="*/ 582 h 605"/>
                <a:gd name="T48" fmla="*/ 671 w 672"/>
                <a:gd name="T49" fmla="*/ 568 h 605"/>
                <a:gd name="T50" fmla="*/ 604 w 672"/>
                <a:gd name="T51" fmla="*/ 568 h 605"/>
                <a:gd name="T52" fmla="*/ 537 w 672"/>
                <a:gd name="T53" fmla="*/ 575 h 605"/>
                <a:gd name="T54" fmla="*/ 483 w 672"/>
                <a:gd name="T55" fmla="*/ 575 h 605"/>
                <a:gd name="T56" fmla="*/ 429 w 672"/>
                <a:gd name="T57" fmla="*/ 575 h 605"/>
                <a:gd name="T58" fmla="*/ 376 w 672"/>
                <a:gd name="T59" fmla="*/ 568 h 605"/>
                <a:gd name="T60" fmla="*/ 322 w 672"/>
                <a:gd name="T61" fmla="*/ 524 h 605"/>
                <a:gd name="T62" fmla="*/ 268 w 672"/>
                <a:gd name="T63" fmla="*/ 509 h 605"/>
                <a:gd name="T64" fmla="*/ 255 w 672"/>
                <a:gd name="T65" fmla="*/ 451 h 605"/>
                <a:gd name="T66" fmla="*/ 255 w 672"/>
                <a:gd name="T67" fmla="*/ 393 h 605"/>
                <a:gd name="T68" fmla="*/ 248 w 672"/>
                <a:gd name="T69" fmla="*/ 327 h 605"/>
                <a:gd name="T70" fmla="*/ 242 w 672"/>
                <a:gd name="T71" fmla="*/ 269 h 605"/>
                <a:gd name="T72" fmla="*/ 228 w 672"/>
                <a:gd name="T73" fmla="*/ 211 h 605"/>
                <a:gd name="T74" fmla="*/ 201 w 672"/>
                <a:gd name="T75" fmla="*/ 146 h 605"/>
                <a:gd name="T76" fmla="*/ 141 w 672"/>
                <a:gd name="T77" fmla="*/ 109 h 605"/>
                <a:gd name="T78" fmla="*/ 161 w 672"/>
                <a:gd name="T79" fmla="*/ 51 h 605"/>
                <a:gd name="T80" fmla="*/ 134 w 672"/>
                <a:gd name="T81" fmla="*/ 0 h 6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672" h="605">
                  <a:moveTo>
                    <a:pt x="134" y="0"/>
                  </a:moveTo>
                  <a:lnTo>
                    <a:pt x="154" y="44"/>
                  </a:lnTo>
                  <a:lnTo>
                    <a:pt x="168" y="73"/>
                  </a:lnTo>
                  <a:lnTo>
                    <a:pt x="168" y="102"/>
                  </a:lnTo>
                  <a:lnTo>
                    <a:pt x="168" y="131"/>
                  </a:lnTo>
                  <a:lnTo>
                    <a:pt x="174" y="160"/>
                  </a:lnTo>
                  <a:lnTo>
                    <a:pt x="181" y="189"/>
                  </a:lnTo>
                  <a:lnTo>
                    <a:pt x="201" y="226"/>
                  </a:lnTo>
                  <a:lnTo>
                    <a:pt x="201" y="262"/>
                  </a:lnTo>
                  <a:lnTo>
                    <a:pt x="208" y="291"/>
                  </a:lnTo>
                  <a:lnTo>
                    <a:pt x="215" y="320"/>
                  </a:lnTo>
                  <a:lnTo>
                    <a:pt x="221" y="349"/>
                  </a:lnTo>
                  <a:lnTo>
                    <a:pt x="221" y="386"/>
                  </a:lnTo>
                  <a:lnTo>
                    <a:pt x="228" y="415"/>
                  </a:lnTo>
                  <a:lnTo>
                    <a:pt x="228" y="444"/>
                  </a:lnTo>
                  <a:lnTo>
                    <a:pt x="221" y="473"/>
                  </a:lnTo>
                  <a:lnTo>
                    <a:pt x="228" y="502"/>
                  </a:lnTo>
                  <a:lnTo>
                    <a:pt x="201" y="524"/>
                  </a:lnTo>
                  <a:lnTo>
                    <a:pt x="174" y="495"/>
                  </a:lnTo>
                  <a:lnTo>
                    <a:pt x="161" y="466"/>
                  </a:lnTo>
                  <a:lnTo>
                    <a:pt x="134" y="437"/>
                  </a:lnTo>
                  <a:lnTo>
                    <a:pt x="107" y="437"/>
                  </a:lnTo>
                  <a:lnTo>
                    <a:pt x="81" y="437"/>
                  </a:lnTo>
                  <a:lnTo>
                    <a:pt x="54" y="422"/>
                  </a:lnTo>
                  <a:lnTo>
                    <a:pt x="27" y="408"/>
                  </a:lnTo>
                  <a:lnTo>
                    <a:pt x="0" y="408"/>
                  </a:lnTo>
                  <a:lnTo>
                    <a:pt x="27" y="422"/>
                  </a:lnTo>
                  <a:lnTo>
                    <a:pt x="54" y="451"/>
                  </a:lnTo>
                  <a:lnTo>
                    <a:pt x="81" y="451"/>
                  </a:lnTo>
                  <a:lnTo>
                    <a:pt x="107" y="458"/>
                  </a:lnTo>
                  <a:lnTo>
                    <a:pt x="134" y="458"/>
                  </a:lnTo>
                  <a:lnTo>
                    <a:pt x="148" y="488"/>
                  </a:lnTo>
                  <a:lnTo>
                    <a:pt x="168" y="517"/>
                  </a:lnTo>
                  <a:lnTo>
                    <a:pt x="181" y="546"/>
                  </a:lnTo>
                  <a:lnTo>
                    <a:pt x="208" y="546"/>
                  </a:lnTo>
                  <a:lnTo>
                    <a:pt x="235" y="531"/>
                  </a:lnTo>
                  <a:lnTo>
                    <a:pt x="262" y="524"/>
                  </a:lnTo>
                  <a:lnTo>
                    <a:pt x="289" y="546"/>
                  </a:lnTo>
                  <a:lnTo>
                    <a:pt x="315" y="560"/>
                  </a:lnTo>
                  <a:lnTo>
                    <a:pt x="342" y="582"/>
                  </a:lnTo>
                  <a:lnTo>
                    <a:pt x="369" y="597"/>
                  </a:lnTo>
                  <a:lnTo>
                    <a:pt x="396" y="597"/>
                  </a:lnTo>
                  <a:lnTo>
                    <a:pt x="429" y="597"/>
                  </a:lnTo>
                  <a:lnTo>
                    <a:pt x="483" y="604"/>
                  </a:lnTo>
                  <a:lnTo>
                    <a:pt x="510" y="604"/>
                  </a:lnTo>
                  <a:lnTo>
                    <a:pt x="544" y="589"/>
                  </a:lnTo>
                  <a:lnTo>
                    <a:pt x="570" y="589"/>
                  </a:lnTo>
                  <a:lnTo>
                    <a:pt x="604" y="582"/>
                  </a:lnTo>
                  <a:lnTo>
                    <a:pt x="637" y="575"/>
                  </a:lnTo>
                  <a:lnTo>
                    <a:pt x="671" y="568"/>
                  </a:lnTo>
                  <a:lnTo>
                    <a:pt x="631" y="568"/>
                  </a:lnTo>
                  <a:lnTo>
                    <a:pt x="604" y="568"/>
                  </a:lnTo>
                  <a:lnTo>
                    <a:pt x="564" y="575"/>
                  </a:lnTo>
                  <a:lnTo>
                    <a:pt x="537" y="575"/>
                  </a:lnTo>
                  <a:lnTo>
                    <a:pt x="510" y="575"/>
                  </a:lnTo>
                  <a:lnTo>
                    <a:pt x="483" y="575"/>
                  </a:lnTo>
                  <a:lnTo>
                    <a:pt x="456" y="575"/>
                  </a:lnTo>
                  <a:lnTo>
                    <a:pt x="429" y="575"/>
                  </a:lnTo>
                  <a:lnTo>
                    <a:pt x="403" y="575"/>
                  </a:lnTo>
                  <a:lnTo>
                    <a:pt x="376" y="568"/>
                  </a:lnTo>
                  <a:lnTo>
                    <a:pt x="349" y="546"/>
                  </a:lnTo>
                  <a:lnTo>
                    <a:pt x="322" y="524"/>
                  </a:lnTo>
                  <a:lnTo>
                    <a:pt x="295" y="524"/>
                  </a:lnTo>
                  <a:lnTo>
                    <a:pt x="268" y="509"/>
                  </a:lnTo>
                  <a:lnTo>
                    <a:pt x="248" y="480"/>
                  </a:lnTo>
                  <a:lnTo>
                    <a:pt x="255" y="451"/>
                  </a:lnTo>
                  <a:lnTo>
                    <a:pt x="255" y="422"/>
                  </a:lnTo>
                  <a:lnTo>
                    <a:pt x="255" y="393"/>
                  </a:lnTo>
                  <a:lnTo>
                    <a:pt x="255" y="364"/>
                  </a:lnTo>
                  <a:lnTo>
                    <a:pt x="248" y="327"/>
                  </a:lnTo>
                  <a:lnTo>
                    <a:pt x="248" y="298"/>
                  </a:lnTo>
                  <a:lnTo>
                    <a:pt x="242" y="269"/>
                  </a:lnTo>
                  <a:lnTo>
                    <a:pt x="228" y="240"/>
                  </a:lnTo>
                  <a:lnTo>
                    <a:pt x="228" y="211"/>
                  </a:lnTo>
                  <a:lnTo>
                    <a:pt x="221" y="175"/>
                  </a:lnTo>
                  <a:lnTo>
                    <a:pt x="201" y="146"/>
                  </a:lnTo>
                  <a:lnTo>
                    <a:pt x="161" y="138"/>
                  </a:lnTo>
                  <a:lnTo>
                    <a:pt x="141" y="109"/>
                  </a:lnTo>
                  <a:lnTo>
                    <a:pt x="161" y="80"/>
                  </a:lnTo>
                  <a:lnTo>
                    <a:pt x="161" y="51"/>
                  </a:lnTo>
                  <a:lnTo>
                    <a:pt x="141" y="22"/>
                  </a:lnTo>
                  <a:lnTo>
                    <a:pt x="134" y="0"/>
                  </a:lnTo>
                </a:path>
              </a:pathLst>
            </a:custGeom>
            <a:solidFill>
              <a:srgbClr val="49494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81323" name="Freeform 11">
              <a:extLst>
                <a:ext uri="{FF2B5EF4-FFF2-40B4-BE49-F238E27FC236}">
                  <a16:creationId xmlns:a16="http://schemas.microsoft.com/office/drawing/2014/main" id="{1EE9E556-D4CA-6C07-56C2-EED8226BC4EA}"/>
                </a:ext>
              </a:extLst>
            </p:cNvPr>
            <p:cNvSpPr>
              <a:spLocks/>
            </p:cNvSpPr>
            <p:nvPr/>
          </p:nvSpPr>
          <p:spPr bwMode="auto">
            <a:xfrm>
              <a:off x="502" y="378"/>
              <a:ext cx="1136" cy="2540"/>
            </a:xfrm>
            <a:custGeom>
              <a:avLst/>
              <a:gdLst>
                <a:gd name="T0" fmla="*/ 1122 w 1136"/>
                <a:gd name="T1" fmla="*/ 87 h 2540"/>
                <a:gd name="T2" fmla="*/ 1095 w 1136"/>
                <a:gd name="T3" fmla="*/ 210 h 2540"/>
                <a:gd name="T4" fmla="*/ 1054 w 1136"/>
                <a:gd name="T5" fmla="*/ 319 h 2540"/>
                <a:gd name="T6" fmla="*/ 1034 w 1136"/>
                <a:gd name="T7" fmla="*/ 406 h 2540"/>
                <a:gd name="T8" fmla="*/ 1075 w 1136"/>
                <a:gd name="T9" fmla="*/ 522 h 2540"/>
                <a:gd name="T10" fmla="*/ 1054 w 1136"/>
                <a:gd name="T11" fmla="*/ 638 h 2540"/>
                <a:gd name="T12" fmla="*/ 1028 w 1136"/>
                <a:gd name="T13" fmla="*/ 754 h 2540"/>
                <a:gd name="T14" fmla="*/ 947 w 1136"/>
                <a:gd name="T15" fmla="*/ 863 h 2540"/>
                <a:gd name="T16" fmla="*/ 913 w 1136"/>
                <a:gd name="T17" fmla="*/ 979 h 2540"/>
                <a:gd name="T18" fmla="*/ 860 w 1136"/>
                <a:gd name="T19" fmla="*/ 1103 h 2540"/>
                <a:gd name="T20" fmla="*/ 813 w 1136"/>
                <a:gd name="T21" fmla="*/ 1219 h 2540"/>
                <a:gd name="T22" fmla="*/ 719 w 1136"/>
                <a:gd name="T23" fmla="*/ 1313 h 2540"/>
                <a:gd name="T24" fmla="*/ 611 w 1136"/>
                <a:gd name="T25" fmla="*/ 1320 h 2540"/>
                <a:gd name="T26" fmla="*/ 504 w 1136"/>
                <a:gd name="T27" fmla="*/ 1320 h 2540"/>
                <a:gd name="T28" fmla="*/ 396 w 1136"/>
                <a:gd name="T29" fmla="*/ 1364 h 2540"/>
                <a:gd name="T30" fmla="*/ 316 w 1136"/>
                <a:gd name="T31" fmla="*/ 1248 h 2540"/>
                <a:gd name="T32" fmla="*/ 208 w 1136"/>
                <a:gd name="T33" fmla="*/ 1175 h 2540"/>
                <a:gd name="T34" fmla="*/ 101 w 1136"/>
                <a:gd name="T35" fmla="*/ 1175 h 2540"/>
                <a:gd name="T36" fmla="*/ 40 w 1136"/>
                <a:gd name="T37" fmla="*/ 1182 h 2540"/>
                <a:gd name="T38" fmla="*/ 141 w 1136"/>
                <a:gd name="T39" fmla="*/ 1240 h 2540"/>
                <a:gd name="T40" fmla="*/ 235 w 1136"/>
                <a:gd name="T41" fmla="*/ 1328 h 2540"/>
                <a:gd name="T42" fmla="*/ 349 w 1136"/>
                <a:gd name="T43" fmla="*/ 1386 h 2540"/>
                <a:gd name="T44" fmla="*/ 356 w 1136"/>
                <a:gd name="T45" fmla="*/ 1531 h 2540"/>
                <a:gd name="T46" fmla="*/ 349 w 1136"/>
                <a:gd name="T47" fmla="*/ 1690 h 2540"/>
                <a:gd name="T48" fmla="*/ 296 w 1136"/>
                <a:gd name="T49" fmla="*/ 1821 h 2540"/>
                <a:gd name="T50" fmla="*/ 235 w 1136"/>
                <a:gd name="T51" fmla="*/ 1951 h 2540"/>
                <a:gd name="T52" fmla="*/ 168 w 1136"/>
                <a:gd name="T53" fmla="*/ 2082 h 2540"/>
                <a:gd name="T54" fmla="*/ 134 w 1136"/>
                <a:gd name="T55" fmla="*/ 2213 h 2540"/>
                <a:gd name="T56" fmla="*/ 67 w 1136"/>
                <a:gd name="T57" fmla="*/ 2329 h 2540"/>
                <a:gd name="T58" fmla="*/ 27 w 1136"/>
                <a:gd name="T59" fmla="*/ 2452 h 2540"/>
                <a:gd name="T60" fmla="*/ 20 w 1136"/>
                <a:gd name="T61" fmla="*/ 2510 h 2540"/>
                <a:gd name="T62" fmla="*/ 81 w 1136"/>
                <a:gd name="T63" fmla="*/ 2387 h 2540"/>
                <a:gd name="T64" fmla="*/ 148 w 1136"/>
                <a:gd name="T65" fmla="*/ 2271 h 2540"/>
                <a:gd name="T66" fmla="*/ 201 w 1136"/>
                <a:gd name="T67" fmla="*/ 2147 h 2540"/>
                <a:gd name="T68" fmla="*/ 242 w 1136"/>
                <a:gd name="T69" fmla="*/ 2002 h 2540"/>
                <a:gd name="T70" fmla="*/ 316 w 1136"/>
                <a:gd name="T71" fmla="*/ 1886 h 2540"/>
                <a:gd name="T72" fmla="*/ 403 w 1136"/>
                <a:gd name="T73" fmla="*/ 1763 h 2540"/>
                <a:gd name="T74" fmla="*/ 430 w 1136"/>
                <a:gd name="T75" fmla="*/ 1639 h 2540"/>
                <a:gd name="T76" fmla="*/ 423 w 1136"/>
                <a:gd name="T77" fmla="*/ 1523 h 2540"/>
                <a:gd name="T78" fmla="*/ 497 w 1136"/>
                <a:gd name="T79" fmla="*/ 1444 h 2540"/>
                <a:gd name="T80" fmla="*/ 651 w 1136"/>
                <a:gd name="T81" fmla="*/ 1407 h 2540"/>
                <a:gd name="T82" fmla="*/ 792 w 1136"/>
                <a:gd name="T83" fmla="*/ 1364 h 2540"/>
                <a:gd name="T84" fmla="*/ 866 w 1136"/>
                <a:gd name="T85" fmla="*/ 1255 h 2540"/>
                <a:gd name="T86" fmla="*/ 907 w 1136"/>
                <a:gd name="T87" fmla="*/ 1074 h 2540"/>
                <a:gd name="T88" fmla="*/ 1014 w 1136"/>
                <a:gd name="T89" fmla="*/ 979 h 2540"/>
                <a:gd name="T90" fmla="*/ 1048 w 1136"/>
                <a:gd name="T91" fmla="*/ 856 h 2540"/>
                <a:gd name="T92" fmla="*/ 1088 w 1136"/>
                <a:gd name="T93" fmla="*/ 733 h 2540"/>
                <a:gd name="T94" fmla="*/ 1115 w 1136"/>
                <a:gd name="T95" fmla="*/ 617 h 2540"/>
                <a:gd name="T96" fmla="*/ 1108 w 1136"/>
                <a:gd name="T97" fmla="*/ 493 h 2540"/>
                <a:gd name="T98" fmla="*/ 1081 w 1136"/>
                <a:gd name="T99" fmla="*/ 377 h 2540"/>
                <a:gd name="T100" fmla="*/ 1088 w 1136"/>
                <a:gd name="T101" fmla="*/ 261 h 2540"/>
                <a:gd name="T102" fmla="*/ 1135 w 1136"/>
                <a:gd name="T103" fmla="*/ 138 h 25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136" h="2540">
                  <a:moveTo>
                    <a:pt x="1088" y="0"/>
                  </a:moveTo>
                  <a:lnTo>
                    <a:pt x="1115" y="29"/>
                  </a:lnTo>
                  <a:lnTo>
                    <a:pt x="1128" y="58"/>
                  </a:lnTo>
                  <a:lnTo>
                    <a:pt x="1122" y="87"/>
                  </a:lnTo>
                  <a:lnTo>
                    <a:pt x="1108" y="116"/>
                  </a:lnTo>
                  <a:lnTo>
                    <a:pt x="1095" y="145"/>
                  </a:lnTo>
                  <a:lnTo>
                    <a:pt x="1088" y="181"/>
                  </a:lnTo>
                  <a:lnTo>
                    <a:pt x="1095" y="210"/>
                  </a:lnTo>
                  <a:lnTo>
                    <a:pt x="1081" y="239"/>
                  </a:lnTo>
                  <a:lnTo>
                    <a:pt x="1054" y="261"/>
                  </a:lnTo>
                  <a:lnTo>
                    <a:pt x="1054" y="290"/>
                  </a:lnTo>
                  <a:lnTo>
                    <a:pt x="1054" y="319"/>
                  </a:lnTo>
                  <a:lnTo>
                    <a:pt x="1014" y="319"/>
                  </a:lnTo>
                  <a:lnTo>
                    <a:pt x="1021" y="348"/>
                  </a:lnTo>
                  <a:lnTo>
                    <a:pt x="1021" y="377"/>
                  </a:lnTo>
                  <a:lnTo>
                    <a:pt x="1034" y="406"/>
                  </a:lnTo>
                  <a:lnTo>
                    <a:pt x="1048" y="435"/>
                  </a:lnTo>
                  <a:lnTo>
                    <a:pt x="1068" y="464"/>
                  </a:lnTo>
                  <a:lnTo>
                    <a:pt x="1075" y="493"/>
                  </a:lnTo>
                  <a:lnTo>
                    <a:pt x="1075" y="522"/>
                  </a:lnTo>
                  <a:lnTo>
                    <a:pt x="1075" y="551"/>
                  </a:lnTo>
                  <a:lnTo>
                    <a:pt x="1054" y="580"/>
                  </a:lnTo>
                  <a:lnTo>
                    <a:pt x="1054" y="609"/>
                  </a:lnTo>
                  <a:lnTo>
                    <a:pt x="1054" y="638"/>
                  </a:lnTo>
                  <a:lnTo>
                    <a:pt x="1048" y="667"/>
                  </a:lnTo>
                  <a:lnTo>
                    <a:pt x="1048" y="696"/>
                  </a:lnTo>
                  <a:lnTo>
                    <a:pt x="1041" y="725"/>
                  </a:lnTo>
                  <a:lnTo>
                    <a:pt x="1028" y="754"/>
                  </a:lnTo>
                  <a:lnTo>
                    <a:pt x="1021" y="783"/>
                  </a:lnTo>
                  <a:lnTo>
                    <a:pt x="981" y="805"/>
                  </a:lnTo>
                  <a:lnTo>
                    <a:pt x="954" y="834"/>
                  </a:lnTo>
                  <a:lnTo>
                    <a:pt x="947" y="863"/>
                  </a:lnTo>
                  <a:lnTo>
                    <a:pt x="940" y="892"/>
                  </a:lnTo>
                  <a:lnTo>
                    <a:pt x="927" y="921"/>
                  </a:lnTo>
                  <a:lnTo>
                    <a:pt x="920" y="950"/>
                  </a:lnTo>
                  <a:lnTo>
                    <a:pt x="913" y="979"/>
                  </a:lnTo>
                  <a:lnTo>
                    <a:pt x="907" y="1008"/>
                  </a:lnTo>
                  <a:lnTo>
                    <a:pt x="880" y="1037"/>
                  </a:lnTo>
                  <a:lnTo>
                    <a:pt x="873" y="1066"/>
                  </a:lnTo>
                  <a:lnTo>
                    <a:pt x="860" y="1103"/>
                  </a:lnTo>
                  <a:lnTo>
                    <a:pt x="853" y="1132"/>
                  </a:lnTo>
                  <a:lnTo>
                    <a:pt x="839" y="1161"/>
                  </a:lnTo>
                  <a:lnTo>
                    <a:pt x="826" y="1190"/>
                  </a:lnTo>
                  <a:lnTo>
                    <a:pt x="813" y="1219"/>
                  </a:lnTo>
                  <a:lnTo>
                    <a:pt x="792" y="1248"/>
                  </a:lnTo>
                  <a:lnTo>
                    <a:pt x="772" y="1277"/>
                  </a:lnTo>
                  <a:lnTo>
                    <a:pt x="745" y="1299"/>
                  </a:lnTo>
                  <a:lnTo>
                    <a:pt x="719" y="1313"/>
                  </a:lnTo>
                  <a:lnTo>
                    <a:pt x="692" y="1320"/>
                  </a:lnTo>
                  <a:lnTo>
                    <a:pt x="665" y="1328"/>
                  </a:lnTo>
                  <a:lnTo>
                    <a:pt x="638" y="1328"/>
                  </a:lnTo>
                  <a:lnTo>
                    <a:pt x="611" y="1320"/>
                  </a:lnTo>
                  <a:lnTo>
                    <a:pt x="584" y="1320"/>
                  </a:lnTo>
                  <a:lnTo>
                    <a:pt x="557" y="1320"/>
                  </a:lnTo>
                  <a:lnTo>
                    <a:pt x="531" y="1320"/>
                  </a:lnTo>
                  <a:lnTo>
                    <a:pt x="504" y="1320"/>
                  </a:lnTo>
                  <a:lnTo>
                    <a:pt x="477" y="1320"/>
                  </a:lnTo>
                  <a:lnTo>
                    <a:pt x="450" y="1320"/>
                  </a:lnTo>
                  <a:lnTo>
                    <a:pt x="423" y="1349"/>
                  </a:lnTo>
                  <a:lnTo>
                    <a:pt x="396" y="1364"/>
                  </a:lnTo>
                  <a:lnTo>
                    <a:pt x="376" y="1335"/>
                  </a:lnTo>
                  <a:lnTo>
                    <a:pt x="356" y="1306"/>
                  </a:lnTo>
                  <a:lnTo>
                    <a:pt x="336" y="1277"/>
                  </a:lnTo>
                  <a:lnTo>
                    <a:pt x="316" y="1248"/>
                  </a:lnTo>
                  <a:lnTo>
                    <a:pt x="289" y="1233"/>
                  </a:lnTo>
                  <a:lnTo>
                    <a:pt x="262" y="1219"/>
                  </a:lnTo>
                  <a:lnTo>
                    <a:pt x="235" y="1190"/>
                  </a:lnTo>
                  <a:lnTo>
                    <a:pt x="208" y="1175"/>
                  </a:lnTo>
                  <a:lnTo>
                    <a:pt x="181" y="1168"/>
                  </a:lnTo>
                  <a:lnTo>
                    <a:pt x="154" y="1168"/>
                  </a:lnTo>
                  <a:lnTo>
                    <a:pt x="128" y="1175"/>
                  </a:lnTo>
                  <a:lnTo>
                    <a:pt x="101" y="1175"/>
                  </a:lnTo>
                  <a:lnTo>
                    <a:pt x="74" y="1175"/>
                  </a:lnTo>
                  <a:lnTo>
                    <a:pt x="40" y="1168"/>
                  </a:lnTo>
                  <a:lnTo>
                    <a:pt x="13" y="1161"/>
                  </a:lnTo>
                  <a:lnTo>
                    <a:pt x="40" y="1182"/>
                  </a:lnTo>
                  <a:lnTo>
                    <a:pt x="74" y="1197"/>
                  </a:lnTo>
                  <a:lnTo>
                    <a:pt x="101" y="1197"/>
                  </a:lnTo>
                  <a:lnTo>
                    <a:pt x="107" y="1226"/>
                  </a:lnTo>
                  <a:lnTo>
                    <a:pt x="141" y="1240"/>
                  </a:lnTo>
                  <a:lnTo>
                    <a:pt x="168" y="1255"/>
                  </a:lnTo>
                  <a:lnTo>
                    <a:pt x="195" y="1270"/>
                  </a:lnTo>
                  <a:lnTo>
                    <a:pt x="222" y="1299"/>
                  </a:lnTo>
                  <a:lnTo>
                    <a:pt x="235" y="1328"/>
                  </a:lnTo>
                  <a:lnTo>
                    <a:pt x="269" y="1349"/>
                  </a:lnTo>
                  <a:lnTo>
                    <a:pt x="296" y="1349"/>
                  </a:lnTo>
                  <a:lnTo>
                    <a:pt x="322" y="1364"/>
                  </a:lnTo>
                  <a:lnTo>
                    <a:pt x="349" y="1386"/>
                  </a:lnTo>
                  <a:lnTo>
                    <a:pt x="369" y="1415"/>
                  </a:lnTo>
                  <a:lnTo>
                    <a:pt x="376" y="1444"/>
                  </a:lnTo>
                  <a:lnTo>
                    <a:pt x="369" y="1473"/>
                  </a:lnTo>
                  <a:lnTo>
                    <a:pt x="356" y="1531"/>
                  </a:lnTo>
                  <a:lnTo>
                    <a:pt x="356" y="1560"/>
                  </a:lnTo>
                  <a:lnTo>
                    <a:pt x="356" y="1632"/>
                  </a:lnTo>
                  <a:lnTo>
                    <a:pt x="356" y="1661"/>
                  </a:lnTo>
                  <a:lnTo>
                    <a:pt x="349" y="1690"/>
                  </a:lnTo>
                  <a:lnTo>
                    <a:pt x="322" y="1719"/>
                  </a:lnTo>
                  <a:lnTo>
                    <a:pt x="309" y="1748"/>
                  </a:lnTo>
                  <a:lnTo>
                    <a:pt x="309" y="1785"/>
                  </a:lnTo>
                  <a:lnTo>
                    <a:pt x="296" y="1821"/>
                  </a:lnTo>
                  <a:lnTo>
                    <a:pt x="275" y="1857"/>
                  </a:lnTo>
                  <a:lnTo>
                    <a:pt x="262" y="1886"/>
                  </a:lnTo>
                  <a:lnTo>
                    <a:pt x="255" y="1915"/>
                  </a:lnTo>
                  <a:lnTo>
                    <a:pt x="235" y="1951"/>
                  </a:lnTo>
                  <a:lnTo>
                    <a:pt x="215" y="1988"/>
                  </a:lnTo>
                  <a:lnTo>
                    <a:pt x="195" y="2024"/>
                  </a:lnTo>
                  <a:lnTo>
                    <a:pt x="175" y="2053"/>
                  </a:lnTo>
                  <a:lnTo>
                    <a:pt x="168" y="2082"/>
                  </a:lnTo>
                  <a:lnTo>
                    <a:pt x="161" y="2111"/>
                  </a:lnTo>
                  <a:lnTo>
                    <a:pt x="154" y="2147"/>
                  </a:lnTo>
                  <a:lnTo>
                    <a:pt x="148" y="2184"/>
                  </a:lnTo>
                  <a:lnTo>
                    <a:pt x="134" y="2213"/>
                  </a:lnTo>
                  <a:lnTo>
                    <a:pt x="121" y="2242"/>
                  </a:lnTo>
                  <a:lnTo>
                    <a:pt x="107" y="2271"/>
                  </a:lnTo>
                  <a:lnTo>
                    <a:pt x="87" y="2300"/>
                  </a:lnTo>
                  <a:lnTo>
                    <a:pt x="67" y="2329"/>
                  </a:lnTo>
                  <a:lnTo>
                    <a:pt x="60" y="2358"/>
                  </a:lnTo>
                  <a:lnTo>
                    <a:pt x="47" y="2387"/>
                  </a:lnTo>
                  <a:lnTo>
                    <a:pt x="40" y="2416"/>
                  </a:lnTo>
                  <a:lnTo>
                    <a:pt x="27" y="2452"/>
                  </a:lnTo>
                  <a:lnTo>
                    <a:pt x="20" y="2481"/>
                  </a:lnTo>
                  <a:lnTo>
                    <a:pt x="13" y="2510"/>
                  </a:lnTo>
                  <a:lnTo>
                    <a:pt x="0" y="2539"/>
                  </a:lnTo>
                  <a:lnTo>
                    <a:pt x="20" y="2510"/>
                  </a:lnTo>
                  <a:lnTo>
                    <a:pt x="34" y="2481"/>
                  </a:lnTo>
                  <a:lnTo>
                    <a:pt x="54" y="2445"/>
                  </a:lnTo>
                  <a:lnTo>
                    <a:pt x="67" y="2416"/>
                  </a:lnTo>
                  <a:lnTo>
                    <a:pt x="81" y="2387"/>
                  </a:lnTo>
                  <a:lnTo>
                    <a:pt x="94" y="2358"/>
                  </a:lnTo>
                  <a:lnTo>
                    <a:pt x="107" y="2329"/>
                  </a:lnTo>
                  <a:lnTo>
                    <a:pt x="128" y="2300"/>
                  </a:lnTo>
                  <a:lnTo>
                    <a:pt x="148" y="2271"/>
                  </a:lnTo>
                  <a:lnTo>
                    <a:pt x="168" y="2242"/>
                  </a:lnTo>
                  <a:lnTo>
                    <a:pt x="175" y="2213"/>
                  </a:lnTo>
                  <a:lnTo>
                    <a:pt x="188" y="2176"/>
                  </a:lnTo>
                  <a:lnTo>
                    <a:pt x="201" y="2147"/>
                  </a:lnTo>
                  <a:lnTo>
                    <a:pt x="215" y="2118"/>
                  </a:lnTo>
                  <a:lnTo>
                    <a:pt x="222" y="2060"/>
                  </a:lnTo>
                  <a:lnTo>
                    <a:pt x="235" y="2031"/>
                  </a:lnTo>
                  <a:lnTo>
                    <a:pt x="242" y="2002"/>
                  </a:lnTo>
                  <a:lnTo>
                    <a:pt x="269" y="1973"/>
                  </a:lnTo>
                  <a:lnTo>
                    <a:pt x="296" y="1951"/>
                  </a:lnTo>
                  <a:lnTo>
                    <a:pt x="309" y="1922"/>
                  </a:lnTo>
                  <a:lnTo>
                    <a:pt x="316" y="1886"/>
                  </a:lnTo>
                  <a:lnTo>
                    <a:pt x="329" y="1857"/>
                  </a:lnTo>
                  <a:lnTo>
                    <a:pt x="356" y="1828"/>
                  </a:lnTo>
                  <a:lnTo>
                    <a:pt x="383" y="1792"/>
                  </a:lnTo>
                  <a:lnTo>
                    <a:pt x="403" y="1763"/>
                  </a:lnTo>
                  <a:lnTo>
                    <a:pt x="416" y="1734"/>
                  </a:lnTo>
                  <a:lnTo>
                    <a:pt x="423" y="1705"/>
                  </a:lnTo>
                  <a:lnTo>
                    <a:pt x="430" y="1668"/>
                  </a:lnTo>
                  <a:lnTo>
                    <a:pt x="430" y="1639"/>
                  </a:lnTo>
                  <a:lnTo>
                    <a:pt x="430" y="1610"/>
                  </a:lnTo>
                  <a:lnTo>
                    <a:pt x="423" y="1581"/>
                  </a:lnTo>
                  <a:lnTo>
                    <a:pt x="423" y="1552"/>
                  </a:lnTo>
                  <a:lnTo>
                    <a:pt x="423" y="1523"/>
                  </a:lnTo>
                  <a:lnTo>
                    <a:pt x="423" y="1494"/>
                  </a:lnTo>
                  <a:lnTo>
                    <a:pt x="443" y="1465"/>
                  </a:lnTo>
                  <a:lnTo>
                    <a:pt x="470" y="1458"/>
                  </a:lnTo>
                  <a:lnTo>
                    <a:pt x="497" y="1444"/>
                  </a:lnTo>
                  <a:lnTo>
                    <a:pt x="524" y="1436"/>
                  </a:lnTo>
                  <a:lnTo>
                    <a:pt x="584" y="1429"/>
                  </a:lnTo>
                  <a:lnTo>
                    <a:pt x="618" y="1415"/>
                  </a:lnTo>
                  <a:lnTo>
                    <a:pt x="651" y="1407"/>
                  </a:lnTo>
                  <a:lnTo>
                    <a:pt x="678" y="1393"/>
                  </a:lnTo>
                  <a:lnTo>
                    <a:pt x="719" y="1393"/>
                  </a:lnTo>
                  <a:lnTo>
                    <a:pt x="766" y="1378"/>
                  </a:lnTo>
                  <a:lnTo>
                    <a:pt x="792" y="1364"/>
                  </a:lnTo>
                  <a:lnTo>
                    <a:pt x="819" y="1349"/>
                  </a:lnTo>
                  <a:lnTo>
                    <a:pt x="846" y="1320"/>
                  </a:lnTo>
                  <a:lnTo>
                    <a:pt x="853" y="1284"/>
                  </a:lnTo>
                  <a:lnTo>
                    <a:pt x="866" y="1255"/>
                  </a:lnTo>
                  <a:lnTo>
                    <a:pt x="866" y="1211"/>
                  </a:lnTo>
                  <a:lnTo>
                    <a:pt x="880" y="1161"/>
                  </a:lnTo>
                  <a:lnTo>
                    <a:pt x="893" y="1103"/>
                  </a:lnTo>
                  <a:lnTo>
                    <a:pt x="907" y="1074"/>
                  </a:lnTo>
                  <a:lnTo>
                    <a:pt x="947" y="1059"/>
                  </a:lnTo>
                  <a:lnTo>
                    <a:pt x="974" y="1037"/>
                  </a:lnTo>
                  <a:lnTo>
                    <a:pt x="1001" y="1008"/>
                  </a:lnTo>
                  <a:lnTo>
                    <a:pt x="1014" y="979"/>
                  </a:lnTo>
                  <a:lnTo>
                    <a:pt x="1021" y="950"/>
                  </a:lnTo>
                  <a:lnTo>
                    <a:pt x="1034" y="914"/>
                  </a:lnTo>
                  <a:lnTo>
                    <a:pt x="1041" y="885"/>
                  </a:lnTo>
                  <a:lnTo>
                    <a:pt x="1048" y="856"/>
                  </a:lnTo>
                  <a:lnTo>
                    <a:pt x="1054" y="820"/>
                  </a:lnTo>
                  <a:lnTo>
                    <a:pt x="1061" y="791"/>
                  </a:lnTo>
                  <a:lnTo>
                    <a:pt x="1075" y="762"/>
                  </a:lnTo>
                  <a:lnTo>
                    <a:pt x="1088" y="733"/>
                  </a:lnTo>
                  <a:lnTo>
                    <a:pt x="1095" y="704"/>
                  </a:lnTo>
                  <a:lnTo>
                    <a:pt x="1108" y="675"/>
                  </a:lnTo>
                  <a:lnTo>
                    <a:pt x="1108" y="646"/>
                  </a:lnTo>
                  <a:lnTo>
                    <a:pt x="1115" y="617"/>
                  </a:lnTo>
                  <a:lnTo>
                    <a:pt x="1115" y="588"/>
                  </a:lnTo>
                  <a:lnTo>
                    <a:pt x="1115" y="551"/>
                  </a:lnTo>
                  <a:lnTo>
                    <a:pt x="1108" y="522"/>
                  </a:lnTo>
                  <a:lnTo>
                    <a:pt x="1108" y="493"/>
                  </a:lnTo>
                  <a:lnTo>
                    <a:pt x="1101" y="464"/>
                  </a:lnTo>
                  <a:lnTo>
                    <a:pt x="1088" y="435"/>
                  </a:lnTo>
                  <a:lnTo>
                    <a:pt x="1081" y="406"/>
                  </a:lnTo>
                  <a:lnTo>
                    <a:pt x="1081" y="377"/>
                  </a:lnTo>
                  <a:lnTo>
                    <a:pt x="1081" y="348"/>
                  </a:lnTo>
                  <a:lnTo>
                    <a:pt x="1081" y="319"/>
                  </a:lnTo>
                  <a:lnTo>
                    <a:pt x="1081" y="290"/>
                  </a:lnTo>
                  <a:lnTo>
                    <a:pt x="1088" y="261"/>
                  </a:lnTo>
                  <a:lnTo>
                    <a:pt x="1095" y="232"/>
                  </a:lnTo>
                  <a:lnTo>
                    <a:pt x="1108" y="203"/>
                  </a:lnTo>
                  <a:lnTo>
                    <a:pt x="1128" y="167"/>
                  </a:lnTo>
                  <a:lnTo>
                    <a:pt x="1135" y="138"/>
                  </a:lnTo>
                  <a:lnTo>
                    <a:pt x="1135" y="109"/>
                  </a:lnTo>
                  <a:lnTo>
                    <a:pt x="1128" y="80"/>
                  </a:lnTo>
                  <a:lnTo>
                    <a:pt x="1122" y="51"/>
                  </a:lnTo>
                </a:path>
              </a:pathLst>
            </a:custGeom>
            <a:solidFill>
              <a:srgbClr val="6D6D6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81324" name="Freeform 12">
              <a:extLst>
                <a:ext uri="{FF2B5EF4-FFF2-40B4-BE49-F238E27FC236}">
                  <a16:creationId xmlns:a16="http://schemas.microsoft.com/office/drawing/2014/main" id="{D310E9C8-E427-ACC7-E62B-E3FBE96C0125}"/>
                </a:ext>
              </a:extLst>
            </p:cNvPr>
            <p:cNvSpPr>
              <a:spLocks/>
            </p:cNvSpPr>
            <p:nvPr/>
          </p:nvSpPr>
          <p:spPr bwMode="auto">
            <a:xfrm>
              <a:off x="1328" y="1009"/>
              <a:ext cx="1978" cy="422"/>
            </a:xfrm>
            <a:custGeom>
              <a:avLst/>
              <a:gdLst>
                <a:gd name="T0" fmla="*/ 87 w 1978"/>
                <a:gd name="T1" fmla="*/ 65 h 422"/>
                <a:gd name="T2" fmla="*/ 168 w 1978"/>
                <a:gd name="T3" fmla="*/ 51 h 422"/>
                <a:gd name="T4" fmla="*/ 222 w 1978"/>
                <a:gd name="T5" fmla="*/ 44 h 422"/>
                <a:gd name="T6" fmla="*/ 276 w 1978"/>
                <a:gd name="T7" fmla="*/ 29 h 422"/>
                <a:gd name="T8" fmla="*/ 370 w 1978"/>
                <a:gd name="T9" fmla="*/ 7 h 422"/>
                <a:gd name="T10" fmla="*/ 451 w 1978"/>
                <a:gd name="T11" fmla="*/ 0 h 422"/>
                <a:gd name="T12" fmla="*/ 504 w 1978"/>
                <a:gd name="T13" fmla="*/ 0 h 422"/>
                <a:gd name="T14" fmla="*/ 558 w 1978"/>
                <a:gd name="T15" fmla="*/ 22 h 422"/>
                <a:gd name="T16" fmla="*/ 632 w 1978"/>
                <a:gd name="T17" fmla="*/ 51 h 422"/>
                <a:gd name="T18" fmla="*/ 693 w 1978"/>
                <a:gd name="T19" fmla="*/ 80 h 422"/>
                <a:gd name="T20" fmla="*/ 746 w 1978"/>
                <a:gd name="T21" fmla="*/ 87 h 422"/>
                <a:gd name="T22" fmla="*/ 800 w 1978"/>
                <a:gd name="T23" fmla="*/ 94 h 422"/>
                <a:gd name="T24" fmla="*/ 867 w 1978"/>
                <a:gd name="T25" fmla="*/ 131 h 422"/>
                <a:gd name="T26" fmla="*/ 921 w 1978"/>
                <a:gd name="T27" fmla="*/ 138 h 422"/>
                <a:gd name="T28" fmla="*/ 982 w 1978"/>
                <a:gd name="T29" fmla="*/ 145 h 422"/>
                <a:gd name="T30" fmla="*/ 1036 w 1978"/>
                <a:gd name="T31" fmla="*/ 167 h 422"/>
                <a:gd name="T32" fmla="*/ 1150 w 1978"/>
                <a:gd name="T33" fmla="*/ 189 h 422"/>
                <a:gd name="T34" fmla="*/ 1231 w 1978"/>
                <a:gd name="T35" fmla="*/ 196 h 422"/>
                <a:gd name="T36" fmla="*/ 1291 w 1978"/>
                <a:gd name="T37" fmla="*/ 225 h 422"/>
                <a:gd name="T38" fmla="*/ 1352 w 1978"/>
                <a:gd name="T39" fmla="*/ 254 h 422"/>
                <a:gd name="T40" fmla="*/ 1432 w 1978"/>
                <a:gd name="T41" fmla="*/ 261 h 422"/>
                <a:gd name="T42" fmla="*/ 1493 w 1978"/>
                <a:gd name="T43" fmla="*/ 276 h 422"/>
                <a:gd name="T44" fmla="*/ 1580 w 1978"/>
                <a:gd name="T45" fmla="*/ 290 h 422"/>
                <a:gd name="T46" fmla="*/ 1634 w 1978"/>
                <a:gd name="T47" fmla="*/ 305 h 422"/>
                <a:gd name="T48" fmla="*/ 1695 w 1978"/>
                <a:gd name="T49" fmla="*/ 327 h 422"/>
                <a:gd name="T50" fmla="*/ 1748 w 1978"/>
                <a:gd name="T51" fmla="*/ 356 h 422"/>
                <a:gd name="T52" fmla="*/ 1809 w 1978"/>
                <a:gd name="T53" fmla="*/ 392 h 422"/>
                <a:gd name="T54" fmla="*/ 1869 w 1978"/>
                <a:gd name="T55" fmla="*/ 392 h 422"/>
                <a:gd name="T56" fmla="*/ 1950 w 1978"/>
                <a:gd name="T57" fmla="*/ 399 h 422"/>
                <a:gd name="T58" fmla="*/ 1950 w 1978"/>
                <a:gd name="T59" fmla="*/ 414 h 422"/>
                <a:gd name="T60" fmla="*/ 1883 w 1978"/>
                <a:gd name="T61" fmla="*/ 421 h 422"/>
                <a:gd name="T62" fmla="*/ 1829 w 1978"/>
                <a:gd name="T63" fmla="*/ 414 h 422"/>
                <a:gd name="T64" fmla="*/ 1775 w 1978"/>
                <a:gd name="T65" fmla="*/ 414 h 422"/>
                <a:gd name="T66" fmla="*/ 1721 w 1978"/>
                <a:gd name="T67" fmla="*/ 363 h 422"/>
                <a:gd name="T68" fmla="*/ 1661 w 1978"/>
                <a:gd name="T69" fmla="*/ 341 h 422"/>
                <a:gd name="T70" fmla="*/ 1594 w 1978"/>
                <a:gd name="T71" fmla="*/ 319 h 422"/>
                <a:gd name="T72" fmla="*/ 1533 w 1978"/>
                <a:gd name="T73" fmla="*/ 305 h 422"/>
                <a:gd name="T74" fmla="*/ 1479 w 1978"/>
                <a:gd name="T75" fmla="*/ 290 h 422"/>
                <a:gd name="T76" fmla="*/ 1405 w 1978"/>
                <a:gd name="T77" fmla="*/ 276 h 422"/>
                <a:gd name="T78" fmla="*/ 1352 w 1978"/>
                <a:gd name="T79" fmla="*/ 269 h 422"/>
                <a:gd name="T80" fmla="*/ 1298 w 1978"/>
                <a:gd name="T81" fmla="*/ 261 h 422"/>
                <a:gd name="T82" fmla="*/ 1231 w 1978"/>
                <a:gd name="T83" fmla="*/ 218 h 422"/>
                <a:gd name="T84" fmla="*/ 1170 w 1978"/>
                <a:gd name="T85" fmla="*/ 196 h 422"/>
                <a:gd name="T86" fmla="*/ 1110 w 1978"/>
                <a:gd name="T87" fmla="*/ 203 h 422"/>
                <a:gd name="T88" fmla="*/ 1056 w 1978"/>
                <a:gd name="T89" fmla="*/ 203 h 422"/>
                <a:gd name="T90" fmla="*/ 1002 w 1978"/>
                <a:gd name="T91" fmla="*/ 181 h 422"/>
                <a:gd name="T92" fmla="*/ 948 w 1978"/>
                <a:gd name="T93" fmla="*/ 152 h 422"/>
                <a:gd name="T94" fmla="*/ 867 w 1978"/>
                <a:gd name="T95" fmla="*/ 152 h 422"/>
                <a:gd name="T96" fmla="*/ 814 w 1978"/>
                <a:gd name="T97" fmla="*/ 116 h 422"/>
                <a:gd name="T98" fmla="*/ 760 w 1978"/>
                <a:gd name="T99" fmla="*/ 102 h 422"/>
                <a:gd name="T100" fmla="*/ 699 w 1978"/>
                <a:gd name="T101" fmla="*/ 80 h 422"/>
                <a:gd name="T102" fmla="*/ 646 w 1978"/>
                <a:gd name="T103" fmla="*/ 58 h 422"/>
                <a:gd name="T104" fmla="*/ 585 w 1978"/>
                <a:gd name="T105" fmla="*/ 44 h 422"/>
                <a:gd name="T106" fmla="*/ 531 w 1978"/>
                <a:gd name="T107" fmla="*/ 29 h 422"/>
                <a:gd name="T108" fmla="*/ 464 w 1978"/>
                <a:gd name="T109" fmla="*/ 15 h 422"/>
                <a:gd name="T110" fmla="*/ 377 w 1978"/>
                <a:gd name="T111" fmla="*/ 15 h 422"/>
                <a:gd name="T112" fmla="*/ 316 w 1978"/>
                <a:gd name="T113" fmla="*/ 15 h 422"/>
                <a:gd name="T114" fmla="*/ 262 w 1978"/>
                <a:gd name="T115" fmla="*/ 36 h 422"/>
                <a:gd name="T116" fmla="*/ 202 w 1978"/>
                <a:gd name="T117" fmla="*/ 58 h 422"/>
                <a:gd name="T118" fmla="*/ 134 w 1978"/>
                <a:gd name="T119" fmla="*/ 87 h 422"/>
                <a:gd name="T120" fmla="*/ 81 w 1978"/>
                <a:gd name="T121" fmla="*/ 94 h 422"/>
                <a:gd name="T122" fmla="*/ 27 w 1978"/>
                <a:gd name="T123" fmla="*/ 80 h 422"/>
                <a:gd name="T124" fmla="*/ 27 w 1978"/>
                <a:gd name="T125" fmla="*/ 73 h 4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978" h="422">
                  <a:moveTo>
                    <a:pt x="40" y="73"/>
                  </a:moveTo>
                  <a:lnTo>
                    <a:pt x="87" y="65"/>
                  </a:lnTo>
                  <a:lnTo>
                    <a:pt x="128" y="58"/>
                  </a:lnTo>
                  <a:lnTo>
                    <a:pt x="168" y="51"/>
                  </a:lnTo>
                  <a:lnTo>
                    <a:pt x="195" y="51"/>
                  </a:lnTo>
                  <a:lnTo>
                    <a:pt x="222" y="44"/>
                  </a:lnTo>
                  <a:lnTo>
                    <a:pt x="249" y="29"/>
                  </a:lnTo>
                  <a:lnTo>
                    <a:pt x="276" y="29"/>
                  </a:lnTo>
                  <a:lnTo>
                    <a:pt x="309" y="22"/>
                  </a:lnTo>
                  <a:lnTo>
                    <a:pt x="370" y="7"/>
                  </a:lnTo>
                  <a:lnTo>
                    <a:pt x="403" y="7"/>
                  </a:lnTo>
                  <a:lnTo>
                    <a:pt x="451" y="0"/>
                  </a:lnTo>
                  <a:lnTo>
                    <a:pt x="477" y="0"/>
                  </a:lnTo>
                  <a:lnTo>
                    <a:pt x="504" y="0"/>
                  </a:lnTo>
                  <a:lnTo>
                    <a:pt x="531" y="22"/>
                  </a:lnTo>
                  <a:lnTo>
                    <a:pt x="558" y="22"/>
                  </a:lnTo>
                  <a:lnTo>
                    <a:pt x="585" y="36"/>
                  </a:lnTo>
                  <a:lnTo>
                    <a:pt x="632" y="51"/>
                  </a:lnTo>
                  <a:lnTo>
                    <a:pt x="666" y="65"/>
                  </a:lnTo>
                  <a:lnTo>
                    <a:pt x="693" y="80"/>
                  </a:lnTo>
                  <a:lnTo>
                    <a:pt x="720" y="80"/>
                  </a:lnTo>
                  <a:lnTo>
                    <a:pt x="746" y="87"/>
                  </a:lnTo>
                  <a:lnTo>
                    <a:pt x="773" y="87"/>
                  </a:lnTo>
                  <a:lnTo>
                    <a:pt x="800" y="94"/>
                  </a:lnTo>
                  <a:lnTo>
                    <a:pt x="834" y="109"/>
                  </a:lnTo>
                  <a:lnTo>
                    <a:pt x="867" y="131"/>
                  </a:lnTo>
                  <a:lnTo>
                    <a:pt x="894" y="138"/>
                  </a:lnTo>
                  <a:lnTo>
                    <a:pt x="921" y="138"/>
                  </a:lnTo>
                  <a:lnTo>
                    <a:pt x="955" y="138"/>
                  </a:lnTo>
                  <a:lnTo>
                    <a:pt x="982" y="145"/>
                  </a:lnTo>
                  <a:lnTo>
                    <a:pt x="1009" y="145"/>
                  </a:lnTo>
                  <a:lnTo>
                    <a:pt x="1036" y="167"/>
                  </a:lnTo>
                  <a:lnTo>
                    <a:pt x="1089" y="189"/>
                  </a:lnTo>
                  <a:lnTo>
                    <a:pt x="1150" y="189"/>
                  </a:lnTo>
                  <a:lnTo>
                    <a:pt x="1177" y="189"/>
                  </a:lnTo>
                  <a:lnTo>
                    <a:pt x="1231" y="196"/>
                  </a:lnTo>
                  <a:lnTo>
                    <a:pt x="1257" y="211"/>
                  </a:lnTo>
                  <a:lnTo>
                    <a:pt x="1291" y="225"/>
                  </a:lnTo>
                  <a:lnTo>
                    <a:pt x="1318" y="240"/>
                  </a:lnTo>
                  <a:lnTo>
                    <a:pt x="1352" y="254"/>
                  </a:lnTo>
                  <a:lnTo>
                    <a:pt x="1385" y="254"/>
                  </a:lnTo>
                  <a:lnTo>
                    <a:pt x="1432" y="261"/>
                  </a:lnTo>
                  <a:lnTo>
                    <a:pt x="1459" y="269"/>
                  </a:lnTo>
                  <a:lnTo>
                    <a:pt x="1493" y="276"/>
                  </a:lnTo>
                  <a:lnTo>
                    <a:pt x="1533" y="283"/>
                  </a:lnTo>
                  <a:lnTo>
                    <a:pt x="1580" y="290"/>
                  </a:lnTo>
                  <a:lnTo>
                    <a:pt x="1607" y="290"/>
                  </a:lnTo>
                  <a:lnTo>
                    <a:pt x="1634" y="305"/>
                  </a:lnTo>
                  <a:lnTo>
                    <a:pt x="1668" y="312"/>
                  </a:lnTo>
                  <a:lnTo>
                    <a:pt x="1695" y="327"/>
                  </a:lnTo>
                  <a:lnTo>
                    <a:pt x="1721" y="341"/>
                  </a:lnTo>
                  <a:lnTo>
                    <a:pt x="1748" y="356"/>
                  </a:lnTo>
                  <a:lnTo>
                    <a:pt x="1782" y="385"/>
                  </a:lnTo>
                  <a:lnTo>
                    <a:pt x="1809" y="392"/>
                  </a:lnTo>
                  <a:lnTo>
                    <a:pt x="1843" y="392"/>
                  </a:lnTo>
                  <a:lnTo>
                    <a:pt x="1869" y="392"/>
                  </a:lnTo>
                  <a:lnTo>
                    <a:pt x="1923" y="392"/>
                  </a:lnTo>
                  <a:lnTo>
                    <a:pt x="1950" y="399"/>
                  </a:lnTo>
                  <a:lnTo>
                    <a:pt x="1977" y="406"/>
                  </a:lnTo>
                  <a:lnTo>
                    <a:pt x="1950" y="414"/>
                  </a:lnTo>
                  <a:lnTo>
                    <a:pt x="1923" y="421"/>
                  </a:lnTo>
                  <a:lnTo>
                    <a:pt x="1883" y="421"/>
                  </a:lnTo>
                  <a:lnTo>
                    <a:pt x="1856" y="421"/>
                  </a:lnTo>
                  <a:lnTo>
                    <a:pt x="1829" y="414"/>
                  </a:lnTo>
                  <a:lnTo>
                    <a:pt x="1802" y="414"/>
                  </a:lnTo>
                  <a:lnTo>
                    <a:pt x="1775" y="414"/>
                  </a:lnTo>
                  <a:lnTo>
                    <a:pt x="1742" y="392"/>
                  </a:lnTo>
                  <a:lnTo>
                    <a:pt x="1721" y="363"/>
                  </a:lnTo>
                  <a:lnTo>
                    <a:pt x="1695" y="356"/>
                  </a:lnTo>
                  <a:lnTo>
                    <a:pt x="1661" y="341"/>
                  </a:lnTo>
                  <a:lnTo>
                    <a:pt x="1627" y="327"/>
                  </a:lnTo>
                  <a:lnTo>
                    <a:pt x="1594" y="319"/>
                  </a:lnTo>
                  <a:lnTo>
                    <a:pt x="1560" y="312"/>
                  </a:lnTo>
                  <a:lnTo>
                    <a:pt x="1533" y="305"/>
                  </a:lnTo>
                  <a:lnTo>
                    <a:pt x="1506" y="298"/>
                  </a:lnTo>
                  <a:lnTo>
                    <a:pt x="1479" y="290"/>
                  </a:lnTo>
                  <a:lnTo>
                    <a:pt x="1432" y="283"/>
                  </a:lnTo>
                  <a:lnTo>
                    <a:pt x="1405" y="276"/>
                  </a:lnTo>
                  <a:lnTo>
                    <a:pt x="1379" y="269"/>
                  </a:lnTo>
                  <a:lnTo>
                    <a:pt x="1352" y="269"/>
                  </a:lnTo>
                  <a:lnTo>
                    <a:pt x="1325" y="269"/>
                  </a:lnTo>
                  <a:lnTo>
                    <a:pt x="1298" y="261"/>
                  </a:lnTo>
                  <a:lnTo>
                    <a:pt x="1264" y="240"/>
                  </a:lnTo>
                  <a:lnTo>
                    <a:pt x="1231" y="218"/>
                  </a:lnTo>
                  <a:lnTo>
                    <a:pt x="1197" y="203"/>
                  </a:lnTo>
                  <a:lnTo>
                    <a:pt x="1170" y="196"/>
                  </a:lnTo>
                  <a:lnTo>
                    <a:pt x="1136" y="196"/>
                  </a:lnTo>
                  <a:lnTo>
                    <a:pt x="1110" y="203"/>
                  </a:lnTo>
                  <a:lnTo>
                    <a:pt x="1083" y="203"/>
                  </a:lnTo>
                  <a:lnTo>
                    <a:pt x="1056" y="203"/>
                  </a:lnTo>
                  <a:lnTo>
                    <a:pt x="1029" y="196"/>
                  </a:lnTo>
                  <a:lnTo>
                    <a:pt x="1002" y="181"/>
                  </a:lnTo>
                  <a:lnTo>
                    <a:pt x="975" y="167"/>
                  </a:lnTo>
                  <a:lnTo>
                    <a:pt x="948" y="152"/>
                  </a:lnTo>
                  <a:lnTo>
                    <a:pt x="894" y="152"/>
                  </a:lnTo>
                  <a:lnTo>
                    <a:pt x="867" y="152"/>
                  </a:lnTo>
                  <a:lnTo>
                    <a:pt x="841" y="138"/>
                  </a:lnTo>
                  <a:lnTo>
                    <a:pt x="814" y="116"/>
                  </a:lnTo>
                  <a:lnTo>
                    <a:pt x="787" y="102"/>
                  </a:lnTo>
                  <a:lnTo>
                    <a:pt x="760" y="102"/>
                  </a:lnTo>
                  <a:lnTo>
                    <a:pt x="726" y="94"/>
                  </a:lnTo>
                  <a:lnTo>
                    <a:pt x="699" y="80"/>
                  </a:lnTo>
                  <a:lnTo>
                    <a:pt x="672" y="65"/>
                  </a:lnTo>
                  <a:lnTo>
                    <a:pt x="646" y="58"/>
                  </a:lnTo>
                  <a:lnTo>
                    <a:pt x="612" y="51"/>
                  </a:lnTo>
                  <a:lnTo>
                    <a:pt x="585" y="44"/>
                  </a:lnTo>
                  <a:lnTo>
                    <a:pt x="558" y="36"/>
                  </a:lnTo>
                  <a:lnTo>
                    <a:pt x="531" y="29"/>
                  </a:lnTo>
                  <a:lnTo>
                    <a:pt x="498" y="22"/>
                  </a:lnTo>
                  <a:lnTo>
                    <a:pt x="464" y="15"/>
                  </a:lnTo>
                  <a:lnTo>
                    <a:pt x="430" y="15"/>
                  </a:lnTo>
                  <a:lnTo>
                    <a:pt x="377" y="15"/>
                  </a:lnTo>
                  <a:lnTo>
                    <a:pt x="343" y="15"/>
                  </a:lnTo>
                  <a:lnTo>
                    <a:pt x="316" y="15"/>
                  </a:lnTo>
                  <a:lnTo>
                    <a:pt x="289" y="29"/>
                  </a:lnTo>
                  <a:lnTo>
                    <a:pt x="262" y="36"/>
                  </a:lnTo>
                  <a:lnTo>
                    <a:pt x="235" y="44"/>
                  </a:lnTo>
                  <a:lnTo>
                    <a:pt x="202" y="58"/>
                  </a:lnTo>
                  <a:lnTo>
                    <a:pt x="168" y="73"/>
                  </a:lnTo>
                  <a:lnTo>
                    <a:pt x="134" y="87"/>
                  </a:lnTo>
                  <a:lnTo>
                    <a:pt x="108" y="94"/>
                  </a:lnTo>
                  <a:lnTo>
                    <a:pt x="81" y="94"/>
                  </a:lnTo>
                  <a:lnTo>
                    <a:pt x="54" y="94"/>
                  </a:lnTo>
                  <a:lnTo>
                    <a:pt x="27" y="80"/>
                  </a:lnTo>
                  <a:lnTo>
                    <a:pt x="0" y="65"/>
                  </a:lnTo>
                  <a:lnTo>
                    <a:pt x="27" y="73"/>
                  </a:lnTo>
                  <a:lnTo>
                    <a:pt x="40" y="73"/>
                  </a:lnTo>
                </a:path>
              </a:pathLst>
            </a:custGeom>
            <a:solidFill>
              <a:srgbClr val="49494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81325" name="Freeform 13">
              <a:extLst>
                <a:ext uri="{FF2B5EF4-FFF2-40B4-BE49-F238E27FC236}">
                  <a16:creationId xmlns:a16="http://schemas.microsoft.com/office/drawing/2014/main" id="{2E8053D0-7495-5E93-D300-BEEDE44788AE}"/>
                </a:ext>
              </a:extLst>
            </p:cNvPr>
            <p:cNvSpPr>
              <a:spLocks/>
            </p:cNvSpPr>
            <p:nvPr/>
          </p:nvSpPr>
          <p:spPr bwMode="auto">
            <a:xfrm>
              <a:off x="3466" y="559"/>
              <a:ext cx="1827" cy="880"/>
            </a:xfrm>
            <a:custGeom>
              <a:avLst/>
              <a:gdLst>
                <a:gd name="T0" fmla="*/ 27 w 1827"/>
                <a:gd name="T1" fmla="*/ 864 h 880"/>
                <a:gd name="T2" fmla="*/ 101 w 1827"/>
                <a:gd name="T3" fmla="*/ 850 h 880"/>
                <a:gd name="T4" fmla="*/ 154 w 1827"/>
                <a:gd name="T5" fmla="*/ 814 h 880"/>
                <a:gd name="T6" fmla="*/ 262 w 1827"/>
                <a:gd name="T7" fmla="*/ 785 h 880"/>
                <a:gd name="T8" fmla="*/ 322 w 1827"/>
                <a:gd name="T9" fmla="*/ 726 h 880"/>
                <a:gd name="T10" fmla="*/ 376 w 1827"/>
                <a:gd name="T11" fmla="*/ 697 h 880"/>
                <a:gd name="T12" fmla="*/ 430 w 1827"/>
                <a:gd name="T13" fmla="*/ 661 h 880"/>
                <a:gd name="T14" fmla="*/ 497 w 1827"/>
                <a:gd name="T15" fmla="*/ 625 h 880"/>
                <a:gd name="T16" fmla="*/ 577 w 1827"/>
                <a:gd name="T17" fmla="*/ 610 h 880"/>
                <a:gd name="T18" fmla="*/ 651 w 1827"/>
                <a:gd name="T19" fmla="*/ 588 h 880"/>
                <a:gd name="T20" fmla="*/ 705 w 1827"/>
                <a:gd name="T21" fmla="*/ 559 h 880"/>
                <a:gd name="T22" fmla="*/ 765 w 1827"/>
                <a:gd name="T23" fmla="*/ 501 h 880"/>
                <a:gd name="T24" fmla="*/ 839 w 1827"/>
                <a:gd name="T25" fmla="*/ 465 h 880"/>
                <a:gd name="T26" fmla="*/ 886 w 1827"/>
                <a:gd name="T27" fmla="*/ 407 h 880"/>
                <a:gd name="T28" fmla="*/ 913 w 1827"/>
                <a:gd name="T29" fmla="*/ 341 h 880"/>
                <a:gd name="T30" fmla="*/ 967 w 1827"/>
                <a:gd name="T31" fmla="*/ 283 h 880"/>
                <a:gd name="T32" fmla="*/ 1027 w 1827"/>
                <a:gd name="T33" fmla="*/ 240 h 880"/>
                <a:gd name="T34" fmla="*/ 1094 w 1827"/>
                <a:gd name="T35" fmla="*/ 203 h 880"/>
                <a:gd name="T36" fmla="*/ 1175 w 1827"/>
                <a:gd name="T37" fmla="*/ 174 h 880"/>
                <a:gd name="T38" fmla="*/ 1242 w 1827"/>
                <a:gd name="T39" fmla="*/ 174 h 880"/>
                <a:gd name="T40" fmla="*/ 1336 w 1827"/>
                <a:gd name="T41" fmla="*/ 145 h 880"/>
                <a:gd name="T42" fmla="*/ 1390 w 1827"/>
                <a:gd name="T43" fmla="*/ 123 h 880"/>
                <a:gd name="T44" fmla="*/ 1443 w 1827"/>
                <a:gd name="T45" fmla="*/ 109 h 880"/>
                <a:gd name="T46" fmla="*/ 1497 w 1827"/>
                <a:gd name="T47" fmla="*/ 94 h 880"/>
                <a:gd name="T48" fmla="*/ 1584 w 1827"/>
                <a:gd name="T49" fmla="*/ 94 h 880"/>
                <a:gd name="T50" fmla="*/ 1638 w 1827"/>
                <a:gd name="T51" fmla="*/ 73 h 880"/>
                <a:gd name="T52" fmla="*/ 1698 w 1827"/>
                <a:gd name="T53" fmla="*/ 44 h 880"/>
                <a:gd name="T54" fmla="*/ 1766 w 1827"/>
                <a:gd name="T55" fmla="*/ 22 h 880"/>
                <a:gd name="T56" fmla="*/ 1826 w 1827"/>
                <a:gd name="T57" fmla="*/ 0 h 880"/>
                <a:gd name="T58" fmla="*/ 1766 w 1827"/>
                <a:gd name="T59" fmla="*/ 22 h 880"/>
                <a:gd name="T60" fmla="*/ 1705 w 1827"/>
                <a:gd name="T61" fmla="*/ 80 h 880"/>
                <a:gd name="T62" fmla="*/ 1625 w 1827"/>
                <a:gd name="T63" fmla="*/ 102 h 880"/>
                <a:gd name="T64" fmla="*/ 1564 w 1827"/>
                <a:gd name="T65" fmla="*/ 116 h 880"/>
                <a:gd name="T66" fmla="*/ 1484 w 1827"/>
                <a:gd name="T67" fmla="*/ 138 h 880"/>
                <a:gd name="T68" fmla="*/ 1430 w 1827"/>
                <a:gd name="T69" fmla="*/ 145 h 880"/>
                <a:gd name="T70" fmla="*/ 1370 w 1827"/>
                <a:gd name="T71" fmla="*/ 160 h 880"/>
                <a:gd name="T72" fmla="*/ 1302 w 1827"/>
                <a:gd name="T73" fmla="*/ 174 h 880"/>
                <a:gd name="T74" fmla="*/ 1242 w 1827"/>
                <a:gd name="T75" fmla="*/ 203 h 880"/>
                <a:gd name="T76" fmla="*/ 1175 w 1827"/>
                <a:gd name="T77" fmla="*/ 218 h 880"/>
                <a:gd name="T78" fmla="*/ 1121 w 1827"/>
                <a:gd name="T79" fmla="*/ 240 h 880"/>
                <a:gd name="T80" fmla="*/ 1067 w 1827"/>
                <a:gd name="T81" fmla="*/ 262 h 880"/>
                <a:gd name="T82" fmla="*/ 1014 w 1827"/>
                <a:gd name="T83" fmla="*/ 298 h 880"/>
                <a:gd name="T84" fmla="*/ 960 w 1827"/>
                <a:gd name="T85" fmla="*/ 327 h 880"/>
                <a:gd name="T86" fmla="*/ 913 w 1827"/>
                <a:gd name="T87" fmla="*/ 370 h 880"/>
                <a:gd name="T88" fmla="*/ 886 w 1827"/>
                <a:gd name="T89" fmla="*/ 443 h 880"/>
                <a:gd name="T90" fmla="*/ 846 w 1827"/>
                <a:gd name="T91" fmla="*/ 509 h 880"/>
                <a:gd name="T92" fmla="*/ 792 w 1827"/>
                <a:gd name="T93" fmla="*/ 545 h 880"/>
                <a:gd name="T94" fmla="*/ 732 w 1827"/>
                <a:gd name="T95" fmla="*/ 567 h 880"/>
                <a:gd name="T96" fmla="*/ 665 w 1827"/>
                <a:gd name="T97" fmla="*/ 588 h 880"/>
                <a:gd name="T98" fmla="*/ 591 w 1827"/>
                <a:gd name="T99" fmla="*/ 610 h 880"/>
                <a:gd name="T100" fmla="*/ 537 w 1827"/>
                <a:gd name="T101" fmla="*/ 647 h 880"/>
                <a:gd name="T102" fmla="*/ 477 w 1827"/>
                <a:gd name="T103" fmla="*/ 654 h 880"/>
                <a:gd name="T104" fmla="*/ 403 w 1827"/>
                <a:gd name="T105" fmla="*/ 676 h 880"/>
                <a:gd name="T106" fmla="*/ 356 w 1827"/>
                <a:gd name="T107" fmla="*/ 734 h 880"/>
                <a:gd name="T108" fmla="*/ 302 w 1827"/>
                <a:gd name="T109" fmla="*/ 777 h 880"/>
                <a:gd name="T110" fmla="*/ 208 w 1827"/>
                <a:gd name="T111" fmla="*/ 799 h 880"/>
                <a:gd name="T112" fmla="*/ 154 w 1827"/>
                <a:gd name="T113" fmla="*/ 835 h 880"/>
                <a:gd name="T114" fmla="*/ 101 w 1827"/>
                <a:gd name="T115" fmla="*/ 872 h 880"/>
                <a:gd name="T116" fmla="*/ 47 w 1827"/>
                <a:gd name="T117" fmla="*/ 879 h 880"/>
                <a:gd name="T118" fmla="*/ 0 w 1827"/>
                <a:gd name="T119" fmla="*/ 864 h 8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827" h="880">
                  <a:moveTo>
                    <a:pt x="0" y="864"/>
                  </a:moveTo>
                  <a:lnTo>
                    <a:pt x="27" y="864"/>
                  </a:lnTo>
                  <a:lnTo>
                    <a:pt x="67" y="857"/>
                  </a:lnTo>
                  <a:lnTo>
                    <a:pt x="101" y="850"/>
                  </a:lnTo>
                  <a:lnTo>
                    <a:pt x="128" y="843"/>
                  </a:lnTo>
                  <a:lnTo>
                    <a:pt x="154" y="814"/>
                  </a:lnTo>
                  <a:lnTo>
                    <a:pt x="215" y="799"/>
                  </a:lnTo>
                  <a:lnTo>
                    <a:pt x="262" y="785"/>
                  </a:lnTo>
                  <a:lnTo>
                    <a:pt x="289" y="763"/>
                  </a:lnTo>
                  <a:lnTo>
                    <a:pt x="322" y="726"/>
                  </a:lnTo>
                  <a:lnTo>
                    <a:pt x="349" y="705"/>
                  </a:lnTo>
                  <a:lnTo>
                    <a:pt x="376" y="697"/>
                  </a:lnTo>
                  <a:lnTo>
                    <a:pt x="403" y="683"/>
                  </a:lnTo>
                  <a:lnTo>
                    <a:pt x="430" y="661"/>
                  </a:lnTo>
                  <a:lnTo>
                    <a:pt x="463" y="632"/>
                  </a:lnTo>
                  <a:lnTo>
                    <a:pt x="497" y="625"/>
                  </a:lnTo>
                  <a:lnTo>
                    <a:pt x="537" y="617"/>
                  </a:lnTo>
                  <a:lnTo>
                    <a:pt x="577" y="610"/>
                  </a:lnTo>
                  <a:lnTo>
                    <a:pt x="618" y="603"/>
                  </a:lnTo>
                  <a:lnTo>
                    <a:pt x="651" y="588"/>
                  </a:lnTo>
                  <a:lnTo>
                    <a:pt x="678" y="581"/>
                  </a:lnTo>
                  <a:lnTo>
                    <a:pt x="705" y="559"/>
                  </a:lnTo>
                  <a:lnTo>
                    <a:pt x="732" y="530"/>
                  </a:lnTo>
                  <a:lnTo>
                    <a:pt x="765" y="501"/>
                  </a:lnTo>
                  <a:lnTo>
                    <a:pt x="792" y="479"/>
                  </a:lnTo>
                  <a:lnTo>
                    <a:pt x="839" y="465"/>
                  </a:lnTo>
                  <a:lnTo>
                    <a:pt x="859" y="436"/>
                  </a:lnTo>
                  <a:lnTo>
                    <a:pt x="886" y="407"/>
                  </a:lnTo>
                  <a:lnTo>
                    <a:pt x="900" y="370"/>
                  </a:lnTo>
                  <a:lnTo>
                    <a:pt x="913" y="341"/>
                  </a:lnTo>
                  <a:lnTo>
                    <a:pt x="933" y="312"/>
                  </a:lnTo>
                  <a:lnTo>
                    <a:pt x="967" y="283"/>
                  </a:lnTo>
                  <a:lnTo>
                    <a:pt x="1000" y="262"/>
                  </a:lnTo>
                  <a:lnTo>
                    <a:pt x="1027" y="240"/>
                  </a:lnTo>
                  <a:lnTo>
                    <a:pt x="1061" y="218"/>
                  </a:lnTo>
                  <a:lnTo>
                    <a:pt x="1094" y="203"/>
                  </a:lnTo>
                  <a:lnTo>
                    <a:pt x="1121" y="189"/>
                  </a:lnTo>
                  <a:lnTo>
                    <a:pt x="1175" y="174"/>
                  </a:lnTo>
                  <a:lnTo>
                    <a:pt x="1202" y="182"/>
                  </a:lnTo>
                  <a:lnTo>
                    <a:pt x="1242" y="174"/>
                  </a:lnTo>
                  <a:lnTo>
                    <a:pt x="1302" y="167"/>
                  </a:lnTo>
                  <a:lnTo>
                    <a:pt x="1336" y="145"/>
                  </a:lnTo>
                  <a:lnTo>
                    <a:pt x="1363" y="131"/>
                  </a:lnTo>
                  <a:lnTo>
                    <a:pt x="1390" y="123"/>
                  </a:lnTo>
                  <a:lnTo>
                    <a:pt x="1416" y="116"/>
                  </a:lnTo>
                  <a:lnTo>
                    <a:pt x="1443" y="109"/>
                  </a:lnTo>
                  <a:lnTo>
                    <a:pt x="1470" y="102"/>
                  </a:lnTo>
                  <a:lnTo>
                    <a:pt x="1497" y="94"/>
                  </a:lnTo>
                  <a:lnTo>
                    <a:pt x="1524" y="94"/>
                  </a:lnTo>
                  <a:lnTo>
                    <a:pt x="1584" y="94"/>
                  </a:lnTo>
                  <a:lnTo>
                    <a:pt x="1611" y="87"/>
                  </a:lnTo>
                  <a:lnTo>
                    <a:pt x="1638" y="73"/>
                  </a:lnTo>
                  <a:lnTo>
                    <a:pt x="1672" y="58"/>
                  </a:lnTo>
                  <a:lnTo>
                    <a:pt x="1698" y="44"/>
                  </a:lnTo>
                  <a:lnTo>
                    <a:pt x="1732" y="36"/>
                  </a:lnTo>
                  <a:lnTo>
                    <a:pt x="1766" y="22"/>
                  </a:lnTo>
                  <a:lnTo>
                    <a:pt x="1799" y="15"/>
                  </a:lnTo>
                  <a:lnTo>
                    <a:pt x="1826" y="0"/>
                  </a:lnTo>
                  <a:lnTo>
                    <a:pt x="1792" y="0"/>
                  </a:lnTo>
                  <a:lnTo>
                    <a:pt x="1766" y="22"/>
                  </a:lnTo>
                  <a:lnTo>
                    <a:pt x="1732" y="51"/>
                  </a:lnTo>
                  <a:lnTo>
                    <a:pt x="1705" y="80"/>
                  </a:lnTo>
                  <a:lnTo>
                    <a:pt x="1678" y="102"/>
                  </a:lnTo>
                  <a:lnTo>
                    <a:pt x="1625" y="102"/>
                  </a:lnTo>
                  <a:lnTo>
                    <a:pt x="1598" y="109"/>
                  </a:lnTo>
                  <a:lnTo>
                    <a:pt x="1564" y="116"/>
                  </a:lnTo>
                  <a:lnTo>
                    <a:pt x="1531" y="131"/>
                  </a:lnTo>
                  <a:lnTo>
                    <a:pt x="1484" y="138"/>
                  </a:lnTo>
                  <a:lnTo>
                    <a:pt x="1457" y="145"/>
                  </a:lnTo>
                  <a:lnTo>
                    <a:pt x="1430" y="145"/>
                  </a:lnTo>
                  <a:lnTo>
                    <a:pt x="1396" y="160"/>
                  </a:lnTo>
                  <a:lnTo>
                    <a:pt x="1370" y="160"/>
                  </a:lnTo>
                  <a:lnTo>
                    <a:pt x="1329" y="167"/>
                  </a:lnTo>
                  <a:lnTo>
                    <a:pt x="1302" y="174"/>
                  </a:lnTo>
                  <a:lnTo>
                    <a:pt x="1276" y="189"/>
                  </a:lnTo>
                  <a:lnTo>
                    <a:pt x="1242" y="203"/>
                  </a:lnTo>
                  <a:lnTo>
                    <a:pt x="1208" y="218"/>
                  </a:lnTo>
                  <a:lnTo>
                    <a:pt x="1175" y="218"/>
                  </a:lnTo>
                  <a:lnTo>
                    <a:pt x="1148" y="225"/>
                  </a:lnTo>
                  <a:lnTo>
                    <a:pt x="1121" y="240"/>
                  </a:lnTo>
                  <a:lnTo>
                    <a:pt x="1094" y="247"/>
                  </a:lnTo>
                  <a:lnTo>
                    <a:pt x="1067" y="262"/>
                  </a:lnTo>
                  <a:lnTo>
                    <a:pt x="1041" y="276"/>
                  </a:lnTo>
                  <a:lnTo>
                    <a:pt x="1014" y="298"/>
                  </a:lnTo>
                  <a:lnTo>
                    <a:pt x="987" y="312"/>
                  </a:lnTo>
                  <a:lnTo>
                    <a:pt x="960" y="327"/>
                  </a:lnTo>
                  <a:lnTo>
                    <a:pt x="933" y="341"/>
                  </a:lnTo>
                  <a:lnTo>
                    <a:pt x="913" y="370"/>
                  </a:lnTo>
                  <a:lnTo>
                    <a:pt x="893" y="400"/>
                  </a:lnTo>
                  <a:lnTo>
                    <a:pt x="886" y="443"/>
                  </a:lnTo>
                  <a:lnTo>
                    <a:pt x="866" y="472"/>
                  </a:lnTo>
                  <a:lnTo>
                    <a:pt x="846" y="509"/>
                  </a:lnTo>
                  <a:lnTo>
                    <a:pt x="819" y="530"/>
                  </a:lnTo>
                  <a:lnTo>
                    <a:pt x="792" y="545"/>
                  </a:lnTo>
                  <a:lnTo>
                    <a:pt x="759" y="559"/>
                  </a:lnTo>
                  <a:lnTo>
                    <a:pt x="732" y="567"/>
                  </a:lnTo>
                  <a:lnTo>
                    <a:pt x="705" y="581"/>
                  </a:lnTo>
                  <a:lnTo>
                    <a:pt x="665" y="588"/>
                  </a:lnTo>
                  <a:lnTo>
                    <a:pt x="638" y="596"/>
                  </a:lnTo>
                  <a:lnTo>
                    <a:pt x="591" y="610"/>
                  </a:lnTo>
                  <a:lnTo>
                    <a:pt x="564" y="632"/>
                  </a:lnTo>
                  <a:lnTo>
                    <a:pt x="537" y="647"/>
                  </a:lnTo>
                  <a:lnTo>
                    <a:pt x="503" y="654"/>
                  </a:lnTo>
                  <a:lnTo>
                    <a:pt x="477" y="654"/>
                  </a:lnTo>
                  <a:lnTo>
                    <a:pt x="436" y="661"/>
                  </a:lnTo>
                  <a:lnTo>
                    <a:pt x="403" y="676"/>
                  </a:lnTo>
                  <a:lnTo>
                    <a:pt x="376" y="697"/>
                  </a:lnTo>
                  <a:lnTo>
                    <a:pt x="356" y="734"/>
                  </a:lnTo>
                  <a:lnTo>
                    <a:pt x="329" y="756"/>
                  </a:lnTo>
                  <a:lnTo>
                    <a:pt x="302" y="777"/>
                  </a:lnTo>
                  <a:lnTo>
                    <a:pt x="262" y="785"/>
                  </a:lnTo>
                  <a:lnTo>
                    <a:pt x="208" y="799"/>
                  </a:lnTo>
                  <a:lnTo>
                    <a:pt x="181" y="821"/>
                  </a:lnTo>
                  <a:lnTo>
                    <a:pt x="154" y="835"/>
                  </a:lnTo>
                  <a:lnTo>
                    <a:pt x="128" y="857"/>
                  </a:lnTo>
                  <a:lnTo>
                    <a:pt x="101" y="872"/>
                  </a:lnTo>
                  <a:lnTo>
                    <a:pt x="74" y="879"/>
                  </a:lnTo>
                  <a:lnTo>
                    <a:pt x="47" y="879"/>
                  </a:lnTo>
                  <a:lnTo>
                    <a:pt x="13" y="872"/>
                  </a:lnTo>
                  <a:lnTo>
                    <a:pt x="0" y="864"/>
                  </a:lnTo>
                </a:path>
              </a:pathLst>
            </a:custGeom>
            <a:solidFill>
              <a:srgbClr val="49494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81326" name="Freeform 14">
              <a:extLst>
                <a:ext uri="{FF2B5EF4-FFF2-40B4-BE49-F238E27FC236}">
                  <a16:creationId xmlns:a16="http://schemas.microsoft.com/office/drawing/2014/main" id="{D4666F92-9091-2748-7A9D-90A6D1BA63E7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" y="356"/>
              <a:ext cx="4812" cy="3462"/>
            </a:xfrm>
            <a:custGeom>
              <a:avLst/>
              <a:gdLst>
                <a:gd name="T0" fmla="*/ 444 w 4812"/>
                <a:gd name="T1" fmla="*/ 348 h 3462"/>
                <a:gd name="T2" fmla="*/ 817 w 4812"/>
                <a:gd name="T3" fmla="*/ 664 h 3462"/>
                <a:gd name="T4" fmla="*/ 1190 w 4812"/>
                <a:gd name="T5" fmla="*/ 925 h 3462"/>
                <a:gd name="T6" fmla="*/ 1614 w 4812"/>
                <a:gd name="T7" fmla="*/ 1252 h 3462"/>
                <a:gd name="T8" fmla="*/ 2058 w 4812"/>
                <a:gd name="T9" fmla="*/ 1611 h 3462"/>
                <a:gd name="T10" fmla="*/ 2421 w 4812"/>
                <a:gd name="T11" fmla="*/ 1926 h 3462"/>
                <a:gd name="T12" fmla="*/ 2673 w 4812"/>
                <a:gd name="T13" fmla="*/ 2362 h 3462"/>
                <a:gd name="T14" fmla="*/ 2249 w 4812"/>
                <a:gd name="T15" fmla="*/ 2318 h 3462"/>
                <a:gd name="T16" fmla="*/ 1815 w 4812"/>
                <a:gd name="T17" fmla="*/ 2307 h 3462"/>
                <a:gd name="T18" fmla="*/ 1311 w 4812"/>
                <a:gd name="T19" fmla="*/ 2373 h 3462"/>
                <a:gd name="T20" fmla="*/ 918 w 4812"/>
                <a:gd name="T21" fmla="*/ 2318 h 3462"/>
                <a:gd name="T22" fmla="*/ 474 w 4812"/>
                <a:gd name="T23" fmla="*/ 2122 h 3462"/>
                <a:gd name="T24" fmla="*/ 30 w 4812"/>
                <a:gd name="T25" fmla="*/ 1752 h 3462"/>
                <a:gd name="T26" fmla="*/ 403 w 4812"/>
                <a:gd name="T27" fmla="*/ 2090 h 3462"/>
                <a:gd name="T28" fmla="*/ 827 w 4812"/>
                <a:gd name="T29" fmla="*/ 2296 h 3462"/>
                <a:gd name="T30" fmla="*/ 635 w 4812"/>
                <a:gd name="T31" fmla="*/ 2416 h 3462"/>
                <a:gd name="T32" fmla="*/ 212 w 4812"/>
                <a:gd name="T33" fmla="*/ 2569 h 3462"/>
                <a:gd name="T34" fmla="*/ 252 w 4812"/>
                <a:gd name="T35" fmla="*/ 2612 h 3462"/>
                <a:gd name="T36" fmla="*/ 676 w 4812"/>
                <a:gd name="T37" fmla="*/ 2438 h 3462"/>
                <a:gd name="T38" fmla="*/ 1089 w 4812"/>
                <a:gd name="T39" fmla="*/ 2405 h 3462"/>
                <a:gd name="T40" fmla="*/ 1553 w 4812"/>
                <a:gd name="T41" fmla="*/ 2569 h 3462"/>
                <a:gd name="T42" fmla="*/ 1624 w 4812"/>
                <a:gd name="T43" fmla="*/ 3004 h 3462"/>
                <a:gd name="T44" fmla="*/ 1069 w 4812"/>
                <a:gd name="T45" fmla="*/ 3189 h 3462"/>
                <a:gd name="T46" fmla="*/ 595 w 4812"/>
                <a:gd name="T47" fmla="*/ 3298 h 3462"/>
                <a:gd name="T48" fmla="*/ 161 w 4812"/>
                <a:gd name="T49" fmla="*/ 3341 h 3462"/>
                <a:gd name="T50" fmla="*/ 292 w 4812"/>
                <a:gd name="T51" fmla="*/ 3320 h 3462"/>
                <a:gd name="T52" fmla="*/ 767 w 4812"/>
                <a:gd name="T53" fmla="*/ 3298 h 3462"/>
                <a:gd name="T54" fmla="*/ 1241 w 4812"/>
                <a:gd name="T55" fmla="*/ 3189 h 3462"/>
                <a:gd name="T56" fmla="*/ 1654 w 4812"/>
                <a:gd name="T57" fmla="*/ 2982 h 3462"/>
                <a:gd name="T58" fmla="*/ 2088 w 4812"/>
                <a:gd name="T59" fmla="*/ 2917 h 3462"/>
                <a:gd name="T60" fmla="*/ 2521 w 4812"/>
                <a:gd name="T61" fmla="*/ 3058 h 3462"/>
                <a:gd name="T62" fmla="*/ 2975 w 4812"/>
                <a:gd name="T63" fmla="*/ 3200 h 3462"/>
                <a:gd name="T64" fmla="*/ 3490 w 4812"/>
                <a:gd name="T65" fmla="*/ 3309 h 3462"/>
                <a:gd name="T66" fmla="*/ 3944 w 4812"/>
                <a:gd name="T67" fmla="*/ 3385 h 3462"/>
                <a:gd name="T68" fmla="*/ 4408 w 4812"/>
                <a:gd name="T69" fmla="*/ 3450 h 3462"/>
                <a:gd name="T70" fmla="*/ 4297 w 4812"/>
                <a:gd name="T71" fmla="*/ 3439 h 3462"/>
                <a:gd name="T72" fmla="*/ 3782 w 4812"/>
                <a:gd name="T73" fmla="*/ 3330 h 3462"/>
                <a:gd name="T74" fmla="*/ 3197 w 4812"/>
                <a:gd name="T75" fmla="*/ 3200 h 3462"/>
                <a:gd name="T76" fmla="*/ 2733 w 4812"/>
                <a:gd name="T77" fmla="*/ 3124 h 3462"/>
                <a:gd name="T78" fmla="*/ 2199 w 4812"/>
                <a:gd name="T79" fmla="*/ 2884 h 3462"/>
                <a:gd name="T80" fmla="*/ 1684 w 4812"/>
                <a:gd name="T81" fmla="*/ 2677 h 3462"/>
                <a:gd name="T82" fmla="*/ 1220 w 4812"/>
                <a:gd name="T83" fmla="*/ 2471 h 3462"/>
                <a:gd name="T84" fmla="*/ 1493 w 4812"/>
                <a:gd name="T85" fmla="*/ 2394 h 3462"/>
                <a:gd name="T86" fmla="*/ 2078 w 4812"/>
                <a:gd name="T87" fmla="*/ 2318 h 3462"/>
                <a:gd name="T88" fmla="*/ 2582 w 4812"/>
                <a:gd name="T89" fmla="*/ 2362 h 3462"/>
                <a:gd name="T90" fmla="*/ 3056 w 4812"/>
                <a:gd name="T91" fmla="*/ 2569 h 3462"/>
                <a:gd name="T92" fmla="*/ 3500 w 4812"/>
                <a:gd name="T93" fmla="*/ 2743 h 3462"/>
                <a:gd name="T94" fmla="*/ 4075 w 4812"/>
                <a:gd name="T95" fmla="*/ 3004 h 3462"/>
                <a:gd name="T96" fmla="*/ 4569 w 4812"/>
                <a:gd name="T97" fmla="*/ 3243 h 3462"/>
                <a:gd name="T98" fmla="*/ 4650 w 4812"/>
                <a:gd name="T99" fmla="*/ 3265 h 3462"/>
                <a:gd name="T100" fmla="*/ 4196 w 4812"/>
                <a:gd name="T101" fmla="*/ 3015 h 3462"/>
                <a:gd name="T102" fmla="*/ 3742 w 4812"/>
                <a:gd name="T103" fmla="*/ 2764 h 3462"/>
                <a:gd name="T104" fmla="*/ 3278 w 4812"/>
                <a:gd name="T105" fmla="*/ 2634 h 3462"/>
                <a:gd name="T106" fmla="*/ 2733 w 4812"/>
                <a:gd name="T107" fmla="*/ 2362 h 3462"/>
                <a:gd name="T108" fmla="*/ 2461 w 4812"/>
                <a:gd name="T109" fmla="*/ 1959 h 3462"/>
                <a:gd name="T110" fmla="*/ 2168 w 4812"/>
                <a:gd name="T111" fmla="*/ 1600 h 3462"/>
                <a:gd name="T112" fmla="*/ 1765 w 4812"/>
                <a:gd name="T113" fmla="*/ 1317 h 3462"/>
                <a:gd name="T114" fmla="*/ 1362 w 4812"/>
                <a:gd name="T115" fmla="*/ 969 h 3462"/>
                <a:gd name="T116" fmla="*/ 938 w 4812"/>
                <a:gd name="T117" fmla="*/ 740 h 3462"/>
                <a:gd name="T118" fmla="*/ 595 w 4812"/>
                <a:gd name="T119" fmla="*/ 392 h 3462"/>
                <a:gd name="T120" fmla="*/ 242 w 4812"/>
                <a:gd name="T121" fmla="*/ 87 h 34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4812" h="3462">
                  <a:moveTo>
                    <a:pt x="101" y="0"/>
                  </a:moveTo>
                  <a:lnTo>
                    <a:pt x="141" y="44"/>
                  </a:lnTo>
                  <a:lnTo>
                    <a:pt x="182" y="76"/>
                  </a:lnTo>
                  <a:lnTo>
                    <a:pt x="222" y="109"/>
                  </a:lnTo>
                  <a:lnTo>
                    <a:pt x="262" y="141"/>
                  </a:lnTo>
                  <a:lnTo>
                    <a:pt x="282" y="185"/>
                  </a:lnTo>
                  <a:lnTo>
                    <a:pt x="323" y="218"/>
                  </a:lnTo>
                  <a:lnTo>
                    <a:pt x="363" y="261"/>
                  </a:lnTo>
                  <a:lnTo>
                    <a:pt x="403" y="305"/>
                  </a:lnTo>
                  <a:lnTo>
                    <a:pt x="444" y="348"/>
                  </a:lnTo>
                  <a:lnTo>
                    <a:pt x="484" y="370"/>
                  </a:lnTo>
                  <a:lnTo>
                    <a:pt x="524" y="414"/>
                  </a:lnTo>
                  <a:lnTo>
                    <a:pt x="565" y="435"/>
                  </a:lnTo>
                  <a:lnTo>
                    <a:pt x="605" y="446"/>
                  </a:lnTo>
                  <a:lnTo>
                    <a:pt x="646" y="479"/>
                  </a:lnTo>
                  <a:lnTo>
                    <a:pt x="686" y="501"/>
                  </a:lnTo>
                  <a:lnTo>
                    <a:pt x="716" y="544"/>
                  </a:lnTo>
                  <a:lnTo>
                    <a:pt x="756" y="566"/>
                  </a:lnTo>
                  <a:lnTo>
                    <a:pt x="797" y="588"/>
                  </a:lnTo>
                  <a:lnTo>
                    <a:pt x="817" y="664"/>
                  </a:lnTo>
                  <a:lnTo>
                    <a:pt x="847" y="707"/>
                  </a:lnTo>
                  <a:lnTo>
                    <a:pt x="888" y="729"/>
                  </a:lnTo>
                  <a:lnTo>
                    <a:pt x="928" y="762"/>
                  </a:lnTo>
                  <a:lnTo>
                    <a:pt x="958" y="805"/>
                  </a:lnTo>
                  <a:lnTo>
                    <a:pt x="999" y="805"/>
                  </a:lnTo>
                  <a:lnTo>
                    <a:pt x="1029" y="849"/>
                  </a:lnTo>
                  <a:lnTo>
                    <a:pt x="1069" y="871"/>
                  </a:lnTo>
                  <a:lnTo>
                    <a:pt x="1109" y="892"/>
                  </a:lnTo>
                  <a:lnTo>
                    <a:pt x="1150" y="925"/>
                  </a:lnTo>
                  <a:lnTo>
                    <a:pt x="1190" y="925"/>
                  </a:lnTo>
                  <a:lnTo>
                    <a:pt x="1230" y="947"/>
                  </a:lnTo>
                  <a:lnTo>
                    <a:pt x="1281" y="969"/>
                  </a:lnTo>
                  <a:lnTo>
                    <a:pt x="1321" y="1012"/>
                  </a:lnTo>
                  <a:lnTo>
                    <a:pt x="1362" y="1023"/>
                  </a:lnTo>
                  <a:lnTo>
                    <a:pt x="1402" y="1067"/>
                  </a:lnTo>
                  <a:lnTo>
                    <a:pt x="1422" y="1121"/>
                  </a:lnTo>
                  <a:lnTo>
                    <a:pt x="1473" y="1165"/>
                  </a:lnTo>
                  <a:lnTo>
                    <a:pt x="1523" y="1197"/>
                  </a:lnTo>
                  <a:lnTo>
                    <a:pt x="1573" y="1241"/>
                  </a:lnTo>
                  <a:lnTo>
                    <a:pt x="1614" y="1252"/>
                  </a:lnTo>
                  <a:lnTo>
                    <a:pt x="1664" y="1284"/>
                  </a:lnTo>
                  <a:lnTo>
                    <a:pt x="1705" y="1328"/>
                  </a:lnTo>
                  <a:lnTo>
                    <a:pt x="1795" y="1350"/>
                  </a:lnTo>
                  <a:lnTo>
                    <a:pt x="1836" y="1382"/>
                  </a:lnTo>
                  <a:lnTo>
                    <a:pt x="1856" y="1437"/>
                  </a:lnTo>
                  <a:lnTo>
                    <a:pt x="1866" y="1513"/>
                  </a:lnTo>
                  <a:lnTo>
                    <a:pt x="1916" y="1556"/>
                  </a:lnTo>
                  <a:lnTo>
                    <a:pt x="1967" y="1567"/>
                  </a:lnTo>
                  <a:lnTo>
                    <a:pt x="2017" y="1578"/>
                  </a:lnTo>
                  <a:lnTo>
                    <a:pt x="2058" y="1611"/>
                  </a:lnTo>
                  <a:lnTo>
                    <a:pt x="2098" y="1643"/>
                  </a:lnTo>
                  <a:lnTo>
                    <a:pt x="2138" y="1665"/>
                  </a:lnTo>
                  <a:lnTo>
                    <a:pt x="2199" y="1665"/>
                  </a:lnTo>
                  <a:lnTo>
                    <a:pt x="2239" y="1676"/>
                  </a:lnTo>
                  <a:lnTo>
                    <a:pt x="2279" y="1687"/>
                  </a:lnTo>
                  <a:lnTo>
                    <a:pt x="2300" y="1774"/>
                  </a:lnTo>
                  <a:lnTo>
                    <a:pt x="2320" y="1818"/>
                  </a:lnTo>
                  <a:lnTo>
                    <a:pt x="2370" y="1861"/>
                  </a:lnTo>
                  <a:lnTo>
                    <a:pt x="2411" y="1883"/>
                  </a:lnTo>
                  <a:lnTo>
                    <a:pt x="2421" y="1926"/>
                  </a:lnTo>
                  <a:lnTo>
                    <a:pt x="2431" y="1970"/>
                  </a:lnTo>
                  <a:lnTo>
                    <a:pt x="2451" y="2013"/>
                  </a:lnTo>
                  <a:lnTo>
                    <a:pt x="2481" y="2068"/>
                  </a:lnTo>
                  <a:lnTo>
                    <a:pt x="2511" y="2122"/>
                  </a:lnTo>
                  <a:lnTo>
                    <a:pt x="2521" y="2166"/>
                  </a:lnTo>
                  <a:lnTo>
                    <a:pt x="2532" y="2209"/>
                  </a:lnTo>
                  <a:lnTo>
                    <a:pt x="2552" y="2253"/>
                  </a:lnTo>
                  <a:lnTo>
                    <a:pt x="2602" y="2296"/>
                  </a:lnTo>
                  <a:lnTo>
                    <a:pt x="2643" y="2318"/>
                  </a:lnTo>
                  <a:lnTo>
                    <a:pt x="2673" y="2362"/>
                  </a:lnTo>
                  <a:lnTo>
                    <a:pt x="2632" y="2362"/>
                  </a:lnTo>
                  <a:lnTo>
                    <a:pt x="2592" y="2362"/>
                  </a:lnTo>
                  <a:lnTo>
                    <a:pt x="2542" y="2351"/>
                  </a:lnTo>
                  <a:lnTo>
                    <a:pt x="2501" y="2340"/>
                  </a:lnTo>
                  <a:lnTo>
                    <a:pt x="2461" y="2340"/>
                  </a:lnTo>
                  <a:lnTo>
                    <a:pt x="2421" y="2340"/>
                  </a:lnTo>
                  <a:lnTo>
                    <a:pt x="2380" y="2307"/>
                  </a:lnTo>
                  <a:lnTo>
                    <a:pt x="2330" y="2296"/>
                  </a:lnTo>
                  <a:lnTo>
                    <a:pt x="2290" y="2296"/>
                  </a:lnTo>
                  <a:lnTo>
                    <a:pt x="2249" y="2318"/>
                  </a:lnTo>
                  <a:lnTo>
                    <a:pt x="2209" y="2329"/>
                  </a:lnTo>
                  <a:lnTo>
                    <a:pt x="2168" y="2329"/>
                  </a:lnTo>
                  <a:lnTo>
                    <a:pt x="2128" y="2329"/>
                  </a:lnTo>
                  <a:lnTo>
                    <a:pt x="2088" y="2329"/>
                  </a:lnTo>
                  <a:lnTo>
                    <a:pt x="2047" y="2329"/>
                  </a:lnTo>
                  <a:lnTo>
                    <a:pt x="2007" y="2329"/>
                  </a:lnTo>
                  <a:lnTo>
                    <a:pt x="1957" y="2340"/>
                  </a:lnTo>
                  <a:lnTo>
                    <a:pt x="1906" y="2340"/>
                  </a:lnTo>
                  <a:lnTo>
                    <a:pt x="1866" y="2318"/>
                  </a:lnTo>
                  <a:lnTo>
                    <a:pt x="1815" y="2307"/>
                  </a:lnTo>
                  <a:lnTo>
                    <a:pt x="1745" y="2318"/>
                  </a:lnTo>
                  <a:lnTo>
                    <a:pt x="1705" y="2340"/>
                  </a:lnTo>
                  <a:lnTo>
                    <a:pt x="1664" y="2362"/>
                  </a:lnTo>
                  <a:lnTo>
                    <a:pt x="1624" y="2373"/>
                  </a:lnTo>
                  <a:lnTo>
                    <a:pt x="1583" y="2373"/>
                  </a:lnTo>
                  <a:lnTo>
                    <a:pt x="1543" y="2373"/>
                  </a:lnTo>
                  <a:lnTo>
                    <a:pt x="1473" y="2373"/>
                  </a:lnTo>
                  <a:lnTo>
                    <a:pt x="1432" y="2373"/>
                  </a:lnTo>
                  <a:lnTo>
                    <a:pt x="1352" y="2373"/>
                  </a:lnTo>
                  <a:lnTo>
                    <a:pt x="1311" y="2373"/>
                  </a:lnTo>
                  <a:lnTo>
                    <a:pt x="1271" y="2384"/>
                  </a:lnTo>
                  <a:lnTo>
                    <a:pt x="1230" y="2405"/>
                  </a:lnTo>
                  <a:lnTo>
                    <a:pt x="1190" y="2405"/>
                  </a:lnTo>
                  <a:lnTo>
                    <a:pt x="1150" y="2405"/>
                  </a:lnTo>
                  <a:lnTo>
                    <a:pt x="1109" y="2405"/>
                  </a:lnTo>
                  <a:lnTo>
                    <a:pt x="1069" y="2405"/>
                  </a:lnTo>
                  <a:lnTo>
                    <a:pt x="1029" y="2405"/>
                  </a:lnTo>
                  <a:lnTo>
                    <a:pt x="988" y="2394"/>
                  </a:lnTo>
                  <a:lnTo>
                    <a:pt x="948" y="2362"/>
                  </a:lnTo>
                  <a:lnTo>
                    <a:pt x="918" y="2318"/>
                  </a:lnTo>
                  <a:lnTo>
                    <a:pt x="877" y="2286"/>
                  </a:lnTo>
                  <a:lnTo>
                    <a:pt x="837" y="2275"/>
                  </a:lnTo>
                  <a:lnTo>
                    <a:pt x="797" y="2253"/>
                  </a:lnTo>
                  <a:lnTo>
                    <a:pt x="736" y="2242"/>
                  </a:lnTo>
                  <a:lnTo>
                    <a:pt x="696" y="2220"/>
                  </a:lnTo>
                  <a:lnTo>
                    <a:pt x="656" y="2220"/>
                  </a:lnTo>
                  <a:lnTo>
                    <a:pt x="615" y="2198"/>
                  </a:lnTo>
                  <a:lnTo>
                    <a:pt x="565" y="2144"/>
                  </a:lnTo>
                  <a:lnTo>
                    <a:pt x="524" y="2122"/>
                  </a:lnTo>
                  <a:lnTo>
                    <a:pt x="474" y="2122"/>
                  </a:lnTo>
                  <a:lnTo>
                    <a:pt x="434" y="2101"/>
                  </a:lnTo>
                  <a:lnTo>
                    <a:pt x="383" y="2057"/>
                  </a:lnTo>
                  <a:lnTo>
                    <a:pt x="313" y="2013"/>
                  </a:lnTo>
                  <a:lnTo>
                    <a:pt x="272" y="1981"/>
                  </a:lnTo>
                  <a:lnTo>
                    <a:pt x="232" y="1970"/>
                  </a:lnTo>
                  <a:lnTo>
                    <a:pt x="192" y="1937"/>
                  </a:lnTo>
                  <a:lnTo>
                    <a:pt x="161" y="1894"/>
                  </a:lnTo>
                  <a:lnTo>
                    <a:pt x="121" y="1839"/>
                  </a:lnTo>
                  <a:lnTo>
                    <a:pt x="71" y="1785"/>
                  </a:lnTo>
                  <a:lnTo>
                    <a:pt x="30" y="1752"/>
                  </a:lnTo>
                  <a:lnTo>
                    <a:pt x="50" y="1796"/>
                  </a:lnTo>
                  <a:lnTo>
                    <a:pt x="91" y="1828"/>
                  </a:lnTo>
                  <a:lnTo>
                    <a:pt x="121" y="1872"/>
                  </a:lnTo>
                  <a:lnTo>
                    <a:pt x="151" y="1916"/>
                  </a:lnTo>
                  <a:lnTo>
                    <a:pt x="192" y="1959"/>
                  </a:lnTo>
                  <a:lnTo>
                    <a:pt x="232" y="1981"/>
                  </a:lnTo>
                  <a:lnTo>
                    <a:pt x="282" y="2013"/>
                  </a:lnTo>
                  <a:lnTo>
                    <a:pt x="323" y="2035"/>
                  </a:lnTo>
                  <a:lnTo>
                    <a:pt x="363" y="2068"/>
                  </a:lnTo>
                  <a:lnTo>
                    <a:pt x="403" y="2090"/>
                  </a:lnTo>
                  <a:lnTo>
                    <a:pt x="444" y="2111"/>
                  </a:lnTo>
                  <a:lnTo>
                    <a:pt x="484" y="2122"/>
                  </a:lnTo>
                  <a:lnTo>
                    <a:pt x="524" y="2155"/>
                  </a:lnTo>
                  <a:lnTo>
                    <a:pt x="565" y="2188"/>
                  </a:lnTo>
                  <a:lnTo>
                    <a:pt x="615" y="2231"/>
                  </a:lnTo>
                  <a:lnTo>
                    <a:pt x="656" y="2231"/>
                  </a:lnTo>
                  <a:lnTo>
                    <a:pt x="696" y="2231"/>
                  </a:lnTo>
                  <a:lnTo>
                    <a:pt x="736" y="2275"/>
                  </a:lnTo>
                  <a:lnTo>
                    <a:pt x="787" y="2286"/>
                  </a:lnTo>
                  <a:lnTo>
                    <a:pt x="827" y="2296"/>
                  </a:lnTo>
                  <a:lnTo>
                    <a:pt x="908" y="2329"/>
                  </a:lnTo>
                  <a:lnTo>
                    <a:pt x="948" y="2373"/>
                  </a:lnTo>
                  <a:lnTo>
                    <a:pt x="999" y="2427"/>
                  </a:lnTo>
                  <a:lnTo>
                    <a:pt x="938" y="2438"/>
                  </a:lnTo>
                  <a:lnTo>
                    <a:pt x="888" y="2405"/>
                  </a:lnTo>
                  <a:lnTo>
                    <a:pt x="847" y="2394"/>
                  </a:lnTo>
                  <a:lnTo>
                    <a:pt x="807" y="2405"/>
                  </a:lnTo>
                  <a:lnTo>
                    <a:pt x="767" y="2427"/>
                  </a:lnTo>
                  <a:lnTo>
                    <a:pt x="716" y="2427"/>
                  </a:lnTo>
                  <a:lnTo>
                    <a:pt x="635" y="2416"/>
                  </a:lnTo>
                  <a:lnTo>
                    <a:pt x="595" y="2394"/>
                  </a:lnTo>
                  <a:lnTo>
                    <a:pt x="555" y="2405"/>
                  </a:lnTo>
                  <a:lnTo>
                    <a:pt x="514" y="2427"/>
                  </a:lnTo>
                  <a:lnTo>
                    <a:pt x="474" y="2438"/>
                  </a:lnTo>
                  <a:lnTo>
                    <a:pt x="403" y="2471"/>
                  </a:lnTo>
                  <a:lnTo>
                    <a:pt x="373" y="2547"/>
                  </a:lnTo>
                  <a:lnTo>
                    <a:pt x="333" y="2569"/>
                  </a:lnTo>
                  <a:lnTo>
                    <a:pt x="292" y="2579"/>
                  </a:lnTo>
                  <a:lnTo>
                    <a:pt x="252" y="2569"/>
                  </a:lnTo>
                  <a:lnTo>
                    <a:pt x="212" y="2569"/>
                  </a:lnTo>
                  <a:lnTo>
                    <a:pt x="171" y="2569"/>
                  </a:lnTo>
                  <a:lnTo>
                    <a:pt x="121" y="2569"/>
                  </a:lnTo>
                  <a:lnTo>
                    <a:pt x="81" y="2569"/>
                  </a:lnTo>
                  <a:lnTo>
                    <a:pt x="40" y="2569"/>
                  </a:lnTo>
                  <a:lnTo>
                    <a:pt x="0" y="2569"/>
                  </a:lnTo>
                  <a:lnTo>
                    <a:pt x="71" y="2569"/>
                  </a:lnTo>
                  <a:lnTo>
                    <a:pt x="131" y="2569"/>
                  </a:lnTo>
                  <a:lnTo>
                    <a:pt x="171" y="2590"/>
                  </a:lnTo>
                  <a:lnTo>
                    <a:pt x="212" y="2612"/>
                  </a:lnTo>
                  <a:lnTo>
                    <a:pt x="252" y="2612"/>
                  </a:lnTo>
                  <a:lnTo>
                    <a:pt x="292" y="2612"/>
                  </a:lnTo>
                  <a:lnTo>
                    <a:pt x="333" y="2590"/>
                  </a:lnTo>
                  <a:lnTo>
                    <a:pt x="373" y="2547"/>
                  </a:lnTo>
                  <a:lnTo>
                    <a:pt x="424" y="2503"/>
                  </a:lnTo>
                  <a:lnTo>
                    <a:pt x="464" y="2481"/>
                  </a:lnTo>
                  <a:lnTo>
                    <a:pt x="504" y="2449"/>
                  </a:lnTo>
                  <a:lnTo>
                    <a:pt x="555" y="2438"/>
                  </a:lnTo>
                  <a:lnTo>
                    <a:pt x="595" y="2438"/>
                  </a:lnTo>
                  <a:lnTo>
                    <a:pt x="635" y="2438"/>
                  </a:lnTo>
                  <a:lnTo>
                    <a:pt x="676" y="2438"/>
                  </a:lnTo>
                  <a:lnTo>
                    <a:pt x="716" y="2438"/>
                  </a:lnTo>
                  <a:lnTo>
                    <a:pt x="756" y="2438"/>
                  </a:lnTo>
                  <a:lnTo>
                    <a:pt x="797" y="2427"/>
                  </a:lnTo>
                  <a:lnTo>
                    <a:pt x="847" y="2416"/>
                  </a:lnTo>
                  <a:lnTo>
                    <a:pt x="888" y="2438"/>
                  </a:lnTo>
                  <a:lnTo>
                    <a:pt x="928" y="2449"/>
                  </a:lnTo>
                  <a:lnTo>
                    <a:pt x="978" y="2460"/>
                  </a:lnTo>
                  <a:lnTo>
                    <a:pt x="1019" y="2460"/>
                  </a:lnTo>
                  <a:lnTo>
                    <a:pt x="1049" y="2416"/>
                  </a:lnTo>
                  <a:lnTo>
                    <a:pt x="1089" y="2405"/>
                  </a:lnTo>
                  <a:lnTo>
                    <a:pt x="1130" y="2427"/>
                  </a:lnTo>
                  <a:lnTo>
                    <a:pt x="1170" y="2460"/>
                  </a:lnTo>
                  <a:lnTo>
                    <a:pt x="1210" y="2481"/>
                  </a:lnTo>
                  <a:lnTo>
                    <a:pt x="1251" y="2481"/>
                  </a:lnTo>
                  <a:lnTo>
                    <a:pt x="1291" y="2503"/>
                  </a:lnTo>
                  <a:lnTo>
                    <a:pt x="1341" y="2525"/>
                  </a:lnTo>
                  <a:lnTo>
                    <a:pt x="1382" y="2536"/>
                  </a:lnTo>
                  <a:lnTo>
                    <a:pt x="1422" y="2547"/>
                  </a:lnTo>
                  <a:lnTo>
                    <a:pt x="1493" y="2558"/>
                  </a:lnTo>
                  <a:lnTo>
                    <a:pt x="1553" y="2569"/>
                  </a:lnTo>
                  <a:lnTo>
                    <a:pt x="1594" y="2612"/>
                  </a:lnTo>
                  <a:lnTo>
                    <a:pt x="1604" y="2656"/>
                  </a:lnTo>
                  <a:lnTo>
                    <a:pt x="1684" y="2710"/>
                  </a:lnTo>
                  <a:lnTo>
                    <a:pt x="1725" y="2743"/>
                  </a:lnTo>
                  <a:lnTo>
                    <a:pt x="1755" y="2819"/>
                  </a:lnTo>
                  <a:lnTo>
                    <a:pt x="1785" y="2862"/>
                  </a:lnTo>
                  <a:lnTo>
                    <a:pt x="1705" y="2873"/>
                  </a:lnTo>
                  <a:lnTo>
                    <a:pt x="1664" y="2906"/>
                  </a:lnTo>
                  <a:lnTo>
                    <a:pt x="1634" y="2949"/>
                  </a:lnTo>
                  <a:lnTo>
                    <a:pt x="1624" y="3004"/>
                  </a:lnTo>
                  <a:lnTo>
                    <a:pt x="1533" y="3037"/>
                  </a:lnTo>
                  <a:lnTo>
                    <a:pt x="1452" y="3047"/>
                  </a:lnTo>
                  <a:lnTo>
                    <a:pt x="1402" y="3080"/>
                  </a:lnTo>
                  <a:lnTo>
                    <a:pt x="1352" y="3134"/>
                  </a:lnTo>
                  <a:lnTo>
                    <a:pt x="1311" y="3156"/>
                  </a:lnTo>
                  <a:lnTo>
                    <a:pt x="1271" y="3167"/>
                  </a:lnTo>
                  <a:lnTo>
                    <a:pt x="1230" y="3167"/>
                  </a:lnTo>
                  <a:lnTo>
                    <a:pt x="1190" y="3167"/>
                  </a:lnTo>
                  <a:lnTo>
                    <a:pt x="1150" y="3178"/>
                  </a:lnTo>
                  <a:lnTo>
                    <a:pt x="1069" y="3189"/>
                  </a:lnTo>
                  <a:lnTo>
                    <a:pt x="1029" y="3200"/>
                  </a:lnTo>
                  <a:lnTo>
                    <a:pt x="968" y="3211"/>
                  </a:lnTo>
                  <a:lnTo>
                    <a:pt x="908" y="3211"/>
                  </a:lnTo>
                  <a:lnTo>
                    <a:pt x="867" y="3211"/>
                  </a:lnTo>
                  <a:lnTo>
                    <a:pt x="827" y="3222"/>
                  </a:lnTo>
                  <a:lnTo>
                    <a:pt x="777" y="3243"/>
                  </a:lnTo>
                  <a:lnTo>
                    <a:pt x="736" y="3265"/>
                  </a:lnTo>
                  <a:lnTo>
                    <a:pt x="696" y="3287"/>
                  </a:lnTo>
                  <a:lnTo>
                    <a:pt x="656" y="3298"/>
                  </a:lnTo>
                  <a:lnTo>
                    <a:pt x="595" y="3298"/>
                  </a:lnTo>
                  <a:lnTo>
                    <a:pt x="555" y="3309"/>
                  </a:lnTo>
                  <a:lnTo>
                    <a:pt x="514" y="3309"/>
                  </a:lnTo>
                  <a:lnTo>
                    <a:pt x="474" y="3320"/>
                  </a:lnTo>
                  <a:lnTo>
                    <a:pt x="403" y="3320"/>
                  </a:lnTo>
                  <a:lnTo>
                    <a:pt x="363" y="3320"/>
                  </a:lnTo>
                  <a:lnTo>
                    <a:pt x="323" y="3320"/>
                  </a:lnTo>
                  <a:lnTo>
                    <a:pt x="282" y="3320"/>
                  </a:lnTo>
                  <a:lnTo>
                    <a:pt x="242" y="3320"/>
                  </a:lnTo>
                  <a:lnTo>
                    <a:pt x="202" y="3330"/>
                  </a:lnTo>
                  <a:lnTo>
                    <a:pt x="161" y="3341"/>
                  </a:lnTo>
                  <a:lnTo>
                    <a:pt x="91" y="3341"/>
                  </a:lnTo>
                  <a:lnTo>
                    <a:pt x="50" y="3352"/>
                  </a:lnTo>
                  <a:lnTo>
                    <a:pt x="10" y="3396"/>
                  </a:lnTo>
                  <a:lnTo>
                    <a:pt x="50" y="3396"/>
                  </a:lnTo>
                  <a:lnTo>
                    <a:pt x="91" y="3374"/>
                  </a:lnTo>
                  <a:lnTo>
                    <a:pt x="131" y="3352"/>
                  </a:lnTo>
                  <a:lnTo>
                    <a:pt x="171" y="3341"/>
                  </a:lnTo>
                  <a:lnTo>
                    <a:pt x="212" y="3341"/>
                  </a:lnTo>
                  <a:lnTo>
                    <a:pt x="252" y="3330"/>
                  </a:lnTo>
                  <a:lnTo>
                    <a:pt x="292" y="3320"/>
                  </a:lnTo>
                  <a:lnTo>
                    <a:pt x="333" y="3309"/>
                  </a:lnTo>
                  <a:lnTo>
                    <a:pt x="373" y="3309"/>
                  </a:lnTo>
                  <a:lnTo>
                    <a:pt x="414" y="3309"/>
                  </a:lnTo>
                  <a:lnTo>
                    <a:pt x="474" y="3320"/>
                  </a:lnTo>
                  <a:lnTo>
                    <a:pt x="555" y="3320"/>
                  </a:lnTo>
                  <a:lnTo>
                    <a:pt x="595" y="3320"/>
                  </a:lnTo>
                  <a:lnTo>
                    <a:pt x="635" y="3320"/>
                  </a:lnTo>
                  <a:lnTo>
                    <a:pt x="676" y="3309"/>
                  </a:lnTo>
                  <a:lnTo>
                    <a:pt x="716" y="3309"/>
                  </a:lnTo>
                  <a:lnTo>
                    <a:pt x="767" y="3298"/>
                  </a:lnTo>
                  <a:lnTo>
                    <a:pt x="807" y="3265"/>
                  </a:lnTo>
                  <a:lnTo>
                    <a:pt x="847" y="3243"/>
                  </a:lnTo>
                  <a:lnTo>
                    <a:pt x="888" y="3243"/>
                  </a:lnTo>
                  <a:lnTo>
                    <a:pt x="938" y="3243"/>
                  </a:lnTo>
                  <a:lnTo>
                    <a:pt x="978" y="3222"/>
                  </a:lnTo>
                  <a:lnTo>
                    <a:pt x="1029" y="3211"/>
                  </a:lnTo>
                  <a:lnTo>
                    <a:pt x="1109" y="3211"/>
                  </a:lnTo>
                  <a:lnTo>
                    <a:pt x="1150" y="3211"/>
                  </a:lnTo>
                  <a:lnTo>
                    <a:pt x="1200" y="3200"/>
                  </a:lnTo>
                  <a:lnTo>
                    <a:pt x="1241" y="3189"/>
                  </a:lnTo>
                  <a:lnTo>
                    <a:pt x="1291" y="3200"/>
                  </a:lnTo>
                  <a:lnTo>
                    <a:pt x="1341" y="3200"/>
                  </a:lnTo>
                  <a:lnTo>
                    <a:pt x="1382" y="3178"/>
                  </a:lnTo>
                  <a:lnTo>
                    <a:pt x="1412" y="3134"/>
                  </a:lnTo>
                  <a:lnTo>
                    <a:pt x="1432" y="3091"/>
                  </a:lnTo>
                  <a:lnTo>
                    <a:pt x="1473" y="3080"/>
                  </a:lnTo>
                  <a:lnTo>
                    <a:pt x="1533" y="3069"/>
                  </a:lnTo>
                  <a:lnTo>
                    <a:pt x="1573" y="3047"/>
                  </a:lnTo>
                  <a:lnTo>
                    <a:pt x="1614" y="3015"/>
                  </a:lnTo>
                  <a:lnTo>
                    <a:pt x="1654" y="2982"/>
                  </a:lnTo>
                  <a:lnTo>
                    <a:pt x="1694" y="2939"/>
                  </a:lnTo>
                  <a:lnTo>
                    <a:pt x="1735" y="2928"/>
                  </a:lnTo>
                  <a:lnTo>
                    <a:pt x="1775" y="2895"/>
                  </a:lnTo>
                  <a:lnTo>
                    <a:pt x="1815" y="2873"/>
                  </a:lnTo>
                  <a:lnTo>
                    <a:pt x="1856" y="2862"/>
                  </a:lnTo>
                  <a:lnTo>
                    <a:pt x="1896" y="2884"/>
                  </a:lnTo>
                  <a:lnTo>
                    <a:pt x="1937" y="2895"/>
                  </a:lnTo>
                  <a:lnTo>
                    <a:pt x="1977" y="2895"/>
                  </a:lnTo>
                  <a:lnTo>
                    <a:pt x="2017" y="2906"/>
                  </a:lnTo>
                  <a:lnTo>
                    <a:pt x="2088" y="2917"/>
                  </a:lnTo>
                  <a:lnTo>
                    <a:pt x="2128" y="2917"/>
                  </a:lnTo>
                  <a:lnTo>
                    <a:pt x="2189" y="2928"/>
                  </a:lnTo>
                  <a:lnTo>
                    <a:pt x="2239" y="2939"/>
                  </a:lnTo>
                  <a:lnTo>
                    <a:pt x="2279" y="2960"/>
                  </a:lnTo>
                  <a:lnTo>
                    <a:pt x="2320" y="2982"/>
                  </a:lnTo>
                  <a:lnTo>
                    <a:pt x="2360" y="3004"/>
                  </a:lnTo>
                  <a:lnTo>
                    <a:pt x="2400" y="3015"/>
                  </a:lnTo>
                  <a:lnTo>
                    <a:pt x="2441" y="3015"/>
                  </a:lnTo>
                  <a:lnTo>
                    <a:pt x="2481" y="3037"/>
                  </a:lnTo>
                  <a:lnTo>
                    <a:pt x="2521" y="3058"/>
                  </a:lnTo>
                  <a:lnTo>
                    <a:pt x="2562" y="3091"/>
                  </a:lnTo>
                  <a:lnTo>
                    <a:pt x="2622" y="3102"/>
                  </a:lnTo>
                  <a:lnTo>
                    <a:pt x="2663" y="3102"/>
                  </a:lnTo>
                  <a:lnTo>
                    <a:pt x="2703" y="3134"/>
                  </a:lnTo>
                  <a:lnTo>
                    <a:pt x="2743" y="3156"/>
                  </a:lnTo>
                  <a:lnTo>
                    <a:pt x="2784" y="3167"/>
                  </a:lnTo>
                  <a:lnTo>
                    <a:pt x="2834" y="3189"/>
                  </a:lnTo>
                  <a:lnTo>
                    <a:pt x="2874" y="3200"/>
                  </a:lnTo>
                  <a:lnTo>
                    <a:pt x="2925" y="3200"/>
                  </a:lnTo>
                  <a:lnTo>
                    <a:pt x="2975" y="3200"/>
                  </a:lnTo>
                  <a:lnTo>
                    <a:pt x="3016" y="3200"/>
                  </a:lnTo>
                  <a:lnTo>
                    <a:pt x="3066" y="3211"/>
                  </a:lnTo>
                  <a:lnTo>
                    <a:pt x="3117" y="3243"/>
                  </a:lnTo>
                  <a:lnTo>
                    <a:pt x="3167" y="3254"/>
                  </a:lnTo>
                  <a:lnTo>
                    <a:pt x="3217" y="3254"/>
                  </a:lnTo>
                  <a:lnTo>
                    <a:pt x="3308" y="3254"/>
                  </a:lnTo>
                  <a:lnTo>
                    <a:pt x="3359" y="3254"/>
                  </a:lnTo>
                  <a:lnTo>
                    <a:pt x="3399" y="3265"/>
                  </a:lnTo>
                  <a:lnTo>
                    <a:pt x="3449" y="3298"/>
                  </a:lnTo>
                  <a:lnTo>
                    <a:pt x="3490" y="3309"/>
                  </a:lnTo>
                  <a:lnTo>
                    <a:pt x="3530" y="3320"/>
                  </a:lnTo>
                  <a:lnTo>
                    <a:pt x="3581" y="3330"/>
                  </a:lnTo>
                  <a:lnTo>
                    <a:pt x="3631" y="3330"/>
                  </a:lnTo>
                  <a:lnTo>
                    <a:pt x="3671" y="3330"/>
                  </a:lnTo>
                  <a:lnTo>
                    <a:pt x="3712" y="3341"/>
                  </a:lnTo>
                  <a:lnTo>
                    <a:pt x="3752" y="3374"/>
                  </a:lnTo>
                  <a:lnTo>
                    <a:pt x="3802" y="3374"/>
                  </a:lnTo>
                  <a:lnTo>
                    <a:pt x="3843" y="3374"/>
                  </a:lnTo>
                  <a:lnTo>
                    <a:pt x="3893" y="3374"/>
                  </a:lnTo>
                  <a:lnTo>
                    <a:pt x="3944" y="3385"/>
                  </a:lnTo>
                  <a:lnTo>
                    <a:pt x="3984" y="3385"/>
                  </a:lnTo>
                  <a:lnTo>
                    <a:pt x="4024" y="3385"/>
                  </a:lnTo>
                  <a:lnTo>
                    <a:pt x="4075" y="3385"/>
                  </a:lnTo>
                  <a:lnTo>
                    <a:pt x="4125" y="3385"/>
                  </a:lnTo>
                  <a:lnTo>
                    <a:pt x="4165" y="3385"/>
                  </a:lnTo>
                  <a:lnTo>
                    <a:pt x="4216" y="3417"/>
                  </a:lnTo>
                  <a:lnTo>
                    <a:pt x="4266" y="3450"/>
                  </a:lnTo>
                  <a:lnTo>
                    <a:pt x="4307" y="3450"/>
                  </a:lnTo>
                  <a:lnTo>
                    <a:pt x="4357" y="3450"/>
                  </a:lnTo>
                  <a:lnTo>
                    <a:pt x="4408" y="3450"/>
                  </a:lnTo>
                  <a:lnTo>
                    <a:pt x="4458" y="3450"/>
                  </a:lnTo>
                  <a:lnTo>
                    <a:pt x="4498" y="3450"/>
                  </a:lnTo>
                  <a:lnTo>
                    <a:pt x="4539" y="3450"/>
                  </a:lnTo>
                  <a:lnTo>
                    <a:pt x="4589" y="3461"/>
                  </a:lnTo>
                  <a:lnTo>
                    <a:pt x="4640" y="3461"/>
                  </a:lnTo>
                  <a:lnTo>
                    <a:pt x="4549" y="3461"/>
                  </a:lnTo>
                  <a:lnTo>
                    <a:pt x="4508" y="3461"/>
                  </a:lnTo>
                  <a:lnTo>
                    <a:pt x="4428" y="3439"/>
                  </a:lnTo>
                  <a:lnTo>
                    <a:pt x="4377" y="3428"/>
                  </a:lnTo>
                  <a:lnTo>
                    <a:pt x="4297" y="3439"/>
                  </a:lnTo>
                  <a:lnTo>
                    <a:pt x="4256" y="3450"/>
                  </a:lnTo>
                  <a:lnTo>
                    <a:pt x="4216" y="3439"/>
                  </a:lnTo>
                  <a:lnTo>
                    <a:pt x="4196" y="3396"/>
                  </a:lnTo>
                  <a:lnTo>
                    <a:pt x="4105" y="3374"/>
                  </a:lnTo>
                  <a:lnTo>
                    <a:pt x="4065" y="3374"/>
                  </a:lnTo>
                  <a:lnTo>
                    <a:pt x="4014" y="3363"/>
                  </a:lnTo>
                  <a:lnTo>
                    <a:pt x="3954" y="3352"/>
                  </a:lnTo>
                  <a:lnTo>
                    <a:pt x="3873" y="3341"/>
                  </a:lnTo>
                  <a:lnTo>
                    <a:pt x="3823" y="3330"/>
                  </a:lnTo>
                  <a:lnTo>
                    <a:pt x="3782" y="3330"/>
                  </a:lnTo>
                  <a:lnTo>
                    <a:pt x="3722" y="3341"/>
                  </a:lnTo>
                  <a:lnTo>
                    <a:pt x="3611" y="3341"/>
                  </a:lnTo>
                  <a:lnTo>
                    <a:pt x="3560" y="3298"/>
                  </a:lnTo>
                  <a:lnTo>
                    <a:pt x="3520" y="3298"/>
                  </a:lnTo>
                  <a:lnTo>
                    <a:pt x="3449" y="3287"/>
                  </a:lnTo>
                  <a:lnTo>
                    <a:pt x="3369" y="3287"/>
                  </a:lnTo>
                  <a:lnTo>
                    <a:pt x="3328" y="3265"/>
                  </a:lnTo>
                  <a:lnTo>
                    <a:pt x="3278" y="3232"/>
                  </a:lnTo>
                  <a:lnTo>
                    <a:pt x="3238" y="3211"/>
                  </a:lnTo>
                  <a:lnTo>
                    <a:pt x="3197" y="3200"/>
                  </a:lnTo>
                  <a:lnTo>
                    <a:pt x="3157" y="3200"/>
                  </a:lnTo>
                  <a:lnTo>
                    <a:pt x="3117" y="3200"/>
                  </a:lnTo>
                  <a:lnTo>
                    <a:pt x="3076" y="3189"/>
                  </a:lnTo>
                  <a:lnTo>
                    <a:pt x="3016" y="3178"/>
                  </a:lnTo>
                  <a:lnTo>
                    <a:pt x="2955" y="3167"/>
                  </a:lnTo>
                  <a:lnTo>
                    <a:pt x="2915" y="3145"/>
                  </a:lnTo>
                  <a:lnTo>
                    <a:pt x="2864" y="3124"/>
                  </a:lnTo>
                  <a:lnTo>
                    <a:pt x="2824" y="3124"/>
                  </a:lnTo>
                  <a:lnTo>
                    <a:pt x="2784" y="3124"/>
                  </a:lnTo>
                  <a:lnTo>
                    <a:pt x="2733" y="3124"/>
                  </a:lnTo>
                  <a:lnTo>
                    <a:pt x="2673" y="3124"/>
                  </a:lnTo>
                  <a:lnTo>
                    <a:pt x="2592" y="3113"/>
                  </a:lnTo>
                  <a:lnTo>
                    <a:pt x="2552" y="3058"/>
                  </a:lnTo>
                  <a:lnTo>
                    <a:pt x="2511" y="3015"/>
                  </a:lnTo>
                  <a:lnTo>
                    <a:pt x="2471" y="3015"/>
                  </a:lnTo>
                  <a:lnTo>
                    <a:pt x="2380" y="3015"/>
                  </a:lnTo>
                  <a:lnTo>
                    <a:pt x="2340" y="2982"/>
                  </a:lnTo>
                  <a:lnTo>
                    <a:pt x="2300" y="2949"/>
                  </a:lnTo>
                  <a:lnTo>
                    <a:pt x="2249" y="2906"/>
                  </a:lnTo>
                  <a:lnTo>
                    <a:pt x="2199" y="2884"/>
                  </a:lnTo>
                  <a:lnTo>
                    <a:pt x="2158" y="2884"/>
                  </a:lnTo>
                  <a:lnTo>
                    <a:pt x="2108" y="2884"/>
                  </a:lnTo>
                  <a:lnTo>
                    <a:pt x="2017" y="2884"/>
                  </a:lnTo>
                  <a:lnTo>
                    <a:pt x="1977" y="2884"/>
                  </a:lnTo>
                  <a:lnTo>
                    <a:pt x="1937" y="2862"/>
                  </a:lnTo>
                  <a:lnTo>
                    <a:pt x="1826" y="2841"/>
                  </a:lnTo>
                  <a:lnTo>
                    <a:pt x="1725" y="2808"/>
                  </a:lnTo>
                  <a:lnTo>
                    <a:pt x="1705" y="2764"/>
                  </a:lnTo>
                  <a:lnTo>
                    <a:pt x="1715" y="2721"/>
                  </a:lnTo>
                  <a:lnTo>
                    <a:pt x="1684" y="2677"/>
                  </a:lnTo>
                  <a:lnTo>
                    <a:pt x="1654" y="2634"/>
                  </a:lnTo>
                  <a:lnTo>
                    <a:pt x="1624" y="2590"/>
                  </a:lnTo>
                  <a:lnTo>
                    <a:pt x="1583" y="2558"/>
                  </a:lnTo>
                  <a:lnTo>
                    <a:pt x="1543" y="2536"/>
                  </a:lnTo>
                  <a:lnTo>
                    <a:pt x="1503" y="2525"/>
                  </a:lnTo>
                  <a:lnTo>
                    <a:pt x="1422" y="2492"/>
                  </a:lnTo>
                  <a:lnTo>
                    <a:pt x="1382" y="2492"/>
                  </a:lnTo>
                  <a:lnTo>
                    <a:pt x="1341" y="2481"/>
                  </a:lnTo>
                  <a:lnTo>
                    <a:pt x="1291" y="2471"/>
                  </a:lnTo>
                  <a:lnTo>
                    <a:pt x="1220" y="2471"/>
                  </a:lnTo>
                  <a:lnTo>
                    <a:pt x="1180" y="2449"/>
                  </a:lnTo>
                  <a:lnTo>
                    <a:pt x="1140" y="2438"/>
                  </a:lnTo>
                  <a:lnTo>
                    <a:pt x="1200" y="2427"/>
                  </a:lnTo>
                  <a:lnTo>
                    <a:pt x="1241" y="2405"/>
                  </a:lnTo>
                  <a:lnTo>
                    <a:pt x="1281" y="2394"/>
                  </a:lnTo>
                  <a:lnTo>
                    <a:pt x="1331" y="2394"/>
                  </a:lnTo>
                  <a:lnTo>
                    <a:pt x="1372" y="2394"/>
                  </a:lnTo>
                  <a:lnTo>
                    <a:pt x="1412" y="2394"/>
                  </a:lnTo>
                  <a:lnTo>
                    <a:pt x="1452" y="2394"/>
                  </a:lnTo>
                  <a:lnTo>
                    <a:pt x="1493" y="2394"/>
                  </a:lnTo>
                  <a:lnTo>
                    <a:pt x="1543" y="2394"/>
                  </a:lnTo>
                  <a:lnTo>
                    <a:pt x="1583" y="2384"/>
                  </a:lnTo>
                  <a:lnTo>
                    <a:pt x="1664" y="2384"/>
                  </a:lnTo>
                  <a:lnTo>
                    <a:pt x="1755" y="2373"/>
                  </a:lnTo>
                  <a:lnTo>
                    <a:pt x="1795" y="2351"/>
                  </a:lnTo>
                  <a:lnTo>
                    <a:pt x="1836" y="2340"/>
                  </a:lnTo>
                  <a:lnTo>
                    <a:pt x="1896" y="2340"/>
                  </a:lnTo>
                  <a:lnTo>
                    <a:pt x="1977" y="2340"/>
                  </a:lnTo>
                  <a:lnTo>
                    <a:pt x="2037" y="2329"/>
                  </a:lnTo>
                  <a:lnTo>
                    <a:pt x="2078" y="2318"/>
                  </a:lnTo>
                  <a:lnTo>
                    <a:pt x="2118" y="2318"/>
                  </a:lnTo>
                  <a:lnTo>
                    <a:pt x="2158" y="2318"/>
                  </a:lnTo>
                  <a:lnTo>
                    <a:pt x="2199" y="2340"/>
                  </a:lnTo>
                  <a:lnTo>
                    <a:pt x="2249" y="2351"/>
                  </a:lnTo>
                  <a:lnTo>
                    <a:pt x="2310" y="2351"/>
                  </a:lnTo>
                  <a:lnTo>
                    <a:pt x="2370" y="2351"/>
                  </a:lnTo>
                  <a:lnTo>
                    <a:pt x="2421" y="2351"/>
                  </a:lnTo>
                  <a:lnTo>
                    <a:pt x="2461" y="2362"/>
                  </a:lnTo>
                  <a:lnTo>
                    <a:pt x="2521" y="2362"/>
                  </a:lnTo>
                  <a:lnTo>
                    <a:pt x="2582" y="2362"/>
                  </a:lnTo>
                  <a:lnTo>
                    <a:pt x="2622" y="2394"/>
                  </a:lnTo>
                  <a:lnTo>
                    <a:pt x="2703" y="2416"/>
                  </a:lnTo>
                  <a:lnTo>
                    <a:pt x="2743" y="2427"/>
                  </a:lnTo>
                  <a:lnTo>
                    <a:pt x="2794" y="2438"/>
                  </a:lnTo>
                  <a:lnTo>
                    <a:pt x="2834" y="2438"/>
                  </a:lnTo>
                  <a:lnTo>
                    <a:pt x="2864" y="2481"/>
                  </a:lnTo>
                  <a:lnTo>
                    <a:pt x="2915" y="2525"/>
                  </a:lnTo>
                  <a:lnTo>
                    <a:pt x="2975" y="2536"/>
                  </a:lnTo>
                  <a:lnTo>
                    <a:pt x="3016" y="2547"/>
                  </a:lnTo>
                  <a:lnTo>
                    <a:pt x="3056" y="2569"/>
                  </a:lnTo>
                  <a:lnTo>
                    <a:pt x="3096" y="2612"/>
                  </a:lnTo>
                  <a:lnTo>
                    <a:pt x="3137" y="2634"/>
                  </a:lnTo>
                  <a:lnTo>
                    <a:pt x="3177" y="2645"/>
                  </a:lnTo>
                  <a:lnTo>
                    <a:pt x="3228" y="2656"/>
                  </a:lnTo>
                  <a:lnTo>
                    <a:pt x="3268" y="2656"/>
                  </a:lnTo>
                  <a:lnTo>
                    <a:pt x="3308" y="2666"/>
                  </a:lnTo>
                  <a:lnTo>
                    <a:pt x="3349" y="2699"/>
                  </a:lnTo>
                  <a:lnTo>
                    <a:pt x="3389" y="2732"/>
                  </a:lnTo>
                  <a:lnTo>
                    <a:pt x="3459" y="2743"/>
                  </a:lnTo>
                  <a:lnTo>
                    <a:pt x="3500" y="2743"/>
                  </a:lnTo>
                  <a:lnTo>
                    <a:pt x="3540" y="2764"/>
                  </a:lnTo>
                  <a:lnTo>
                    <a:pt x="3621" y="2786"/>
                  </a:lnTo>
                  <a:lnTo>
                    <a:pt x="3691" y="2797"/>
                  </a:lnTo>
                  <a:lnTo>
                    <a:pt x="3752" y="2808"/>
                  </a:lnTo>
                  <a:lnTo>
                    <a:pt x="3843" y="2852"/>
                  </a:lnTo>
                  <a:lnTo>
                    <a:pt x="3883" y="2873"/>
                  </a:lnTo>
                  <a:lnTo>
                    <a:pt x="3923" y="2917"/>
                  </a:lnTo>
                  <a:lnTo>
                    <a:pt x="3994" y="2960"/>
                  </a:lnTo>
                  <a:lnTo>
                    <a:pt x="4034" y="2982"/>
                  </a:lnTo>
                  <a:lnTo>
                    <a:pt x="4075" y="3004"/>
                  </a:lnTo>
                  <a:lnTo>
                    <a:pt x="4125" y="3026"/>
                  </a:lnTo>
                  <a:lnTo>
                    <a:pt x="4186" y="3047"/>
                  </a:lnTo>
                  <a:lnTo>
                    <a:pt x="4236" y="3080"/>
                  </a:lnTo>
                  <a:lnTo>
                    <a:pt x="4276" y="3102"/>
                  </a:lnTo>
                  <a:lnTo>
                    <a:pt x="4317" y="3134"/>
                  </a:lnTo>
                  <a:lnTo>
                    <a:pt x="4357" y="3167"/>
                  </a:lnTo>
                  <a:lnTo>
                    <a:pt x="4428" y="3178"/>
                  </a:lnTo>
                  <a:lnTo>
                    <a:pt x="4468" y="3189"/>
                  </a:lnTo>
                  <a:lnTo>
                    <a:pt x="4519" y="3211"/>
                  </a:lnTo>
                  <a:lnTo>
                    <a:pt x="4569" y="3243"/>
                  </a:lnTo>
                  <a:lnTo>
                    <a:pt x="4609" y="3287"/>
                  </a:lnTo>
                  <a:lnTo>
                    <a:pt x="4650" y="3298"/>
                  </a:lnTo>
                  <a:lnTo>
                    <a:pt x="4690" y="3309"/>
                  </a:lnTo>
                  <a:lnTo>
                    <a:pt x="4730" y="3341"/>
                  </a:lnTo>
                  <a:lnTo>
                    <a:pt x="4771" y="3374"/>
                  </a:lnTo>
                  <a:lnTo>
                    <a:pt x="4811" y="3385"/>
                  </a:lnTo>
                  <a:lnTo>
                    <a:pt x="4771" y="3363"/>
                  </a:lnTo>
                  <a:lnTo>
                    <a:pt x="4720" y="3320"/>
                  </a:lnTo>
                  <a:lnTo>
                    <a:pt x="4690" y="3276"/>
                  </a:lnTo>
                  <a:lnTo>
                    <a:pt x="4650" y="3265"/>
                  </a:lnTo>
                  <a:lnTo>
                    <a:pt x="4599" y="3232"/>
                  </a:lnTo>
                  <a:lnTo>
                    <a:pt x="4549" y="3189"/>
                  </a:lnTo>
                  <a:lnTo>
                    <a:pt x="4508" y="3145"/>
                  </a:lnTo>
                  <a:lnTo>
                    <a:pt x="4468" y="3134"/>
                  </a:lnTo>
                  <a:lnTo>
                    <a:pt x="4428" y="3134"/>
                  </a:lnTo>
                  <a:lnTo>
                    <a:pt x="4387" y="3113"/>
                  </a:lnTo>
                  <a:lnTo>
                    <a:pt x="4347" y="3091"/>
                  </a:lnTo>
                  <a:lnTo>
                    <a:pt x="4276" y="3047"/>
                  </a:lnTo>
                  <a:lnTo>
                    <a:pt x="4236" y="3026"/>
                  </a:lnTo>
                  <a:lnTo>
                    <a:pt x="4196" y="3015"/>
                  </a:lnTo>
                  <a:lnTo>
                    <a:pt x="4145" y="3004"/>
                  </a:lnTo>
                  <a:lnTo>
                    <a:pt x="4105" y="2960"/>
                  </a:lnTo>
                  <a:lnTo>
                    <a:pt x="4055" y="2960"/>
                  </a:lnTo>
                  <a:lnTo>
                    <a:pt x="4004" y="2906"/>
                  </a:lnTo>
                  <a:lnTo>
                    <a:pt x="3964" y="2862"/>
                  </a:lnTo>
                  <a:lnTo>
                    <a:pt x="3923" y="2841"/>
                  </a:lnTo>
                  <a:lnTo>
                    <a:pt x="3883" y="2819"/>
                  </a:lnTo>
                  <a:lnTo>
                    <a:pt x="3823" y="2808"/>
                  </a:lnTo>
                  <a:lnTo>
                    <a:pt x="3782" y="2786"/>
                  </a:lnTo>
                  <a:lnTo>
                    <a:pt x="3742" y="2764"/>
                  </a:lnTo>
                  <a:lnTo>
                    <a:pt x="3702" y="2764"/>
                  </a:lnTo>
                  <a:lnTo>
                    <a:pt x="3661" y="2764"/>
                  </a:lnTo>
                  <a:lnTo>
                    <a:pt x="3611" y="2732"/>
                  </a:lnTo>
                  <a:lnTo>
                    <a:pt x="3570" y="2699"/>
                  </a:lnTo>
                  <a:lnTo>
                    <a:pt x="3530" y="2699"/>
                  </a:lnTo>
                  <a:lnTo>
                    <a:pt x="3490" y="2677"/>
                  </a:lnTo>
                  <a:lnTo>
                    <a:pt x="3439" y="2656"/>
                  </a:lnTo>
                  <a:lnTo>
                    <a:pt x="3379" y="2645"/>
                  </a:lnTo>
                  <a:lnTo>
                    <a:pt x="3338" y="2645"/>
                  </a:lnTo>
                  <a:lnTo>
                    <a:pt x="3278" y="2634"/>
                  </a:lnTo>
                  <a:lnTo>
                    <a:pt x="3228" y="2623"/>
                  </a:lnTo>
                  <a:lnTo>
                    <a:pt x="3187" y="2601"/>
                  </a:lnTo>
                  <a:lnTo>
                    <a:pt x="3137" y="2558"/>
                  </a:lnTo>
                  <a:lnTo>
                    <a:pt x="3086" y="2514"/>
                  </a:lnTo>
                  <a:lnTo>
                    <a:pt x="3036" y="2481"/>
                  </a:lnTo>
                  <a:lnTo>
                    <a:pt x="2996" y="2460"/>
                  </a:lnTo>
                  <a:lnTo>
                    <a:pt x="2945" y="2438"/>
                  </a:lnTo>
                  <a:lnTo>
                    <a:pt x="2864" y="2416"/>
                  </a:lnTo>
                  <a:lnTo>
                    <a:pt x="2824" y="2394"/>
                  </a:lnTo>
                  <a:lnTo>
                    <a:pt x="2733" y="2362"/>
                  </a:lnTo>
                  <a:lnTo>
                    <a:pt x="2693" y="2340"/>
                  </a:lnTo>
                  <a:lnTo>
                    <a:pt x="2673" y="2296"/>
                  </a:lnTo>
                  <a:lnTo>
                    <a:pt x="2643" y="2253"/>
                  </a:lnTo>
                  <a:lnTo>
                    <a:pt x="2602" y="2231"/>
                  </a:lnTo>
                  <a:lnTo>
                    <a:pt x="2572" y="2177"/>
                  </a:lnTo>
                  <a:lnTo>
                    <a:pt x="2521" y="2133"/>
                  </a:lnTo>
                  <a:lnTo>
                    <a:pt x="2511" y="2090"/>
                  </a:lnTo>
                  <a:lnTo>
                    <a:pt x="2501" y="2046"/>
                  </a:lnTo>
                  <a:lnTo>
                    <a:pt x="2481" y="2003"/>
                  </a:lnTo>
                  <a:lnTo>
                    <a:pt x="2461" y="1959"/>
                  </a:lnTo>
                  <a:lnTo>
                    <a:pt x="2441" y="1916"/>
                  </a:lnTo>
                  <a:lnTo>
                    <a:pt x="2431" y="1872"/>
                  </a:lnTo>
                  <a:lnTo>
                    <a:pt x="2411" y="1828"/>
                  </a:lnTo>
                  <a:lnTo>
                    <a:pt x="2390" y="1785"/>
                  </a:lnTo>
                  <a:lnTo>
                    <a:pt x="2350" y="1752"/>
                  </a:lnTo>
                  <a:lnTo>
                    <a:pt x="2330" y="1709"/>
                  </a:lnTo>
                  <a:lnTo>
                    <a:pt x="2300" y="1665"/>
                  </a:lnTo>
                  <a:lnTo>
                    <a:pt x="2259" y="1643"/>
                  </a:lnTo>
                  <a:lnTo>
                    <a:pt x="2209" y="1622"/>
                  </a:lnTo>
                  <a:lnTo>
                    <a:pt x="2168" y="1600"/>
                  </a:lnTo>
                  <a:lnTo>
                    <a:pt x="2118" y="1589"/>
                  </a:lnTo>
                  <a:lnTo>
                    <a:pt x="2078" y="1578"/>
                  </a:lnTo>
                  <a:lnTo>
                    <a:pt x="2037" y="1556"/>
                  </a:lnTo>
                  <a:lnTo>
                    <a:pt x="1997" y="1513"/>
                  </a:lnTo>
                  <a:lnTo>
                    <a:pt x="1957" y="1469"/>
                  </a:lnTo>
                  <a:lnTo>
                    <a:pt x="1916" y="1437"/>
                  </a:lnTo>
                  <a:lnTo>
                    <a:pt x="1876" y="1426"/>
                  </a:lnTo>
                  <a:lnTo>
                    <a:pt x="1846" y="1371"/>
                  </a:lnTo>
                  <a:lnTo>
                    <a:pt x="1805" y="1339"/>
                  </a:lnTo>
                  <a:lnTo>
                    <a:pt x="1765" y="1317"/>
                  </a:lnTo>
                  <a:lnTo>
                    <a:pt x="1725" y="1295"/>
                  </a:lnTo>
                  <a:lnTo>
                    <a:pt x="1684" y="1252"/>
                  </a:lnTo>
                  <a:lnTo>
                    <a:pt x="1644" y="1219"/>
                  </a:lnTo>
                  <a:lnTo>
                    <a:pt x="1604" y="1208"/>
                  </a:lnTo>
                  <a:lnTo>
                    <a:pt x="1563" y="1186"/>
                  </a:lnTo>
                  <a:lnTo>
                    <a:pt x="1523" y="1143"/>
                  </a:lnTo>
                  <a:lnTo>
                    <a:pt x="1493" y="1099"/>
                  </a:lnTo>
                  <a:lnTo>
                    <a:pt x="1452" y="1067"/>
                  </a:lnTo>
                  <a:lnTo>
                    <a:pt x="1402" y="1012"/>
                  </a:lnTo>
                  <a:lnTo>
                    <a:pt x="1362" y="969"/>
                  </a:lnTo>
                  <a:lnTo>
                    <a:pt x="1321" y="947"/>
                  </a:lnTo>
                  <a:lnTo>
                    <a:pt x="1281" y="947"/>
                  </a:lnTo>
                  <a:lnTo>
                    <a:pt x="1230" y="914"/>
                  </a:lnTo>
                  <a:lnTo>
                    <a:pt x="1180" y="882"/>
                  </a:lnTo>
                  <a:lnTo>
                    <a:pt x="1140" y="860"/>
                  </a:lnTo>
                  <a:lnTo>
                    <a:pt x="1099" y="827"/>
                  </a:lnTo>
                  <a:lnTo>
                    <a:pt x="1059" y="805"/>
                  </a:lnTo>
                  <a:lnTo>
                    <a:pt x="1019" y="784"/>
                  </a:lnTo>
                  <a:lnTo>
                    <a:pt x="978" y="751"/>
                  </a:lnTo>
                  <a:lnTo>
                    <a:pt x="938" y="740"/>
                  </a:lnTo>
                  <a:lnTo>
                    <a:pt x="898" y="718"/>
                  </a:lnTo>
                  <a:lnTo>
                    <a:pt x="867" y="675"/>
                  </a:lnTo>
                  <a:lnTo>
                    <a:pt x="847" y="631"/>
                  </a:lnTo>
                  <a:lnTo>
                    <a:pt x="817" y="588"/>
                  </a:lnTo>
                  <a:lnTo>
                    <a:pt x="787" y="544"/>
                  </a:lnTo>
                  <a:lnTo>
                    <a:pt x="756" y="501"/>
                  </a:lnTo>
                  <a:lnTo>
                    <a:pt x="716" y="468"/>
                  </a:lnTo>
                  <a:lnTo>
                    <a:pt x="676" y="435"/>
                  </a:lnTo>
                  <a:lnTo>
                    <a:pt x="635" y="403"/>
                  </a:lnTo>
                  <a:lnTo>
                    <a:pt x="595" y="392"/>
                  </a:lnTo>
                  <a:lnTo>
                    <a:pt x="555" y="381"/>
                  </a:lnTo>
                  <a:lnTo>
                    <a:pt x="514" y="359"/>
                  </a:lnTo>
                  <a:lnTo>
                    <a:pt x="474" y="348"/>
                  </a:lnTo>
                  <a:lnTo>
                    <a:pt x="434" y="327"/>
                  </a:lnTo>
                  <a:lnTo>
                    <a:pt x="403" y="283"/>
                  </a:lnTo>
                  <a:lnTo>
                    <a:pt x="383" y="239"/>
                  </a:lnTo>
                  <a:lnTo>
                    <a:pt x="353" y="196"/>
                  </a:lnTo>
                  <a:lnTo>
                    <a:pt x="313" y="163"/>
                  </a:lnTo>
                  <a:lnTo>
                    <a:pt x="282" y="120"/>
                  </a:lnTo>
                  <a:lnTo>
                    <a:pt x="242" y="87"/>
                  </a:lnTo>
                  <a:lnTo>
                    <a:pt x="202" y="65"/>
                  </a:lnTo>
                  <a:lnTo>
                    <a:pt x="161" y="44"/>
                  </a:lnTo>
                  <a:lnTo>
                    <a:pt x="121" y="11"/>
                  </a:lnTo>
                  <a:lnTo>
                    <a:pt x="101" y="0"/>
                  </a:lnTo>
                </a:path>
              </a:pathLst>
            </a:custGeom>
            <a:solidFill>
              <a:srgbClr val="74747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81327" name="Freeform 15">
              <a:extLst>
                <a:ext uri="{FF2B5EF4-FFF2-40B4-BE49-F238E27FC236}">
                  <a16:creationId xmlns:a16="http://schemas.microsoft.com/office/drawing/2014/main" id="{CB43D51F-03B1-D10A-0FF9-90C2CDC0D23E}"/>
                </a:ext>
              </a:extLst>
            </p:cNvPr>
            <p:cNvSpPr>
              <a:spLocks/>
            </p:cNvSpPr>
            <p:nvPr/>
          </p:nvSpPr>
          <p:spPr bwMode="auto">
            <a:xfrm>
              <a:off x="246" y="204"/>
              <a:ext cx="5271" cy="117"/>
            </a:xfrm>
            <a:custGeom>
              <a:avLst/>
              <a:gdLst>
                <a:gd name="T0" fmla="*/ 0 w 5271"/>
                <a:gd name="T1" fmla="*/ 0 h 117"/>
                <a:gd name="T2" fmla="*/ 108 w 5271"/>
                <a:gd name="T3" fmla="*/ 116 h 117"/>
                <a:gd name="T4" fmla="*/ 5162 w 5271"/>
                <a:gd name="T5" fmla="*/ 116 h 117"/>
                <a:gd name="T6" fmla="*/ 5270 w 5271"/>
                <a:gd name="T7" fmla="*/ 0 h 117"/>
                <a:gd name="T8" fmla="*/ 0 w 5271"/>
                <a:gd name="T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71" h="117">
                  <a:moveTo>
                    <a:pt x="0" y="0"/>
                  </a:moveTo>
                  <a:lnTo>
                    <a:pt x="108" y="116"/>
                  </a:lnTo>
                  <a:lnTo>
                    <a:pt x="5162" y="116"/>
                  </a:lnTo>
                  <a:lnTo>
                    <a:pt x="5270" y="0"/>
                  </a:lnTo>
                  <a:lnTo>
                    <a:pt x="0" y="0"/>
                  </a:lnTo>
                </a:path>
              </a:pathLst>
            </a:custGeom>
            <a:solidFill>
              <a:srgbClr val="9A9A9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81328" name="Freeform 16">
              <a:extLst>
                <a:ext uri="{FF2B5EF4-FFF2-40B4-BE49-F238E27FC236}">
                  <a16:creationId xmlns:a16="http://schemas.microsoft.com/office/drawing/2014/main" id="{7F7C9014-F353-F4BF-144E-31AEEA0ACFA7}"/>
                </a:ext>
              </a:extLst>
            </p:cNvPr>
            <p:cNvSpPr>
              <a:spLocks/>
            </p:cNvSpPr>
            <p:nvPr/>
          </p:nvSpPr>
          <p:spPr bwMode="auto">
            <a:xfrm>
              <a:off x="246" y="204"/>
              <a:ext cx="107" cy="3889"/>
            </a:xfrm>
            <a:custGeom>
              <a:avLst/>
              <a:gdLst>
                <a:gd name="T0" fmla="*/ 0 w 107"/>
                <a:gd name="T1" fmla="*/ 0 h 3889"/>
                <a:gd name="T2" fmla="*/ 0 w 107"/>
                <a:gd name="T3" fmla="*/ 3888 h 3889"/>
                <a:gd name="T4" fmla="*/ 106 w 107"/>
                <a:gd name="T5" fmla="*/ 3772 h 3889"/>
                <a:gd name="T6" fmla="*/ 106 w 107"/>
                <a:gd name="T7" fmla="*/ 116 h 3889"/>
                <a:gd name="T8" fmla="*/ 0 w 107"/>
                <a:gd name="T9" fmla="*/ 0 h 38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7" h="3889">
                  <a:moveTo>
                    <a:pt x="0" y="0"/>
                  </a:moveTo>
                  <a:lnTo>
                    <a:pt x="0" y="3888"/>
                  </a:lnTo>
                  <a:lnTo>
                    <a:pt x="106" y="3772"/>
                  </a:lnTo>
                  <a:lnTo>
                    <a:pt x="106" y="116"/>
                  </a:lnTo>
                  <a:lnTo>
                    <a:pt x="0" y="0"/>
                  </a:lnTo>
                </a:path>
              </a:pathLst>
            </a:custGeom>
            <a:solidFill>
              <a:srgbClr val="74747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81329" name="Freeform 17">
              <a:extLst>
                <a:ext uri="{FF2B5EF4-FFF2-40B4-BE49-F238E27FC236}">
                  <a16:creationId xmlns:a16="http://schemas.microsoft.com/office/drawing/2014/main" id="{969709D4-3A70-BE46-ACF2-2ACA4E385E27}"/>
                </a:ext>
              </a:extLst>
            </p:cNvPr>
            <p:cNvSpPr>
              <a:spLocks/>
            </p:cNvSpPr>
            <p:nvPr/>
          </p:nvSpPr>
          <p:spPr bwMode="auto">
            <a:xfrm>
              <a:off x="5410" y="204"/>
              <a:ext cx="107" cy="3889"/>
            </a:xfrm>
            <a:custGeom>
              <a:avLst/>
              <a:gdLst>
                <a:gd name="T0" fmla="*/ 0 w 107"/>
                <a:gd name="T1" fmla="*/ 116 h 3889"/>
                <a:gd name="T2" fmla="*/ 0 w 107"/>
                <a:gd name="T3" fmla="*/ 3772 h 3889"/>
                <a:gd name="T4" fmla="*/ 106 w 107"/>
                <a:gd name="T5" fmla="*/ 3888 h 3889"/>
                <a:gd name="T6" fmla="*/ 106 w 107"/>
                <a:gd name="T7" fmla="*/ 0 h 3889"/>
                <a:gd name="T8" fmla="*/ 0 w 107"/>
                <a:gd name="T9" fmla="*/ 116 h 38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7" h="3889">
                  <a:moveTo>
                    <a:pt x="0" y="116"/>
                  </a:moveTo>
                  <a:lnTo>
                    <a:pt x="0" y="3772"/>
                  </a:lnTo>
                  <a:lnTo>
                    <a:pt x="106" y="3888"/>
                  </a:lnTo>
                  <a:lnTo>
                    <a:pt x="106" y="0"/>
                  </a:lnTo>
                  <a:lnTo>
                    <a:pt x="0" y="116"/>
                  </a:lnTo>
                </a:path>
              </a:pathLst>
            </a:custGeom>
            <a:solidFill>
              <a:srgbClr val="74747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81330" name="Freeform 18">
              <a:extLst>
                <a:ext uri="{FF2B5EF4-FFF2-40B4-BE49-F238E27FC236}">
                  <a16:creationId xmlns:a16="http://schemas.microsoft.com/office/drawing/2014/main" id="{594337BC-E121-1519-B333-A79E8650FE4C}"/>
                </a:ext>
              </a:extLst>
            </p:cNvPr>
            <p:cNvSpPr>
              <a:spLocks/>
            </p:cNvSpPr>
            <p:nvPr/>
          </p:nvSpPr>
          <p:spPr bwMode="auto">
            <a:xfrm>
              <a:off x="246" y="3976"/>
              <a:ext cx="5271" cy="117"/>
            </a:xfrm>
            <a:custGeom>
              <a:avLst/>
              <a:gdLst>
                <a:gd name="T0" fmla="*/ 108 w 5271"/>
                <a:gd name="T1" fmla="*/ 0 h 117"/>
                <a:gd name="T2" fmla="*/ 5162 w 5271"/>
                <a:gd name="T3" fmla="*/ 0 h 117"/>
                <a:gd name="T4" fmla="*/ 5270 w 5271"/>
                <a:gd name="T5" fmla="*/ 116 h 117"/>
                <a:gd name="T6" fmla="*/ 0 w 5271"/>
                <a:gd name="T7" fmla="*/ 116 h 117"/>
                <a:gd name="T8" fmla="*/ 108 w 5271"/>
                <a:gd name="T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71" h="117">
                  <a:moveTo>
                    <a:pt x="108" y="0"/>
                  </a:moveTo>
                  <a:lnTo>
                    <a:pt x="5162" y="0"/>
                  </a:lnTo>
                  <a:lnTo>
                    <a:pt x="5270" y="116"/>
                  </a:lnTo>
                  <a:lnTo>
                    <a:pt x="0" y="116"/>
                  </a:lnTo>
                  <a:lnTo>
                    <a:pt x="108" y="0"/>
                  </a:lnTo>
                </a:path>
              </a:pathLst>
            </a:custGeom>
            <a:solidFill>
              <a:srgbClr val="49494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81331" name="Freeform 19">
              <a:extLst>
                <a:ext uri="{FF2B5EF4-FFF2-40B4-BE49-F238E27FC236}">
                  <a16:creationId xmlns:a16="http://schemas.microsoft.com/office/drawing/2014/main" id="{366051F6-90B6-9046-21C8-35ECB4ECCE2B}"/>
                </a:ext>
              </a:extLst>
            </p:cNvPr>
            <p:cNvSpPr>
              <a:spLocks/>
            </p:cNvSpPr>
            <p:nvPr/>
          </p:nvSpPr>
          <p:spPr bwMode="auto">
            <a:xfrm>
              <a:off x="5410" y="320"/>
              <a:ext cx="80" cy="1873"/>
            </a:xfrm>
            <a:custGeom>
              <a:avLst/>
              <a:gdLst>
                <a:gd name="T0" fmla="*/ 40 w 80"/>
                <a:gd name="T1" fmla="*/ 51 h 1873"/>
                <a:gd name="T2" fmla="*/ 46 w 80"/>
                <a:gd name="T3" fmla="*/ 109 h 1873"/>
                <a:gd name="T4" fmla="*/ 26 w 80"/>
                <a:gd name="T5" fmla="*/ 167 h 1873"/>
                <a:gd name="T6" fmla="*/ 40 w 80"/>
                <a:gd name="T7" fmla="*/ 225 h 1873"/>
                <a:gd name="T8" fmla="*/ 53 w 80"/>
                <a:gd name="T9" fmla="*/ 283 h 1873"/>
                <a:gd name="T10" fmla="*/ 46 w 80"/>
                <a:gd name="T11" fmla="*/ 341 h 1873"/>
                <a:gd name="T12" fmla="*/ 33 w 80"/>
                <a:gd name="T13" fmla="*/ 406 h 1873"/>
                <a:gd name="T14" fmla="*/ 46 w 80"/>
                <a:gd name="T15" fmla="*/ 464 h 1873"/>
                <a:gd name="T16" fmla="*/ 46 w 80"/>
                <a:gd name="T17" fmla="*/ 530 h 1873"/>
                <a:gd name="T18" fmla="*/ 33 w 80"/>
                <a:gd name="T19" fmla="*/ 588 h 1873"/>
                <a:gd name="T20" fmla="*/ 46 w 80"/>
                <a:gd name="T21" fmla="*/ 646 h 1873"/>
                <a:gd name="T22" fmla="*/ 59 w 80"/>
                <a:gd name="T23" fmla="*/ 704 h 1873"/>
                <a:gd name="T24" fmla="*/ 66 w 80"/>
                <a:gd name="T25" fmla="*/ 769 h 1873"/>
                <a:gd name="T26" fmla="*/ 53 w 80"/>
                <a:gd name="T27" fmla="*/ 834 h 1873"/>
                <a:gd name="T28" fmla="*/ 20 w 80"/>
                <a:gd name="T29" fmla="*/ 892 h 1873"/>
                <a:gd name="T30" fmla="*/ 20 w 80"/>
                <a:gd name="T31" fmla="*/ 958 h 1873"/>
                <a:gd name="T32" fmla="*/ 46 w 80"/>
                <a:gd name="T33" fmla="*/ 1016 h 1873"/>
                <a:gd name="T34" fmla="*/ 59 w 80"/>
                <a:gd name="T35" fmla="*/ 1088 h 1873"/>
                <a:gd name="T36" fmla="*/ 46 w 80"/>
                <a:gd name="T37" fmla="*/ 1154 h 1873"/>
                <a:gd name="T38" fmla="*/ 53 w 80"/>
                <a:gd name="T39" fmla="*/ 1219 h 1873"/>
                <a:gd name="T40" fmla="*/ 59 w 80"/>
                <a:gd name="T41" fmla="*/ 1277 h 1873"/>
                <a:gd name="T42" fmla="*/ 53 w 80"/>
                <a:gd name="T43" fmla="*/ 1342 h 1873"/>
                <a:gd name="T44" fmla="*/ 53 w 80"/>
                <a:gd name="T45" fmla="*/ 1408 h 1873"/>
                <a:gd name="T46" fmla="*/ 53 w 80"/>
                <a:gd name="T47" fmla="*/ 1524 h 1873"/>
                <a:gd name="T48" fmla="*/ 53 w 80"/>
                <a:gd name="T49" fmla="*/ 1582 h 1873"/>
                <a:gd name="T50" fmla="*/ 53 w 80"/>
                <a:gd name="T51" fmla="*/ 1640 h 1873"/>
                <a:gd name="T52" fmla="*/ 66 w 80"/>
                <a:gd name="T53" fmla="*/ 1698 h 1873"/>
                <a:gd name="T54" fmla="*/ 53 w 80"/>
                <a:gd name="T55" fmla="*/ 1756 h 1873"/>
                <a:gd name="T56" fmla="*/ 59 w 80"/>
                <a:gd name="T57" fmla="*/ 1814 h 1873"/>
                <a:gd name="T58" fmla="*/ 66 w 80"/>
                <a:gd name="T59" fmla="*/ 1872 h 1873"/>
                <a:gd name="T60" fmla="*/ 40 w 80"/>
                <a:gd name="T61" fmla="*/ 1814 h 1873"/>
                <a:gd name="T62" fmla="*/ 46 w 80"/>
                <a:gd name="T63" fmla="*/ 1756 h 1873"/>
                <a:gd name="T64" fmla="*/ 53 w 80"/>
                <a:gd name="T65" fmla="*/ 1698 h 1873"/>
                <a:gd name="T66" fmla="*/ 53 w 80"/>
                <a:gd name="T67" fmla="*/ 1640 h 1873"/>
                <a:gd name="T68" fmla="*/ 53 w 80"/>
                <a:gd name="T69" fmla="*/ 1582 h 1873"/>
                <a:gd name="T70" fmla="*/ 46 w 80"/>
                <a:gd name="T71" fmla="*/ 1524 h 1873"/>
                <a:gd name="T72" fmla="*/ 53 w 80"/>
                <a:gd name="T73" fmla="*/ 1458 h 1873"/>
                <a:gd name="T74" fmla="*/ 53 w 80"/>
                <a:gd name="T75" fmla="*/ 1393 h 1873"/>
                <a:gd name="T76" fmla="*/ 46 w 80"/>
                <a:gd name="T77" fmla="*/ 1328 h 1873"/>
                <a:gd name="T78" fmla="*/ 53 w 80"/>
                <a:gd name="T79" fmla="*/ 1263 h 1873"/>
                <a:gd name="T80" fmla="*/ 40 w 80"/>
                <a:gd name="T81" fmla="*/ 1204 h 1873"/>
                <a:gd name="T82" fmla="*/ 40 w 80"/>
                <a:gd name="T83" fmla="*/ 1139 h 1873"/>
                <a:gd name="T84" fmla="*/ 66 w 80"/>
                <a:gd name="T85" fmla="*/ 1081 h 1873"/>
                <a:gd name="T86" fmla="*/ 40 w 80"/>
                <a:gd name="T87" fmla="*/ 1023 h 1873"/>
                <a:gd name="T88" fmla="*/ 7 w 80"/>
                <a:gd name="T89" fmla="*/ 972 h 1873"/>
                <a:gd name="T90" fmla="*/ 53 w 80"/>
                <a:gd name="T91" fmla="*/ 907 h 1873"/>
                <a:gd name="T92" fmla="*/ 53 w 80"/>
                <a:gd name="T93" fmla="*/ 842 h 1873"/>
                <a:gd name="T94" fmla="*/ 59 w 80"/>
                <a:gd name="T95" fmla="*/ 784 h 1873"/>
                <a:gd name="T96" fmla="*/ 53 w 80"/>
                <a:gd name="T97" fmla="*/ 726 h 1873"/>
                <a:gd name="T98" fmla="*/ 40 w 80"/>
                <a:gd name="T99" fmla="*/ 668 h 1873"/>
                <a:gd name="T100" fmla="*/ 40 w 80"/>
                <a:gd name="T101" fmla="*/ 609 h 1873"/>
                <a:gd name="T102" fmla="*/ 72 w 80"/>
                <a:gd name="T103" fmla="*/ 551 h 1873"/>
                <a:gd name="T104" fmla="*/ 79 w 80"/>
                <a:gd name="T105" fmla="*/ 486 h 1873"/>
                <a:gd name="T106" fmla="*/ 53 w 80"/>
                <a:gd name="T107" fmla="*/ 428 h 1873"/>
                <a:gd name="T108" fmla="*/ 53 w 80"/>
                <a:gd name="T109" fmla="*/ 370 h 1873"/>
                <a:gd name="T110" fmla="*/ 33 w 80"/>
                <a:gd name="T111" fmla="*/ 312 h 1873"/>
                <a:gd name="T112" fmla="*/ 26 w 80"/>
                <a:gd name="T113" fmla="*/ 247 h 1873"/>
                <a:gd name="T114" fmla="*/ 40 w 80"/>
                <a:gd name="T115" fmla="*/ 189 h 1873"/>
                <a:gd name="T116" fmla="*/ 53 w 80"/>
                <a:gd name="T117" fmla="*/ 131 h 1873"/>
                <a:gd name="T118" fmla="*/ 33 w 80"/>
                <a:gd name="T119" fmla="*/ 73 h 1873"/>
                <a:gd name="T120" fmla="*/ 7 w 80"/>
                <a:gd name="T121" fmla="*/ 15 h 18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80" h="1873">
                  <a:moveTo>
                    <a:pt x="0" y="0"/>
                  </a:moveTo>
                  <a:lnTo>
                    <a:pt x="40" y="51"/>
                  </a:lnTo>
                  <a:lnTo>
                    <a:pt x="46" y="80"/>
                  </a:lnTo>
                  <a:lnTo>
                    <a:pt x="46" y="109"/>
                  </a:lnTo>
                  <a:lnTo>
                    <a:pt x="33" y="138"/>
                  </a:lnTo>
                  <a:lnTo>
                    <a:pt x="26" y="167"/>
                  </a:lnTo>
                  <a:lnTo>
                    <a:pt x="33" y="196"/>
                  </a:lnTo>
                  <a:lnTo>
                    <a:pt x="40" y="225"/>
                  </a:lnTo>
                  <a:lnTo>
                    <a:pt x="53" y="254"/>
                  </a:lnTo>
                  <a:lnTo>
                    <a:pt x="53" y="283"/>
                  </a:lnTo>
                  <a:lnTo>
                    <a:pt x="53" y="312"/>
                  </a:lnTo>
                  <a:lnTo>
                    <a:pt x="46" y="341"/>
                  </a:lnTo>
                  <a:lnTo>
                    <a:pt x="33" y="370"/>
                  </a:lnTo>
                  <a:lnTo>
                    <a:pt x="33" y="406"/>
                  </a:lnTo>
                  <a:lnTo>
                    <a:pt x="40" y="435"/>
                  </a:lnTo>
                  <a:lnTo>
                    <a:pt x="46" y="464"/>
                  </a:lnTo>
                  <a:lnTo>
                    <a:pt x="53" y="501"/>
                  </a:lnTo>
                  <a:lnTo>
                    <a:pt x="46" y="530"/>
                  </a:lnTo>
                  <a:lnTo>
                    <a:pt x="40" y="559"/>
                  </a:lnTo>
                  <a:lnTo>
                    <a:pt x="33" y="588"/>
                  </a:lnTo>
                  <a:lnTo>
                    <a:pt x="40" y="617"/>
                  </a:lnTo>
                  <a:lnTo>
                    <a:pt x="46" y="646"/>
                  </a:lnTo>
                  <a:lnTo>
                    <a:pt x="53" y="675"/>
                  </a:lnTo>
                  <a:lnTo>
                    <a:pt x="59" y="704"/>
                  </a:lnTo>
                  <a:lnTo>
                    <a:pt x="66" y="733"/>
                  </a:lnTo>
                  <a:lnTo>
                    <a:pt x="66" y="769"/>
                  </a:lnTo>
                  <a:lnTo>
                    <a:pt x="66" y="798"/>
                  </a:lnTo>
                  <a:lnTo>
                    <a:pt x="53" y="834"/>
                  </a:lnTo>
                  <a:lnTo>
                    <a:pt x="33" y="863"/>
                  </a:lnTo>
                  <a:lnTo>
                    <a:pt x="20" y="892"/>
                  </a:lnTo>
                  <a:lnTo>
                    <a:pt x="13" y="921"/>
                  </a:lnTo>
                  <a:lnTo>
                    <a:pt x="20" y="958"/>
                  </a:lnTo>
                  <a:lnTo>
                    <a:pt x="33" y="987"/>
                  </a:lnTo>
                  <a:lnTo>
                    <a:pt x="46" y="1016"/>
                  </a:lnTo>
                  <a:lnTo>
                    <a:pt x="59" y="1052"/>
                  </a:lnTo>
                  <a:lnTo>
                    <a:pt x="59" y="1088"/>
                  </a:lnTo>
                  <a:lnTo>
                    <a:pt x="53" y="1125"/>
                  </a:lnTo>
                  <a:lnTo>
                    <a:pt x="46" y="1154"/>
                  </a:lnTo>
                  <a:lnTo>
                    <a:pt x="46" y="1190"/>
                  </a:lnTo>
                  <a:lnTo>
                    <a:pt x="53" y="1219"/>
                  </a:lnTo>
                  <a:lnTo>
                    <a:pt x="53" y="1248"/>
                  </a:lnTo>
                  <a:lnTo>
                    <a:pt x="59" y="1277"/>
                  </a:lnTo>
                  <a:lnTo>
                    <a:pt x="53" y="1313"/>
                  </a:lnTo>
                  <a:lnTo>
                    <a:pt x="53" y="1342"/>
                  </a:lnTo>
                  <a:lnTo>
                    <a:pt x="53" y="1379"/>
                  </a:lnTo>
                  <a:lnTo>
                    <a:pt x="53" y="1408"/>
                  </a:lnTo>
                  <a:lnTo>
                    <a:pt x="53" y="1466"/>
                  </a:lnTo>
                  <a:lnTo>
                    <a:pt x="53" y="1524"/>
                  </a:lnTo>
                  <a:lnTo>
                    <a:pt x="53" y="1553"/>
                  </a:lnTo>
                  <a:lnTo>
                    <a:pt x="53" y="1582"/>
                  </a:lnTo>
                  <a:lnTo>
                    <a:pt x="53" y="1611"/>
                  </a:lnTo>
                  <a:lnTo>
                    <a:pt x="53" y="1640"/>
                  </a:lnTo>
                  <a:lnTo>
                    <a:pt x="53" y="1669"/>
                  </a:lnTo>
                  <a:lnTo>
                    <a:pt x="66" y="1698"/>
                  </a:lnTo>
                  <a:lnTo>
                    <a:pt x="66" y="1727"/>
                  </a:lnTo>
                  <a:lnTo>
                    <a:pt x="53" y="1756"/>
                  </a:lnTo>
                  <a:lnTo>
                    <a:pt x="46" y="1785"/>
                  </a:lnTo>
                  <a:lnTo>
                    <a:pt x="59" y="1814"/>
                  </a:lnTo>
                  <a:lnTo>
                    <a:pt x="66" y="1843"/>
                  </a:lnTo>
                  <a:lnTo>
                    <a:pt x="66" y="1872"/>
                  </a:lnTo>
                  <a:lnTo>
                    <a:pt x="53" y="1843"/>
                  </a:lnTo>
                  <a:lnTo>
                    <a:pt x="40" y="1814"/>
                  </a:lnTo>
                  <a:lnTo>
                    <a:pt x="33" y="1785"/>
                  </a:lnTo>
                  <a:lnTo>
                    <a:pt x="46" y="1756"/>
                  </a:lnTo>
                  <a:lnTo>
                    <a:pt x="59" y="1727"/>
                  </a:lnTo>
                  <a:lnTo>
                    <a:pt x="53" y="1698"/>
                  </a:lnTo>
                  <a:lnTo>
                    <a:pt x="46" y="1669"/>
                  </a:lnTo>
                  <a:lnTo>
                    <a:pt x="53" y="1640"/>
                  </a:lnTo>
                  <a:lnTo>
                    <a:pt x="53" y="1611"/>
                  </a:lnTo>
                  <a:lnTo>
                    <a:pt x="53" y="1582"/>
                  </a:lnTo>
                  <a:lnTo>
                    <a:pt x="46" y="1553"/>
                  </a:lnTo>
                  <a:lnTo>
                    <a:pt x="46" y="1524"/>
                  </a:lnTo>
                  <a:lnTo>
                    <a:pt x="46" y="1495"/>
                  </a:lnTo>
                  <a:lnTo>
                    <a:pt x="53" y="1458"/>
                  </a:lnTo>
                  <a:lnTo>
                    <a:pt x="53" y="1429"/>
                  </a:lnTo>
                  <a:lnTo>
                    <a:pt x="53" y="1393"/>
                  </a:lnTo>
                  <a:lnTo>
                    <a:pt x="46" y="1364"/>
                  </a:lnTo>
                  <a:lnTo>
                    <a:pt x="46" y="1328"/>
                  </a:lnTo>
                  <a:lnTo>
                    <a:pt x="53" y="1299"/>
                  </a:lnTo>
                  <a:lnTo>
                    <a:pt x="53" y="1263"/>
                  </a:lnTo>
                  <a:lnTo>
                    <a:pt x="46" y="1233"/>
                  </a:lnTo>
                  <a:lnTo>
                    <a:pt x="40" y="1204"/>
                  </a:lnTo>
                  <a:lnTo>
                    <a:pt x="33" y="1175"/>
                  </a:lnTo>
                  <a:lnTo>
                    <a:pt x="40" y="1139"/>
                  </a:lnTo>
                  <a:lnTo>
                    <a:pt x="53" y="1110"/>
                  </a:lnTo>
                  <a:lnTo>
                    <a:pt x="66" y="1081"/>
                  </a:lnTo>
                  <a:lnTo>
                    <a:pt x="59" y="1052"/>
                  </a:lnTo>
                  <a:lnTo>
                    <a:pt x="40" y="1023"/>
                  </a:lnTo>
                  <a:lnTo>
                    <a:pt x="13" y="1001"/>
                  </a:lnTo>
                  <a:lnTo>
                    <a:pt x="7" y="972"/>
                  </a:lnTo>
                  <a:lnTo>
                    <a:pt x="33" y="943"/>
                  </a:lnTo>
                  <a:lnTo>
                    <a:pt x="53" y="907"/>
                  </a:lnTo>
                  <a:lnTo>
                    <a:pt x="53" y="878"/>
                  </a:lnTo>
                  <a:lnTo>
                    <a:pt x="53" y="842"/>
                  </a:lnTo>
                  <a:lnTo>
                    <a:pt x="53" y="813"/>
                  </a:lnTo>
                  <a:lnTo>
                    <a:pt x="59" y="784"/>
                  </a:lnTo>
                  <a:lnTo>
                    <a:pt x="59" y="755"/>
                  </a:lnTo>
                  <a:lnTo>
                    <a:pt x="53" y="726"/>
                  </a:lnTo>
                  <a:lnTo>
                    <a:pt x="53" y="697"/>
                  </a:lnTo>
                  <a:lnTo>
                    <a:pt x="40" y="668"/>
                  </a:lnTo>
                  <a:lnTo>
                    <a:pt x="40" y="639"/>
                  </a:lnTo>
                  <a:lnTo>
                    <a:pt x="40" y="609"/>
                  </a:lnTo>
                  <a:lnTo>
                    <a:pt x="59" y="580"/>
                  </a:lnTo>
                  <a:lnTo>
                    <a:pt x="72" y="551"/>
                  </a:lnTo>
                  <a:lnTo>
                    <a:pt x="79" y="515"/>
                  </a:lnTo>
                  <a:lnTo>
                    <a:pt x="79" y="486"/>
                  </a:lnTo>
                  <a:lnTo>
                    <a:pt x="59" y="457"/>
                  </a:lnTo>
                  <a:lnTo>
                    <a:pt x="53" y="428"/>
                  </a:lnTo>
                  <a:lnTo>
                    <a:pt x="53" y="399"/>
                  </a:lnTo>
                  <a:lnTo>
                    <a:pt x="53" y="370"/>
                  </a:lnTo>
                  <a:lnTo>
                    <a:pt x="46" y="341"/>
                  </a:lnTo>
                  <a:lnTo>
                    <a:pt x="33" y="312"/>
                  </a:lnTo>
                  <a:lnTo>
                    <a:pt x="33" y="283"/>
                  </a:lnTo>
                  <a:lnTo>
                    <a:pt x="26" y="247"/>
                  </a:lnTo>
                  <a:lnTo>
                    <a:pt x="26" y="218"/>
                  </a:lnTo>
                  <a:lnTo>
                    <a:pt x="40" y="189"/>
                  </a:lnTo>
                  <a:lnTo>
                    <a:pt x="53" y="160"/>
                  </a:lnTo>
                  <a:lnTo>
                    <a:pt x="53" y="131"/>
                  </a:lnTo>
                  <a:lnTo>
                    <a:pt x="53" y="102"/>
                  </a:lnTo>
                  <a:lnTo>
                    <a:pt x="33" y="73"/>
                  </a:lnTo>
                  <a:lnTo>
                    <a:pt x="20" y="44"/>
                  </a:lnTo>
                  <a:lnTo>
                    <a:pt x="7" y="15"/>
                  </a:lnTo>
                  <a:lnTo>
                    <a:pt x="0" y="0"/>
                  </a:lnTo>
                </a:path>
              </a:pathLst>
            </a:custGeom>
            <a:solidFill>
              <a:srgbClr val="49494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81332" name="Freeform 20">
              <a:extLst>
                <a:ext uri="{FF2B5EF4-FFF2-40B4-BE49-F238E27FC236}">
                  <a16:creationId xmlns:a16="http://schemas.microsoft.com/office/drawing/2014/main" id="{402B84A8-632F-3CFB-B6DF-F4F5AB71AE25}"/>
                </a:ext>
              </a:extLst>
            </p:cNvPr>
            <p:cNvSpPr>
              <a:spLocks/>
            </p:cNvSpPr>
            <p:nvPr/>
          </p:nvSpPr>
          <p:spPr bwMode="auto">
            <a:xfrm>
              <a:off x="931" y="3992"/>
              <a:ext cx="1494" cy="80"/>
            </a:xfrm>
            <a:custGeom>
              <a:avLst/>
              <a:gdLst>
                <a:gd name="T0" fmla="*/ 87 w 1494"/>
                <a:gd name="T1" fmla="*/ 0 h 80"/>
                <a:gd name="T2" fmla="*/ 141 w 1494"/>
                <a:gd name="T3" fmla="*/ 29 h 80"/>
                <a:gd name="T4" fmla="*/ 202 w 1494"/>
                <a:gd name="T5" fmla="*/ 43 h 80"/>
                <a:gd name="T6" fmla="*/ 269 w 1494"/>
                <a:gd name="T7" fmla="*/ 43 h 80"/>
                <a:gd name="T8" fmla="*/ 336 w 1494"/>
                <a:gd name="T9" fmla="*/ 65 h 80"/>
                <a:gd name="T10" fmla="*/ 444 w 1494"/>
                <a:gd name="T11" fmla="*/ 79 h 80"/>
                <a:gd name="T12" fmla="*/ 525 w 1494"/>
                <a:gd name="T13" fmla="*/ 72 h 80"/>
                <a:gd name="T14" fmla="*/ 612 w 1494"/>
                <a:gd name="T15" fmla="*/ 65 h 80"/>
                <a:gd name="T16" fmla="*/ 713 w 1494"/>
                <a:gd name="T17" fmla="*/ 43 h 80"/>
                <a:gd name="T18" fmla="*/ 773 w 1494"/>
                <a:gd name="T19" fmla="*/ 43 h 80"/>
                <a:gd name="T20" fmla="*/ 841 w 1494"/>
                <a:gd name="T21" fmla="*/ 50 h 80"/>
                <a:gd name="T22" fmla="*/ 901 w 1494"/>
                <a:gd name="T23" fmla="*/ 57 h 80"/>
                <a:gd name="T24" fmla="*/ 1002 w 1494"/>
                <a:gd name="T25" fmla="*/ 43 h 80"/>
                <a:gd name="T26" fmla="*/ 1069 w 1494"/>
                <a:gd name="T27" fmla="*/ 36 h 80"/>
                <a:gd name="T28" fmla="*/ 1137 w 1494"/>
                <a:gd name="T29" fmla="*/ 36 h 80"/>
                <a:gd name="T30" fmla="*/ 1231 w 1494"/>
                <a:gd name="T31" fmla="*/ 36 h 80"/>
                <a:gd name="T32" fmla="*/ 1311 w 1494"/>
                <a:gd name="T33" fmla="*/ 29 h 80"/>
                <a:gd name="T34" fmla="*/ 1379 w 1494"/>
                <a:gd name="T35" fmla="*/ 29 h 80"/>
                <a:gd name="T36" fmla="*/ 1439 w 1494"/>
                <a:gd name="T37" fmla="*/ 43 h 80"/>
                <a:gd name="T38" fmla="*/ 1493 w 1494"/>
                <a:gd name="T39" fmla="*/ 14 h 80"/>
                <a:gd name="T40" fmla="*/ 1439 w 1494"/>
                <a:gd name="T41" fmla="*/ 29 h 80"/>
                <a:gd name="T42" fmla="*/ 1385 w 1494"/>
                <a:gd name="T43" fmla="*/ 36 h 80"/>
                <a:gd name="T44" fmla="*/ 1325 w 1494"/>
                <a:gd name="T45" fmla="*/ 29 h 80"/>
                <a:gd name="T46" fmla="*/ 1237 w 1494"/>
                <a:gd name="T47" fmla="*/ 43 h 80"/>
                <a:gd name="T48" fmla="*/ 1170 w 1494"/>
                <a:gd name="T49" fmla="*/ 72 h 80"/>
                <a:gd name="T50" fmla="*/ 1110 w 1494"/>
                <a:gd name="T51" fmla="*/ 65 h 80"/>
                <a:gd name="T52" fmla="*/ 1056 w 1494"/>
                <a:gd name="T53" fmla="*/ 50 h 80"/>
                <a:gd name="T54" fmla="*/ 962 w 1494"/>
                <a:gd name="T55" fmla="*/ 36 h 80"/>
                <a:gd name="T56" fmla="*/ 881 w 1494"/>
                <a:gd name="T57" fmla="*/ 43 h 80"/>
                <a:gd name="T58" fmla="*/ 827 w 1494"/>
                <a:gd name="T59" fmla="*/ 57 h 80"/>
                <a:gd name="T60" fmla="*/ 747 w 1494"/>
                <a:gd name="T61" fmla="*/ 57 h 80"/>
                <a:gd name="T62" fmla="*/ 659 w 1494"/>
                <a:gd name="T63" fmla="*/ 57 h 80"/>
                <a:gd name="T64" fmla="*/ 605 w 1494"/>
                <a:gd name="T65" fmla="*/ 50 h 80"/>
                <a:gd name="T66" fmla="*/ 551 w 1494"/>
                <a:gd name="T67" fmla="*/ 57 h 80"/>
                <a:gd name="T68" fmla="*/ 484 w 1494"/>
                <a:gd name="T69" fmla="*/ 65 h 80"/>
                <a:gd name="T70" fmla="*/ 417 w 1494"/>
                <a:gd name="T71" fmla="*/ 57 h 80"/>
                <a:gd name="T72" fmla="*/ 363 w 1494"/>
                <a:gd name="T73" fmla="*/ 36 h 80"/>
                <a:gd name="T74" fmla="*/ 309 w 1494"/>
                <a:gd name="T75" fmla="*/ 57 h 80"/>
                <a:gd name="T76" fmla="*/ 256 w 1494"/>
                <a:gd name="T77" fmla="*/ 57 h 80"/>
                <a:gd name="T78" fmla="*/ 195 w 1494"/>
                <a:gd name="T79" fmla="*/ 50 h 80"/>
                <a:gd name="T80" fmla="*/ 141 w 1494"/>
                <a:gd name="T81" fmla="*/ 7 h 80"/>
                <a:gd name="T82" fmla="*/ 81 w 1494"/>
                <a:gd name="T83" fmla="*/ 22 h 80"/>
                <a:gd name="T84" fmla="*/ 27 w 1494"/>
                <a:gd name="T85" fmla="*/ 36 h 80"/>
                <a:gd name="T86" fmla="*/ 13 w 1494"/>
                <a:gd name="T87" fmla="*/ 43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494" h="80">
                  <a:moveTo>
                    <a:pt x="13" y="43"/>
                  </a:moveTo>
                  <a:lnTo>
                    <a:pt x="87" y="0"/>
                  </a:lnTo>
                  <a:lnTo>
                    <a:pt x="114" y="7"/>
                  </a:lnTo>
                  <a:lnTo>
                    <a:pt x="141" y="29"/>
                  </a:lnTo>
                  <a:lnTo>
                    <a:pt x="168" y="43"/>
                  </a:lnTo>
                  <a:lnTo>
                    <a:pt x="202" y="43"/>
                  </a:lnTo>
                  <a:lnTo>
                    <a:pt x="242" y="43"/>
                  </a:lnTo>
                  <a:lnTo>
                    <a:pt x="269" y="43"/>
                  </a:lnTo>
                  <a:lnTo>
                    <a:pt x="309" y="50"/>
                  </a:lnTo>
                  <a:lnTo>
                    <a:pt x="336" y="65"/>
                  </a:lnTo>
                  <a:lnTo>
                    <a:pt x="390" y="79"/>
                  </a:lnTo>
                  <a:lnTo>
                    <a:pt x="444" y="79"/>
                  </a:lnTo>
                  <a:lnTo>
                    <a:pt x="484" y="79"/>
                  </a:lnTo>
                  <a:lnTo>
                    <a:pt x="525" y="72"/>
                  </a:lnTo>
                  <a:lnTo>
                    <a:pt x="565" y="65"/>
                  </a:lnTo>
                  <a:lnTo>
                    <a:pt x="612" y="65"/>
                  </a:lnTo>
                  <a:lnTo>
                    <a:pt x="659" y="57"/>
                  </a:lnTo>
                  <a:lnTo>
                    <a:pt x="713" y="43"/>
                  </a:lnTo>
                  <a:lnTo>
                    <a:pt x="747" y="43"/>
                  </a:lnTo>
                  <a:lnTo>
                    <a:pt x="773" y="43"/>
                  </a:lnTo>
                  <a:lnTo>
                    <a:pt x="814" y="43"/>
                  </a:lnTo>
                  <a:lnTo>
                    <a:pt x="841" y="50"/>
                  </a:lnTo>
                  <a:lnTo>
                    <a:pt x="874" y="57"/>
                  </a:lnTo>
                  <a:lnTo>
                    <a:pt x="901" y="57"/>
                  </a:lnTo>
                  <a:lnTo>
                    <a:pt x="975" y="50"/>
                  </a:lnTo>
                  <a:lnTo>
                    <a:pt x="1002" y="43"/>
                  </a:lnTo>
                  <a:lnTo>
                    <a:pt x="1029" y="36"/>
                  </a:lnTo>
                  <a:lnTo>
                    <a:pt x="1069" y="36"/>
                  </a:lnTo>
                  <a:lnTo>
                    <a:pt x="1096" y="36"/>
                  </a:lnTo>
                  <a:lnTo>
                    <a:pt x="1137" y="36"/>
                  </a:lnTo>
                  <a:lnTo>
                    <a:pt x="1190" y="36"/>
                  </a:lnTo>
                  <a:lnTo>
                    <a:pt x="1231" y="36"/>
                  </a:lnTo>
                  <a:lnTo>
                    <a:pt x="1285" y="29"/>
                  </a:lnTo>
                  <a:lnTo>
                    <a:pt x="1311" y="29"/>
                  </a:lnTo>
                  <a:lnTo>
                    <a:pt x="1352" y="29"/>
                  </a:lnTo>
                  <a:lnTo>
                    <a:pt x="1379" y="29"/>
                  </a:lnTo>
                  <a:lnTo>
                    <a:pt x="1406" y="36"/>
                  </a:lnTo>
                  <a:lnTo>
                    <a:pt x="1439" y="43"/>
                  </a:lnTo>
                  <a:lnTo>
                    <a:pt x="1466" y="22"/>
                  </a:lnTo>
                  <a:lnTo>
                    <a:pt x="1493" y="14"/>
                  </a:lnTo>
                  <a:lnTo>
                    <a:pt x="1466" y="22"/>
                  </a:lnTo>
                  <a:lnTo>
                    <a:pt x="1439" y="29"/>
                  </a:lnTo>
                  <a:lnTo>
                    <a:pt x="1412" y="36"/>
                  </a:lnTo>
                  <a:lnTo>
                    <a:pt x="1385" y="36"/>
                  </a:lnTo>
                  <a:lnTo>
                    <a:pt x="1352" y="29"/>
                  </a:lnTo>
                  <a:lnTo>
                    <a:pt x="1325" y="29"/>
                  </a:lnTo>
                  <a:lnTo>
                    <a:pt x="1298" y="29"/>
                  </a:lnTo>
                  <a:lnTo>
                    <a:pt x="1237" y="43"/>
                  </a:lnTo>
                  <a:lnTo>
                    <a:pt x="1197" y="57"/>
                  </a:lnTo>
                  <a:lnTo>
                    <a:pt x="1170" y="72"/>
                  </a:lnTo>
                  <a:lnTo>
                    <a:pt x="1137" y="72"/>
                  </a:lnTo>
                  <a:lnTo>
                    <a:pt x="1110" y="65"/>
                  </a:lnTo>
                  <a:lnTo>
                    <a:pt x="1083" y="57"/>
                  </a:lnTo>
                  <a:lnTo>
                    <a:pt x="1056" y="50"/>
                  </a:lnTo>
                  <a:lnTo>
                    <a:pt x="1022" y="36"/>
                  </a:lnTo>
                  <a:lnTo>
                    <a:pt x="962" y="36"/>
                  </a:lnTo>
                  <a:lnTo>
                    <a:pt x="915" y="36"/>
                  </a:lnTo>
                  <a:lnTo>
                    <a:pt x="881" y="43"/>
                  </a:lnTo>
                  <a:lnTo>
                    <a:pt x="854" y="50"/>
                  </a:lnTo>
                  <a:lnTo>
                    <a:pt x="827" y="57"/>
                  </a:lnTo>
                  <a:lnTo>
                    <a:pt x="800" y="57"/>
                  </a:lnTo>
                  <a:lnTo>
                    <a:pt x="747" y="57"/>
                  </a:lnTo>
                  <a:lnTo>
                    <a:pt x="693" y="57"/>
                  </a:lnTo>
                  <a:lnTo>
                    <a:pt x="659" y="57"/>
                  </a:lnTo>
                  <a:lnTo>
                    <a:pt x="632" y="50"/>
                  </a:lnTo>
                  <a:lnTo>
                    <a:pt x="605" y="50"/>
                  </a:lnTo>
                  <a:lnTo>
                    <a:pt x="578" y="57"/>
                  </a:lnTo>
                  <a:lnTo>
                    <a:pt x="551" y="57"/>
                  </a:lnTo>
                  <a:lnTo>
                    <a:pt x="525" y="65"/>
                  </a:lnTo>
                  <a:lnTo>
                    <a:pt x="484" y="65"/>
                  </a:lnTo>
                  <a:lnTo>
                    <a:pt x="444" y="57"/>
                  </a:lnTo>
                  <a:lnTo>
                    <a:pt x="417" y="57"/>
                  </a:lnTo>
                  <a:lnTo>
                    <a:pt x="390" y="43"/>
                  </a:lnTo>
                  <a:lnTo>
                    <a:pt x="363" y="36"/>
                  </a:lnTo>
                  <a:lnTo>
                    <a:pt x="336" y="43"/>
                  </a:lnTo>
                  <a:lnTo>
                    <a:pt x="309" y="57"/>
                  </a:lnTo>
                  <a:lnTo>
                    <a:pt x="282" y="57"/>
                  </a:lnTo>
                  <a:lnTo>
                    <a:pt x="256" y="57"/>
                  </a:lnTo>
                  <a:lnTo>
                    <a:pt x="222" y="50"/>
                  </a:lnTo>
                  <a:lnTo>
                    <a:pt x="195" y="50"/>
                  </a:lnTo>
                  <a:lnTo>
                    <a:pt x="168" y="22"/>
                  </a:lnTo>
                  <a:lnTo>
                    <a:pt x="141" y="7"/>
                  </a:lnTo>
                  <a:lnTo>
                    <a:pt x="114" y="14"/>
                  </a:lnTo>
                  <a:lnTo>
                    <a:pt x="81" y="22"/>
                  </a:lnTo>
                  <a:lnTo>
                    <a:pt x="54" y="36"/>
                  </a:lnTo>
                  <a:lnTo>
                    <a:pt x="27" y="36"/>
                  </a:lnTo>
                  <a:lnTo>
                    <a:pt x="0" y="50"/>
                  </a:lnTo>
                  <a:lnTo>
                    <a:pt x="13" y="43"/>
                  </a:lnTo>
                </a:path>
              </a:pathLst>
            </a:custGeom>
            <a:solidFill>
              <a:srgbClr val="39393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81333" name="Freeform 21">
              <a:extLst>
                <a:ext uri="{FF2B5EF4-FFF2-40B4-BE49-F238E27FC236}">
                  <a16:creationId xmlns:a16="http://schemas.microsoft.com/office/drawing/2014/main" id="{FF57ECCD-E91E-3C24-B593-60E02F04E98E}"/>
                </a:ext>
              </a:extLst>
            </p:cNvPr>
            <p:cNvSpPr>
              <a:spLocks/>
            </p:cNvSpPr>
            <p:nvPr/>
          </p:nvSpPr>
          <p:spPr bwMode="auto">
            <a:xfrm>
              <a:off x="2773" y="3976"/>
              <a:ext cx="1722" cy="81"/>
            </a:xfrm>
            <a:custGeom>
              <a:avLst/>
              <a:gdLst>
                <a:gd name="T0" fmla="*/ 0 w 1722"/>
                <a:gd name="T1" fmla="*/ 0 h 81"/>
                <a:gd name="T2" fmla="*/ 1721 w 1722"/>
                <a:gd name="T3" fmla="*/ 0 h 81"/>
                <a:gd name="T4" fmla="*/ 1721 w 1722"/>
                <a:gd name="T5" fmla="*/ 0 h 81"/>
                <a:gd name="T6" fmla="*/ 1640 w 1722"/>
                <a:gd name="T7" fmla="*/ 22 h 81"/>
                <a:gd name="T8" fmla="*/ 1613 w 1722"/>
                <a:gd name="T9" fmla="*/ 7 h 81"/>
                <a:gd name="T10" fmla="*/ 1587 w 1722"/>
                <a:gd name="T11" fmla="*/ 0 h 81"/>
                <a:gd name="T12" fmla="*/ 1560 w 1722"/>
                <a:gd name="T13" fmla="*/ 15 h 81"/>
                <a:gd name="T14" fmla="*/ 1533 w 1722"/>
                <a:gd name="T15" fmla="*/ 44 h 81"/>
                <a:gd name="T16" fmla="*/ 1506 w 1722"/>
                <a:gd name="T17" fmla="*/ 58 h 81"/>
                <a:gd name="T18" fmla="*/ 1479 w 1722"/>
                <a:gd name="T19" fmla="*/ 73 h 81"/>
                <a:gd name="T20" fmla="*/ 1418 w 1722"/>
                <a:gd name="T21" fmla="*/ 80 h 81"/>
                <a:gd name="T22" fmla="*/ 1351 w 1722"/>
                <a:gd name="T23" fmla="*/ 80 h 81"/>
                <a:gd name="T24" fmla="*/ 1311 w 1722"/>
                <a:gd name="T25" fmla="*/ 73 h 81"/>
                <a:gd name="T26" fmla="*/ 1284 w 1722"/>
                <a:gd name="T27" fmla="*/ 65 h 81"/>
                <a:gd name="T28" fmla="*/ 1250 w 1722"/>
                <a:gd name="T29" fmla="*/ 73 h 81"/>
                <a:gd name="T30" fmla="*/ 1224 w 1722"/>
                <a:gd name="T31" fmla="*/ 73 h 81"/>
                <a:gd name="T32" fmla="*/ 1170 w 1722"/>
                <a:gd name="T33" fmla="*/ 73 h 81"/>
                <a:gd name="T34" fmla="*/ 1123 w 1722"/>
                <a:gd name="T35" fmla="*/ 65 h 81"/>
                <a:gd name="T36" fmla="*/ 1096 w 1722"/>
                <a:gd name="T37" fmla="*/ 65 h 81"/>
                <a:gd name="T38" fmla="*/ 1055 w 1722"/>
                <a:gd name="T39" fmla="*/ 58 h 81"/>
                <a:gd name="T40" fmla="*/ 1029 w 1722"/>
                <a:gd name="T41" fmla="*/ 58 h 81"/>
                <a:gd name="T42" fmla="*/ 1002 w 1722"/>
                <a:gd name="T43" fmla="*/ 36 h 81"/>
                <a:gd name="T44" fmla="*/ 968 w 1722"/>
                <a:gd name="T45" fmla="*/ 15 h 81"/>
                <a:gd name="T46" fmla="*/ 934 w 1722"/>
                <a:gd name="T47" fmla="*/ 15 h 81"/>
                <a:gd name="T48" fmla="*/ 908 w 1722"/>
                <a:gd name="T49" fmla="*/ 15 h 81"/>
                <a:gd name="T50" fmla="*/ 881 w 1722"/>
                <a:gd name="T51" fmla="*/ 15 h 81"/>
                <a:gd name="T52" fmla="*/ 847 w 1722"/>
                <a:gd name="T53" fmla="*/ 29 h 81"/>
                <a:gd name="T54" fmla="*/ 787 w 1722"/>
                <a:gd name="T55" fmla="*/ 44 h 81"/>
                <a:gd name="T56" fmla="*/ 753 w 1722"/>
                <a:gd name="T57" fmla="*/ 51 h 81"/>
                <a:gd name="T58" fmla="*/ 726 w 1722"/>
                <a:gd name="T59" fmla="*/ 51 h 81"/>
                <a:gd name="T60" fmla="*/ 686 w 1722"/>
                <a:gd name="T61" fmla="*/ 44 h 81"/>
                <a:gd name="T62" fmla="*/ 659 w 1722"/>
                <a:gd name="T63" fmla="*/ 29 h 81"/>
                <a:gd name="T64" fmla="*/ 632 w 1722"/>
                <a:gd name="T65" fmla="*/ 22 h 81"/>
                <a:gd name="T66" fmla="*/ 598 w 1722"/>
                <a:gd name="T67" fmla="*/ 22 h 81"/>
                <a:gd name="T68" fmla="*/ 565 w 1722"/>
                <a:gd name="T69" fmla="*/ 22 h 81"/>
                <a:gd name="T70" fmla="*/ 531 w 1722"/>
                <a:gd name="T71" fmla="*/ 29 h 81"/>
                <a:gd name="T72" fmla="*/ 477 w 1722"/>
                <a:gd name="T73" fmla="*/ 29 h 81"/>
                <a:gd name="T74" fmla="*/ 437 w 1722"/>
                <a:gd name="T75" fmla="*/ 36 h 81"/>
                <a:gd name="T76" fmla="*/ 403 w 1722"/>
                <a:gd name="T77" fmla="*/ 44 h 81"/>
                <a:gd name="T78" fmla="*/ 376 w 1722"/>
                <a:gd name="T79" fmla="*/ 44 h 81"/>
                <a:gd name="T80" fmla="*/ 343 w 1722"/>
                <a:gd name="T81" fmla="*/ 44 h 81"/>
                <a:gd name="T82" fmla="*/ 282 w 1722"/>
                <a:gd name="T83" fmla="*/ 44 h 81"/>
                <a:gd name="T84" fmla="*/ 229 w 1722"/>
                <a:gd name="T85" fmla="*/ 29 h 81"/>
                <a:gd name="T86" fmla="*/ 195 w 1722"/>
                <a:gd name="T87" fmla="*/ 22 h 81"/>
                <a:gd name="T88" fmla="*/ 168 w 1722"/>
                <a:gd name="T89" fmla="*/ 22 h 81"/>
                <a:gd name="T90" fmla="*/ 141 w 1722"/>
                <a:gd name="T91" fmla="*/ 15 h 81"/>
                <a:gd name="T92" fmla="*/ 114 w 1722"/>
                <a:gd name="T93" fmla="*/ 7 h 81"/>
                <a:gd name="T94" fmla="*/ 87 w 1722"/>
                <a:gd name="T95" fmla="*/ 7 h 81"/>
                <a:gd name="T96" fmla="*/ 61 w 1722"/>
                <a:gd name="T97" fmla="*/ 15 h 81"/>
                <a:gd name="T98" fmla="*/ 34 w 1722"/>
                <a:gd name="T99" fmla="*/ 22 h 81"/>
                <a:gd name="T100" fmla="*/ 7 w 1722"/>
                <a:gd name="T101" fmla="*/ 36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722" h="81">
                  <a:moveTo>
                    <a:pt x="0" y="0"/>
                  </a:moveTo>
                  <a:lnTo>
                    <a:pt x="1721" y="0"/>
                  </a:lnTo>
                  <a:lnTo>
                    <a:pt x="1721" y="0"/>
                  </a:lnTo>
                  <a:lnTo>
                    <a:pt x="1640" y="22"/>
                  </a:lnTo>
                  <a:lnTo>
                    <a:pt x="1613" y="7"/>
                  </a:lnTo>
                  <a:lnTo>
                    <a:pt x="1587" y="0"/>
                  </a:lnTo>
                  <a:lnTo>
                    <a:pt x="1560" y="15"/>
                  </a:lnTo>
                  <a:lnTo>
                    <a:pt x="1533" y="44"/>
                  </a:lnTo>
                  <a:lnTo>
                    <a:pt x="1506" y="58"/>
                  </a:lnTo>
                  <a:lnTo>
                    <a:pt x="1479" y="73"/>
                  </a:lnTo>
                  <a:lnTo>
                    <a:pt x="1418" y="80"/>
                  </a:lnTo>
                  <a:lnTo>
                    <a:pt x="1351" y="80"/>
                  </a:lnTo>
                  <a:lnTo>
                    <a:pt x="1311" y="73"/>
                  </a:lnTo>
                  <a:lnTo>
                    <a:pt x="1284" y="65"/>
                  </a:lnTo>
                  <a:lnTo>
                    <a:pt x="1250" y="73"/>
                  </a:lnTo>
                  <a:lnTo>
                    <a:pt x="1224" y="73"/>
                  </a:lnTo>
                  <a:lnTo>
                    <a:pt x="1170" y="73"/>
                  </a:lnTo>
                  <a:lnTo>
                    <a:pt x="1123" y="65"/>
                  </a:lnTo>
                  <a:lnTo>
                    <a:pt x="1096" y="65"/>
                  </a:lnTo>
                  <a:lnTo>
                    <a:pt x="1055" y="58"/>
                  </a:lnTo>
                  <a:lnTo>
                    <a:pt x="1029" y="58"/>
                  </a:lnTo>
                  <a:lnTo>
                    <a:pt x="1002" y="36"/>
                  </a:lnTo>
                  <a:lnTo>
                    <a:pt x="968" y="15"/>
                  </a:lnTo>
                  <a:lnTo>
                    <a:pt x="934" y="15"/>
                  </a:lnTo>
                  <a:lnTo>
                    <a:pt x="908" y="15"/>
                  </a:lnTo>
                  <a:lnTo>
                    <a:pt x="881" y="15"/>
                  </a:lnTo>
                  <a:lnTo>
                    <a:pt x="847" y="29"/>
                  </a:lnTo>
                  <a:lnTo>
                    <a:pt x="787" y="44"/>
                  </a:lnTo>
                  <a:lnTo>
                    <a:pt x="753" y="51"/>
                  </a:lnTo>
                  <a:lnTo>
                    <a:pt x="726" y="51"/>
                  </a:lnTo>
                  <a:lnTo>
                    <a:pt x="686" y="44"/>
                  </a:lnTo>
                  <a:lnTo>
                    <a:pt x="659" y="29"/>
                  </a:lnTo>
                  <a:lnTo>
                    <a:pt x="632" y="22"/>
                  </a:lnTo>
                  <a:lnTo>
                    <a:pt x="598" y="22"/>
                  </a:lnTo>
                  <a:lnTo>
                    <a:pt x="565" y="22"/>
                  </a:lnTo>
                  <a:lnTo>
                    <a:pt x="531" y="29"/>
                  </a:lnTo>
                  <a:lnTo>
                    <a:pt x="477" y="29"/>
                  </a:lnTo>
                  <a:lnTo>
                    <a:pt x="437" y="36"/>
                  </a:lnTo>
                  <a:lnTo>
                    <a:pt x="403" y="44"/>
                  </a:lnTo>
                  <a:lnTo>
                    <a:pt x="376" y="44"/>
                  </a:lnTo>
                  <a:lnTo>
                    <a:pt x="343" y="44"/>
                  </a:lnTo>
                  <a:lnTo>
                    <a:pt x="282" y="44"/>
                  </a:lnTo>
                  <a:lnTo>
                    <a:pt x="229" y="29"/>
                  </a:lnTo>
                  <a:lnTo>
                    <a:pt x="195" y="22"/>
                  </a:lnTo>
                  <a:lnTo>
                    <a:pt x="168" y="22"/>
                  </a:lnTo>
                  <a:lnTo>
                    <a:pt x="141" y="15"/>
                  </a:lnTo>
                  <a:lnTo>
                    <a:pt x="114" y="7"/>
                  </a:lnTo>
                  <a:lnTo>
                    <a:pt x="87" y="7"/>
                  </a:lnTo>
                  <a:lnTo>
                    <a:pt x="61" y="15"/>
                  </a:lnTo>
                  <a:lnTo>
                    <a:pt x="34" y="22"/>
                  </a:lnTo>
                  <a:lnTo>
                    <a:pt x="7" y="36"/>
                  </a:lnTo>
                </a:path>
              </a:pathLst>
            </a:custGeom>
            <a:solidFill>
              <a:srgbClr val="31313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81334" name="Freeform 22">
              <a:extLst>
                <a:ext uri="{FF2B5EF4-FFF2-40B4-BE49-F238E27FC236}">
                  <a16:creationId xmlns:a16="http://schemas.microsoft.com/office/drawing/2014/main" id="{4C0F1D36-A47E-DBF9-E497-4152943CE6D7}"/>
                </a:ext>
              </a:extLst>
            </p:cNvPr>
            <p:cNvSpPr>
              <a:spLocks/>
            </p:cNvSpPr>
            <p:nvPr/>
          </p:nvSpPr>
          <p:spPr bwMode="auto">
            <a:xfrm>
              <a:off x="5410" y="2003"/>
              <a:ext cx="80" cy="1366"/>
            </a:xfrm>
            <a:custGeom>
              <a:avLst/>
              <a:gdLst>
                <a:gd name="T0" fmla="*/ 33 w 80"/>
                <a:gd name="T1" fmla="*/ 109 h 1366"/>
                <a:gd name="T2" fmla="*/ 59 w 80"/>
                <a:gd name="T3" fmla="*/ 167 h 1366"/>
                <a:gd name="T4" fmla="*/ 59 w 80"/>
                <a:gd name="T5" fmla="*/ 232 h 1366"/>
                <a:gd name="T6" fmla="*/ 40 w 80"/>
                <a:gd name="T7" fmla="*/ 298 h 1366"/>
                <a:gd name="T8" fmla="*/ 33 w 80"/>
                <a:gd name="T9" fmla="*/ 363 h 1366"/>
                <a:gd name="T10" fmla="*/ 40 w 80"/>
                <a:gd name="T11" fmla="*/ 421 h 1366"/>
                <a:gd name="T12" fmla="*/ 53 w 80"/>
                <a:gd name="T13" fmla="*/ 494 h 1366"/>
                <a:gd name="T14" fmla="*/ 53 w 80"/>
                <a:gd name="T15" fmla="*/ 581 h 1366"/>
                <a:gd name="T16" fmla="*/ 53 w 80"/>
                <a:gd name="T17" fmla="*/ 653 h 1366"/>
                <a:gd name="T18" fmla="*/ 59 w 80"/>
                <a:gd name="T19" fmla="*/ 741 h 1366"/>
                <a:gd name="T20" fmla="*/ 66 w 80"/>
                <a:gd name="T21" fmla="*/ 799 h 1366"/>
                <a:gd name="T22" fmla="*/ 46 w 80"/>
                <a:gd name="T23" fmla="*/ 871 h 1366"/>
                <a:gd name="T24" fmla="*/ 66 w 80"/>
                <a:gd name="T25" fmla="*/ 929 h 1366"/>
                <a:gd name="T26" fmla="*/ 59 w 80"/>
                <a:gd name="T27" fmla="*/ 1016 h 1366"/>
                <a:gd name="T28" fmla="*/ 53 w 80"/>
                <a:gd name="T29" fmla="*/ 1089 h 1366"/>
                <a:gd name="T30" fmla="*/ 72 w 80"/>
                <a:gd name="T31" fmla="*/ 1147 h 1366"/>
                <a:gd name="T32" fmla="*/ 59 w 80"/>
                <a:gd name="T33" fmla="*/ 1213 h 1366"/>
                <a:gd name="T34" fmla="*/ 53 w 80"/>
                <a:gd name="T35" fmla="*/ 1278 h 1366"/>
                <a:gd name="T36" fmla="*/ 72 w 80"/>
                <a:gd name="T37" fmla="*/ 1336 h 1366"/>
                <a:gd name="T38" fmla="*/ 59 w 80"/>
                <a:gd name="T39" fmla="*/ 1300 h 1366"/>
                <a:gd name="T40" fmla="*/ 33 w 80"/>
                <a:gd name="T41" fmla="*/ 1242 h 1366"/>
                <a:gd name="T42" fmla="*/ 46 w 80"/>
                <a:gd name="T43" fmla="*/ 1154 h 1366"/>
                <a:gd name="T44" fmla="*/ 59 w 80"/>
                <a:gd name="T45" fmla="*/ 1089 h 1366"/>
                <a:gd name="T46" fmla="*/ 59 w 80"/>
                <a:gd name="T47" fmla="*/ 1031 h 1366"/>
                <a:gd name="T48" fmla="*/ 66 w 80"/>
                <a:gd name="T49" fmla="*/ 966 h 1366"/>
                <a:gd name="T50" fmla="*/ 66 w 80"/>
                <a:gd name="T51" fmla="*/ 864 h 1366"/>
                <a:gd name="T52" fmla="*/ 26 w 80"/>
                <a:gd name="T53" fmla="*/ 799 h 1366"/>
                <a:gd name="T54" fmla="*/ 26 w 80"/>
                <a:gd name="T55" fmla="*/ 726 h 1366"/>
                <a:gd name="T56" fmla="*/ 26 w 80"/>
                <a:gd name="T57" fmla="*/ 639 h 1366"/>
                <a:gd name="T58" fmla="*/ 26 w 80"/>
                <a:gd name="T59" fmla="*/ 581 h 1366"/>
                <a:gd name="T60" fmla="*/ 40 w 80"/>
                <a:gd name="T61" fmla="*/ 523 h 1366"/>
                <a:gd name="T62" fmla="*/ 46 w 80"/>
                <a:gd name="T63" fmla="*/ 450 h 1366"/>
                <a:gd name="T64" fmla="*/ 46 w 80"/>
                <a:gd name="T65" fmla="*/ 392 h 1366"/>
                <a:gd name="T66" fmla="*/ 46 w 80"/>
                <a:gd name="T67" fmla="*/ 319 h 1366"/>
                <a:gd name="T68" fmla="*/ 46 w 80"/>
                <a:gd name="T69" fmla="*/ 254 h 1366"/>
                <a:gd name="T70" fmla="*/ 53 w 80"/>
                <a:gd name="T71" fmla="*/ 196 h 1366"/>
                <a:gd name="T72" fmla="*/ 46 w 80"/>
                <a:gd name="T73" fmla="*/ 131 h 1366"/>
                <a:gd name="T74" fmla="*/ 13 w 80"/>
                <a:gd name="T75" fmla="*/ 73 h 1366"/>
                <a:gd name="T76" fmla="*/ 7 w 80"/>
                <a:gd name="T77" fmla="*/ 15 h 1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80" h="1366">
                  <a:moveTo>
                    <a:pt x="0" y="0"/>
                  </a:moveTo>
                  <a:lnTo>
                    <a:pt x="33" y="109"/>
                  </a:lnTo>
                  <a:lnTo>
                    <a:pt x="53" y="138"/>
                  </a:lnTo>
                  <a:lnTo>
                    <a:pt x="59" y="167"/>
                  </a:lnTo>
                  <a:lnTo>
                    <a:pt x="66" y="196"/>
                  </a:lnTo>
                  <a:lnTo>
                    <a:pt x="59" y="232"/>
                  </a:lnTo>
                  <a:lnTo>
                    <a:pt x="46" y="269"/>
                  </a:lnTo>
                  <a:lnTo>
                    <a:pt x="40" y="298"/>
                  </a:lnTo>
                  <a:lnTo>
                    <a:pt x="33" y="334"/>
                  </a:lnTo>
                  <a:lnTo>
                    <a:pt x="33" y="363"/>
                  </a:lnTo>
                  <a:lnTo>
                    <a:pt x="33" y="392"/>
                  </a:lnTo>
                  <a:lnTo>
                    <a:pt x="40" y="421"/>
                  </a:lnTo>
                  <a:lnTo>
                    <a:pt x="40" y="457"/>
                  </a:lnTo>
                  <a:lnTo>
                    <a:pt x="53" y="494"/>
                  </a:lnTo>
                  <a:lnTo>
                    <a:pt x="53" y="523"/>
                  </a:lnTo>
                  <a:lnTo>
                    <a:pt x="53" y="581"/>
                  </a:lnTo>
                  <a:lnTo>
                    <a:pt x="53" y="610"/>
                  </a:lnTo>
                  <a:lnTo>
                    <a:pt x="53" y="653"/>
                  </a:lnTo>
                  <a:lnTo>
                    <a:pt x="53" y="697"/>
                  </a:lnTo>
                  <a:lnTo>
                    <a:pt x="59" y="741"/>
                  </a:lnTo>
                  <a:lnTo>
                    <a:pt x="66" y="770"/>
                  </a:lnTo>
                  <a:lnTo>
                    <a:pt x="66" y="799"/>
                  </a:lnTo>
                  <a:lnTo>
                    <a:pt x="59" y="835"/>
                  </a:lnTo>
                  <a:lnTo>
                    <a:pt x="46" y="871"/>
                  </a:lnTo>
                  <a:lnTo>
                    <a:pt x="53" y="900"/>
                  </a:lnTo>
                  <a:lnTo>
                    <a:pt x="66" y="929"/>
                  </a:lnTo>
                  <a:lnTo>
                    <a:pt x="66" y="958"/>
                  </a:lnTo>
                  <a:lnTo>
                    <a:pt x="59" y="1016"/>
                  </a:lnTo>
                  <a:lnTo>
                    <a:pt x="53" y="1060"/>
                  </a:lnTo>
                  <a:lnTo>
                    <a:pt x="53" y="1089"/>
                  </a:lnTo>
                  <a:lnTo>
                    <a:pt x="59" y="1118"/>
                  </a:lnTo>
                  <a:lnTo>
                    <a:pt x="72" y="1147"/>
                  </a:lnTo>
                  <a:lnTo>
                    <a:pt x="72" y="1176"/>
                  </a:lnTo>
                  <a:lnTo>
                    <a:pt x="59" y="1213"/>
                  </a:lnTo>
                  <a:lnTo>
                    <a:pt x="46" y="1242"/>
                  </a:lnTo>
                  <a:lnTo>
                    <a:pt x="53" y="1278"/>
                  </a:lnTo>
                  <a:lnTo>
                    <a:pt x="66" y="1307"/>
                  </a:lnTo>
                  <a:lnTo>
                    <a:pt x="72" y="1336"/>
                  </a:lnTo>
                  <a:lnTo>
                    <a:pt x="79" y="1365"/>
                  </a:lnTo>
                  <a:lnTo>
                    <a:pt x="59" y="1300"/>
                  </a:lnTo>
                  <a:lnTo>
                    <a:pt x="40" y="1271"/>
                  </a:lnTo>
                  <a:lnTo>
                    <a:pt x="33" y="1242"/>
                  </a:lnTo>
                  <a:lnTo>
                    <a:pt x="33" y="1183"/>
                  </a:lnTo>
                  <a:lnTo>
                    <a:pt x="46" y="1154"/>
                  </a:lnTo>
                  <a:lnTo>
                    <a:pt x="59" y="1125"/>
                  </a:lnTo>
                  <a:lnTo>
                    <a:pt x="59" y="1089"/>
                  </a:lnTo>
                  <a:lnTo>
                    <a:pt x="59" y="1060"/>
                  </a:lnTo>
                  <a:lnTo>
                    <a:pt x="59" y="1031"/>
                  </a:lnTo>
                  <a:lnTo>
                    <a:pt x="66" y="995"/>
                  </a:lnTo>
                  <a:lnTo>
                    <a:pt x="66" y="966"/>
                  </a:lnTo>
                  <a:lnTo>
                    <a:pt x="66" y="922"/>
                  </a:lnTo>
                  <a:lnTo>
                    <a:pt x="66" y="864"/>
                  </a:lnTo>
                  <a:lnTo>
                    <a:pt x="40" y="835"/>
                  </a:lnTo>
                  <a:lnTo>
                    <a:pt x="26" y="799"/>
                  </a:lnTo>
                  <a:lnTo>
                    <a:pt x="26" y="770"/>
                  </a:lnTo>
                  <a:lnTo>
                    <a:pt x="26" y="726"/>
                  </a:lnTo>
                  <a:lnTo>
                    <a:pt x="26" y="683"/>
                  </a:lnTo>
                  <a:lnTo>
                    <a:pt x="26" y="639"/>
                  </a:lnTo>
                  <a:lnTo>
                    <a:pt x="26" y="610"/>
                  </a:lnTo>
                  <a:lnTo>
                    <a:pt x="26" y="581"/>
                  </a:lnTo>
                  <a:lnTo>
                    <a:pt x="26" y="552"/>
                  </a:lnTo>
                  <a:lnTo>
                    <a:pt x="40" y="523"/>
                  </a:lnTo>
                  <a:lnTo>
                    <a:pt x="46" y="486"/>
                  </a:lnTo>
                  <a:lnTo>
                    <a:pt x="46" y="450"/>
                  </a:lnTo>
                  <a:lnTo>
                    <a:pt x="46" y="421"/>
                  </a:lnTo>
                  <a:lnTo>
                    <a:pt x="46" y="392"/>
                  </a:lnTo>
                  <a:lnTo>
                    <a:pt x="46" y="349"/>
                  </a:lnTo>
                  <a:lnTo>
                    <a:pt x="46" y="319"/>
                  </a:lnTo>
                  <a:lnTo>
                    <a:pt x="46" y="290"/>
                  </a:lnTo>
                  <a:lnTo>
                    <a:pt x="46" y="254"/>
                  </a:lnTo>
                  <a:lnTo>
                    <a:pt x="46" y="225"/>
                  </a:lnTo>
                  <a:lnTo>
                    <a:pt x="53" y="196"/>
                  </a:lnTo>
                  <a:lnTo>
                    <a:pt x="59" y="160"/>
                  </a:lnTo>
                  <a:lnTo>
                    <a:pt x="46" y="131"/>
                  </a:lnTo>
                  <a:lnTo>
                    <a:pt x="26" y="102"/>
                  </a:lnTo>
                  <a:lnTo>
                    <a:pt x="13" y="73"/>
                  </a:lnTo>
                  <a:lnTo>
                    <a:pt x="13" y="44"/>
                  </a:lnTo>
                  <a:lnTo>
                    <a:pt x="7" y="15"/>
                  </a:lnTo>
                  <a:lnTo>
                    <a:pt x="0" y="0"/>
                  </a:lnTo>
                </a:path>
              </a:pathLst>
            </a:custGeom>
            <a:solidFill>
              <a:srgbClr val="9A9A9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81335" name="Freeform 23">
              <a:extLst>
                <a:ext uri="{FF2B5EF4-FFF2-40B4-BE49-F238E27FC236}">
                  <a16:creationId xmlns:a16="http://schemas.microsoft.com/office/drawing/2014/main" id="{975E747C-BC51-C263-D2D1-186935905A47}"/>
                </a:ext>
              </a:extLst>
            </p:cNvPr>
            <p:cNvSpPr>
              <a:spLocks/>
            </p:cNvSpPr>
            <p:nvPr/>
          </p:nvSpPr>
          <p:spPr bwMode="auto">
            <a:xfrm>
              <a:off x="246" y="204"/>
              <a:ext cx="107" cy="2135"/>
            </a:xfrm>
            <a:custGeom>
              <a:avLst/>
              <a:gdLst>
                <a:gd name="T0" fmla="*/ 0 w 107"/>
                <a:gd name="T1" fmla="*/ 0 h 2135"/>
                <a:gd name="T2" fmla="*/ 106 w 107"/>
                <a:gd name="T3" fmla="*/ 116 h 2135"/>
                <a:gd name="T4" fmla="*/ 106 w 107"/>
                <a:gd name="T5" fmla="*/ 987 h 2135"/>
                <a:gd name="T6" fmla="*/ 53 w 107"/>
                <a:gd name="T7" fmla="*/ 1045 h 2135"/>
                <a:gd name="T8" fmla="*/ 53 w 107"/>
                <a:gd name="T9" fmla="*/ 1161 h 2135"/>
                <a:gd name="T10" fmla="*/ 66 w 107"/>
                <a:gd name="T11" fmla="*/ 1219 h 2135"/>
                <a:gd name="T12" fmla="*/ 40 w 107"/>
                <a:gd name="T13" fmla="*/ 1277 h 2135"/>
                <a:gd name="T14" fmla="*/ 40 w 107"/>
                <a:gd name="T15" fmla="*/ 1336 h 2135"/>
                <a:gd name="T16" fmla="*/ 27 w 107"/>
                <a:gd name="T17" fmla="*/ 1394 h 2135"/>
                <a:gd name="T18" fmla="*/ 40 w 107"/>
                <a:gd name="T19" fmla="*/ 1452 h 2135"/>
                <a:gd name="T20" fmla="*/ 53 w 107"/>
                <a:gd name="T21" fmla="*/ 1510 h 2135"/>
                <a:gd name="T22" fmla="*/ 53 w 107"/>
                <a:gd name="T23" fmla="*/ 1568 h 2135"/>
                <a:gd name="T24" fmla="*/ 66 w 107"/>
                <a:gd name="T25" fmla="*/ 1626 h 2135"/>
                <a:gd name="T26" fmla="*/ 40 w 107"/>
                <a:gd name="T27" fmla="*/ 1684 h 2135"/>
                <a:gd name="T28" fmla="*/ 27 w 107"/>
                <a:gd name="T29" fmla="*/ 1742 h 2135"/>
                <a:gd name="T30" fmla="*/ 27 w 107"/>
                <a:gd name="T31" fmla="*/ 1800 h 2135"/>
                <a:gd name="T32" fmla="*/ 40 w 107"/>
                <a:gd name="T33" fmla="*/ 1873 h 2135"/>
                <a:gd name="T34" fmla="*/ 40 w 107"/>
                <a:gd name="T35" fmla="*/ 1945 h 2135"/>
                <a:gd name="T36" fmla="*/ 27 w 107"/>
                <a:gd name="T37" fmla="*/ 2018 h 2135"/>
                <a:gd name="T38" fmla="*/ 40 w 107"/>
                <a:gd name="T39" fmla="*/ 2076 h 2135"/>
                <a:gd name="T40" fmla="*/ 53 w 107"/>
                <a:gd name="T41" fmla="*/ 2134 h 2135"/>
                <a:gd name="T42" fmla="*/ 13 w 107"/>
                <a:gd name="T43" fmla="*/ 2061 h 2135"/>
                <a:gd name="T44" fmla="*/ 13 w 107"/>
                <a:gd name="T45" fmla="*/ 1974 h 2135"/>
                <a:gd name="T46" fmla="*/ 13 w 107"/>
                <a:gd name="T47" fmla="*/ 1916 h 2135"/>
                <a:gd name="T48" fmla="*/ 27 w 107"/>
                <a:gd name="T49" fmla="*/ 1858 h 2135"/>
                <a:gd name="T50" fmla="*/ 40 w 107"/>
                <a:gd name="T51" fmla="*/ 1800 h 2135"/>
                <a:gd name="T52" fmla="*/ 40 w 107"/>
                <a:gd name="T53" fmla="*/ 1684 h 2135"/>
                <a:gd name="T54" fmla="*/ 40 w 107"/>
                <a:gd name="T55" fmla="*/ 1597 h 2135"/>
                <a:gd name="T56" fmla="*/ 40 w 107"/>
                <a:gd name="T57" fmla="*/ 1539 h 2135"/>
                <a:gd name="T58" fmla="*/ 40 w 107"/>
                <a:gd name="T59" fmla="*/ 1481 h 2135"/>
                <a:gd name="T60" fmla="*/ 53 w 107"/>
                <a:gd name="T61" fmla="*/ 1423 h 2135"/>
                <a:gd name="T62" fmla="*/ 53 w 107"/>
                <a:gd name="T63" fmla="*/ 1350 h 2135"/>
                <a:gd name="T64" fmla="*/ 53 w 107"/>
                <a:gd name="T65" fmla="*/ 1292 h 2135"/>
                <a:gd name="T66" fmla="*/ 40 w 107"/>
                <a:gd name="T67" fmla="*/ 1234 h 2135"/>
                <a:gd name="T68" fmla="*/ 40 w 107"/>
                <a:gd name="T69" fmla="*/ 1176 h 2135"/>
                <a:gd name="T70" fmla="*/ 53 w 107"/>
                <a:gd name="T71" fmla="*/ 1118 h 2135"/>
                <a:gd name="T72" fmla="*/ 66 w 107"/>
                <a:gd name="T73" fmla="*/ 1060 h 2135"/>
                <a:gd name="T74" fmla="*/ 66 w 107"/>
                <a:gd name="T75" fmla="*/ 987 h 2135"/>
                <a:gd name="T76" fmla="*/ 66 w 107"/>
                <a:gd name="T77" fmla="*/ 929 h 2135"/>
                <a:gd name="T78" fmla="*/ 66 w 107"/>
                <a:gd name="T79" fmla="*/ 871 h 2135"/>
                <a:gd name="T80" fmla="*/ 66 w 107"/>
                <a:gd name="T81" fmla="*/ 798 h 2135"/>
                <a:gd name="T82" fmla="*/ 66 w 107"/>
                <a:gd name="T83" fmla="*/ 726 h 2135"/>
                <a:gd name="T84" fmla="*/ 66 w 107"/>
                <a:gd name="T85" fmla="*/ 668 h 2135"/>
                <a:gd name="T86" fmla="*/ 66 w 107"/>
                <a:gd name="T87" fmla="*/ 552 h 2135"/>
                <a:gd name="T88" fmla="*/ 53 w 107"/>
                <a:gd name="T89" fmla="*/ 494 h 2135"/>
                <a:gd name="T90" fmla="*/ 53 w 107"/>
                <a:gd name="T91" fmla="*/ 436 h 2135"/>
                <a:gd name="T92" fmla="*/ 53 w 107"/>
                <a:gd name="T93" fmla="*/ 377 h 2135"/>
                <a:gd name="T94" fmla="*/ 53 w 107"/>
                <a:gd name="T95" fmla="*/ 319 h 2135"/>
                <a:gd name="T96" fmla="*/ 53 w 107"/>
                <a:gd name="T97" fmla="*/ 261 h 2135"/>
                <a:gd name="T98" fmla="*/ 53 w 107"/>
                <a:gd name="T99" fmla="*/ 203 h 2135"/>
                <a:gd name="T100" fmla="*/ 53 w 107"/>
                <a:gd name="T101" fmla="*/ 145 h 2135"/>
                <a:gd name="T102" fmla="*/ 27 w 107"/>
                <a:gd name="T103" fmla="*/ 87 h 2135"/>
                <a:gd name="T104" fmla="*/ 0 w 107"/>
                <a:gd name="T105" fmla="*/ 0 h 2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07" h="2135">
                  <a:moveTo>
                    <a:pt x="0" y="0"/>
                  </a:moveTo>
                  <a:lnTo>
                    <a:pt x="106" y="116"/>
                  </a:lnTo>
                  <a:lnTo>
                    <a:pt x="106" y="987"/>
                  </a:lnTo>
                  <a:lnTo>
                    <a:pt x="53" y="1045"/>
                  </a:lnTo>
                  <a:lnTo>
                    <a:pt x="53" y="1161"/>
                  </a:lnTo>
                  <a:lnTo>
                    <a:pt x="66" y="1219"/>
                  </a:lnTo>
                  <a:lnTo>
                    <a:pt x="40" y="1277"/>
                  </a:lnTo>
                  <a:lnTo>
                    <a:pt x="40" y="1336"/>
                  </a:lnTo>
                  <a:lnTo>
                    <a:pt x="27" y="1394"/>
                  </a:lnTo>
                  <a:lnTo>
                    <a:pt x="40" y="1452"/>
                  </a:lnTo>
                  <a:lnTo>
                    <a:pt x="53" y="1510"/>
                  </a:lnTo>
                  <a:lnTo>
                    <a:pt x="53" y="1568"/>
                  </a:lnTo>
                  <a:lnTo>
                    <a:pt x="66" y="1626"/>
                  </a:lnTo>
                  <a:lnTo>
                    <a:pt x="40" y="1684"/>
                  </a:lnTo>
                  <a:lnTo>
                    <a:pt x="27" y="1742"/>
                  </a:lnTo>
                  <a:lnTo>
                    <a:pt x="27" y="1800"/>
                  </a:lnTo>
                  <a:lnTo>
                    <a:pt x="40" y="1873"/>
                  </a:lnTo>
                  <a:lnTo>
                    <a:pt x="40" y="1945"/>
                  </a:lnTo>
                  <a:lnTo>
                    <a:pt x="27" y="2018"/>
                  </a:lnTo>
                  <a:lnTo>
                    <a:pt x="40" y="2076"/>
                  </a:lnTo>
                  <a:lnTo>
                    <a:pt x="53" y="2134"/>
                  </a:lnTo>
                  <a:lnTo>
                    <a:pt x="13" y="2061"/>
                  </a:lnTo>
                  <a:lnTo>
                    <a:pt x="13" y="1974"/>
                  </a:lnTo>
                  <a:lnTo>
                    <a:pt x="13" y="1916"/>
                  </a:lnTo>
                  <a:lnTo>
                    <a:pt x="27" y="1858"/>
                  </a:lnTo>
                  <a:lnTo>
                    <a:pt x="40" y="1800"/>
                  </a:lnTo>
                  <a:lnTo>
                    <a:pt x="40" y="1684"/>
                  </a:lnTo>
                  <a:lnTo>
                    <a:pt x="40" y="1597"/>
                  </a:lnTo>
                  <a:lnTo>
                    <a:pt x="40" y="1539"/>
                  </a:lnTo>
                  <a:lnTo>
                    <a:pt x="40" y="1481"/>
                  </a:lnTo>
                  <a:lnTo>
                    <a:pt x="53" y="1423"/>
                  </a:lnTo>
                  <a:lnTo>
                    <a:pt x="53" y="1350"/>
                  </a:lnTo>
                  <a:lnTo>
                    <a:pt x="53" y="1292"/>
                  </a:lnTo>
                  <a:lnTo>
                    <a:pt x="40" y="1234"/>
                  </a:lnTo>
                  <a:lnTo>
                    <a:pt x="40" y="1176"/>
                  </a:lnTo>
                  <a:lnTo>
                    <a:pt x="53" y="1118"/>
                  </a:lnTo>
                  <a:lnTo>
                    <a:pt x="66" y="1060"/>
                  </a:lnTo>
                  <a:lnTo>
                    <a:pt x="66" y="987"/>
                  </a:lnTo>
                  <a:lnTo>
                    <a:pt x="66" y="929"/>
                  </a:lnTo>
                  <a:lnTo>
                    <a:pt x="66" y="871"/>
                  </a:lnTo>
                  <a:lnTo>
                    <a:pt x="66" y="798"/>
                  </a:lnTo>
                  <a:lnTo>
                    <a:pt x="66" y="726"/>
                  </a:lnTo>
                  <a:lnTo>
                    <a:pt x="66" y="668"/>
                  </a:lnTo>
                  <a:lnTo>
                    <a:pt x="66" y="552"/>
                  </a:lnTo>
                  <a:lnTo>
                    <a:pt x="53" y="494"/>
                  </a:lnTo>
                  <a:lnTo>
                    <a:pt x="53" y="436"/>
                  </a:lnTo>
                  <a:lnTo>
                    <a:pt x="53" y="377"/>
                  </a:lnTo>
                  <a:lnTo>
                    <a:pt x="53" y="319"/>
                  </a:lnTo>
                  <a:lnTo>
                    <a:pt x="53" y="261"/>
                  </a:lnTo>
                  <a:lnTo>
                    <a:pt x="53" y="203"/>
                  </a:lnTo>
                  <a:lnTo>
                    <a:pt x="53" y="145"/>
                  </a:lnTo>
                  <a:lnTo>
                    <a:pt x="27" y="87"/>
                  </a:lnTo>
                  <a:lnTo>
                    <a:pt x="0" y="0"/>
                  </a:lnTo>
                </a:path>
              </a:pathLst>
            </a:custGeom>
            <a:solidFill>
              <a:srgbClr val="9A9A9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81336" name="Freeform 24">
              <a:extLst>
                <a:ext uri="{FF2B5EF4-FFF2-40B4-BE49-F238E27FC236}">
                  <a16:creationId xmlns:a16="http://schemas.microsoft.com/office/drawing/2014/main" id="{FF4EAE48-6D36-5E77-04AC-7061A964E874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" y="437"/>
              <a:ext cx="93" cy="1699"/>
            </a:xfrm>
            <a:custGeom>
              <a:avLst/>
              <a:gdLst>
                <a:gd name="T0" fmla="*/ 92 w 93"/>
                <a:gd name="T1" fmla="*/ 0 h 1699"/>
                <a:gd name="T2" fmla="*/ 79 w 93"/>
                <a:gd name="T3" fmla="*/ 73 h 1699"/>
                <a:gd name="T4" fmla="*/ 79 w 93"/>
                <a:gd name="T5" fmla="*/ 131 h 1699"/>
                <a:gd name="T6" fmla="*/ 66 w 93"/>
                <a:gd name="T7" fmla="*/ 189 h 1699"/>
                <a:gd name="T8" fmla="*/ 26 w 93"/>
                <a:gd name="T9" fmla="*/ 247 h 1699"/>
                <a:gd name="T10" fmla="*/ 26 w 93"/>
                <a:gd name="T11" fmla="*/ 305 h 1699"/>
                <a:gd name="T12" fmla="*/ 26 w 93"/>
                <a:gd name="T13" fmla="*/ 363 h 1699"/>
                <a:gd name="T14" fmla="*/ 39 w 93"/>
                <a:gd name="T15" fmla="*/ 421 h 1699"/>
                <a:gd name="T16" fmla="*/ 53 w 93"/>
                <a:gd name="T17" fmla="*/ 479 h 1699"/>
                <a:gd name="T18" fmla="*/ 53 w 93"/>
                <a:gd name="T19" fmla="*/ 537 h 1699"/>
                <a:gd name="T20" fmla="*/ 39 w 93"/>
                <a:gd name="T21" fmla="*/ 610 h 1699"/>
                <a:gd name="T22" fmla="*/ 39 w 93"/>
                <a:gd name="T23" fmla="*/ 668 h 1699"/>
                <a:gd name="T24" fmla="*/ 39 w 93"/>
                <a:gd name="T25" fmla="*/ 726 h 1699"/>
                <a:gd name="T26" fmla="*/ 39 w 93"/>
                <a:gd name="T27" fmla="*/ 784 h 1699"/>
                <a:gd name="T28" fmla="*/ 13 w 93"/>
                <a:gd name="T29" fmla="*/ 856 h 1699"/>
                <a:gd name="T30" fmla="*/ 0 w 93"/>
                <a:gd name="T31" fmla="*/ 914 h 1699"/>
                <a:gd name="T32" fmla="*/ 0 w 93"/>
                <a:gd name="T33" fmla="*/ 972 h 1699"/>
                <a:gd name="T34" fmla="*/ 26 w 93"/>
                <a:gd name="T35" fmla="*/ 1030 h 1699"/>
                <a:gd name="T36" fmla="*/ 26 w 93"/>
                <a:gd name="T37" fmla="*/ 1103 h 1699"/>
                <a:gd name="T38" fmla="*/ 13 w 93"/>
                <a:gd name="T39" fmla="*/ 1176 h 1699"/>
                <a:gd name="T40" fmla="*/ 13 w 93"/>
                <a:gd name="T41" fmla="*/ 1234 h 1699"/>
                <a:gd name="T42" fmla="*/ 13 w 93"/>
                <a:gd name="T43" fmla="*/ 1292 h 1699"/>
                <a:gd name="T44" fmla="*/ 13 w 93"/>
                <a:gd name="T45" fmla="*/ 1350 h 1699"/>
                <a:gd name="T46" fmla="*/ 0 w 93"/>
                <a:gd name="T47" fmla="*/ 1408 h 1699"/>
                <a:gd name="T48" fmla="*/ 0 w 93"/>
                <a:gd name="T49" fmla="*/ 1466 h 1699"/>
                <a:gd name="T50" fmla="*/ 13 w 93"/>
                <a:gd name="T51" fmla="*/ 1524 h 1699"/>
                <a:gd name="T52" fmla="*/ 53 w 93"/>
                <a:gd name="T53" fmla="*/ 1582 h 1699"/>
                <a:gd name="T54" fmla="*/ 53 w 93"/>
                <a:gd name="T55" fmla="*/ 1640 h 1699"/>
                <a:gd name="T56" fmla="*/ 26 w 93"/>
                <a:gd name="T57" fmla="*/ 1698 h 1699"/>
                <a:gd name="T58" fmla="*/ 53 w 93"/>
                <a:gd name="T59" fmla="*/ 1640 h 1699"/>
                <a:gd name="T60" fmla="*/ 39 w 93"/>
                <a:gd name="T61" fmla="*/ 1567 h 1699"/>
                <a:gd name="T62" fmla="*/ 26 w 93"/>
                <a:gd name="T63" fmla="*/ 1509 h 1699"/>
                <a:gd name="T64" fmla="*/ 26 w 93"/>
                <a:gd name="T65" fmla="*/ 1437 h 1699"/>
                <a:gd name="T66" fmla="*/ 26 w 93"/>
                <a:gd name="T67" fmla="*/ 1379 h 1699"/>
                <a:gd name="T68" fmla="*/ 26 w 93"/>
                <a:gd name="T69" fmla="*/ 1321 h 1699"/>
                <a:gd name="T70" fmla="*/ 26 w 93"/>
                <a:gd name="T71" fmla="*/ 1263 h 1699"/>
                <a:gd name="T72" fmla="*/ 26 w 93"/>
                <a:gd name="T73" fmla="*/ 1205 h 1699"/>
                <a:gd name="T74" fmla="*/ 53 w 93"/>
                <a:gd name="T75" fmla="*/ 1147 h 1699"/>
                <a:gd name="T76" fmla="*/ 66 w 93"/>
                <a:gd name="T77" fmla="*/ 1088 h 1699"/>
                <a:gd name="T78" fmla="*/ 39 w 93"/>
                <a:gd name="T79" fmla="*/ 1030 h 1699"/>
                <a:gd name="T80" fmla="*/ 13 w 93"/>
                <a:gd name="T81" fmla="*/ 972 h 1699"/>
                <a:gd name="T82" fmla="*/ 13 w 93"/>
                <a:gd name="T83" fmla="*/ 914 h 1699"/>
                <a:gd name="T84" fmla="*/ 26 w 93"/>
                <a:gd name="T85" fmla="*/ 856 h 1699"/>
                <a:gd name="T86" fmla="*/ 39 w 93"/>
                <a:gd name="T87" fmla="*/ 798 h 1699"/>
                <a:gd name="T88" fmla="*/ 39 w 93"/>
                <a:gd name="T89" fmla="*/ 740 h 1699"/>
                <a:gd name="T90" fmla="*/ 53 w 93"/>
                <a:gd name="T91" fmla="*/ 682 h 1699"/>
                <a:gd name="T92" fmla="*/ 66 w 93"/>
                <a:gd name="T93" fmla="*/ 624 h 1699"/>
                <a:gd name="T94" fmla="*/ 66 w 93"/>
                <a:gd name="T95" fmla="*/ 566 h 1699"/>
                <a:gd name="T96" fmla="*/ 53 w 93"/>
                <a:gd name="T97" fmla="*/ 508 h 1699"/>
                <a:gd name="T98" fmla="*/ 39 w 93"/>
                <a:gd name="T99" fmla="*/ 450 h 1699"/>
                <a:gd name="T100" fmla="*/ 26 w 93"/>
                <a:gd name="T101" fmla="*/ 392 h 1699"/>
                <a:gd name="T102" fmla="*/ 26 w 93"/>
                <a:gd name="T103" fmla="*/ 334 h 1699"/>
                <a:gd name="T104" fmla="*/ 26 w 93"/>
                <a:gd name="T105" fmla="*/ 276 h 1699"/>
                <a:gd name="T106" fmla="*/ 66 w 93"/>
                <a:gd name="T107" fmla="*/ 218 h 1699"/>
                <a:gd name="T108" fmla="*/ 66 w 93"/>
                <a:gd name="T109" fmla="*/ 160 h 1699"/>
                <a:gd name="T110" fmla="*/ 66 w 93"/>
                <a:gd name="T111" fmla="*/ 102 h 16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93" h="1699">
                  <a:moveTo>
                    <a:pt x="92" y="0"/>
                  </a:moveTo>
                  <a:lnTo>
                    <a:pt x="79" y="73"/>
                  </a:lnTo>
                  <a:lnTo>
                    <a:pt x="79" y="131"/>
                  </a:lnTo>
                  <a:lnTo>
                    <a:pt x="66" y="189"/>
                  </a:lnTo>
                  <a:lnTo>
                    <a:pt x="26" y="247"/>
                  </a:lnTo>
                  <a:lnTo>
                    <a:pt x="26" y="305"/>
                  </a:lnTo>
                  <a:lnTo>
                    <a:pt x="26" y="363"/>
                  </a:lnTo>
                  <a:lnTo>
                    <a:pt x="39" y="421"/>
                  </a:lnTo>
                  <a:lnTo>
                    <a:pt x="53" y="479"/>
                  </a:lnTo>
                  <a:lnTo>
                    <a:pt x="53" y="537"/>
                  </a:lnTo>
                  <a:lnTo>
                    <a:pt x="39" y="610"/>
                  </a:lnTo>
                  <a:lnTo>
                    <a:pt x="39" y="668"/>
                  </a:lnTo>
                  <a:lnTo>
                    <a:pt x="39" y="726"/>
                  </a:lnTo>
                  <a:lnTo>
                    <a:pt x="39" y="784"/>
                  </a:lnTo>
                  <a:lnTo>
                    <a:pt x="13" y="856"/>
                  </a:lnTo>
                  <a:lnTo>
                    <a:pt x="0" y="914"/>
                  </a:lnTo>
                  <a:lnTo>
                    <a:pt x="0" y="972"/>
                  </a:lnTo>
                  <a:lnTo>
                    <a:pt x="26" y="1030"/>
                  </a:lnTo>
                  <a:lnTo>
                    <a:pt x="26" y="1103"/>
                  </a:lnTo>
                  <a:lnTo>
                    <a:pt x="13" y="1176"/>
                  </a:lnTo>
                  <a:lnTo>
                    <a:pt x="13" y="1234"/>
                  </a:lnTo>
                  <a:lnTo>
                    <a:pt x="13" y="1292"/>
                  </a:lnTo>
                  <a:lnTo>
                    <a:pt x="13" y="1350"/>
                  </a:lnTo>
                  <a:lnTo>
                    <a:pt x="0" y="1408"/>
                  </a:lnTo>
                  <a:lnTo>
                    <a:pt x="0" y="1466"/>
                  </a:lnTo>
                  <a:lnTo>
                    <a:pt x="13" y="1524"/>
                  </a:lnTo>
                  <a:lnTo>
                    <a:pt x="53" y="1582"/>
                  </a:lnTo>
                  <a:lnTo>
                    <a:pt x="53" y="1640"/>
                  </a:lnTo>
                  <a:lnTo>
                    <a:pt x="26" y="1698"/>
                  </a:lnTo>
                  <a:lnTo>
                    <a:pt x="53" y="1640"/>
                  </a:lnTo>
                  <a:lnTo>
                    <a:pt x="39" y="1567"/>
                  </a:lnTo>
                  <a:lnTo>
                    <a:pt x="26" y="1509"/>
                  </a:lnTo>
                  <a:lnTo>
                    <a:pt x="26" y="1437"/>
                  </a:lnTo>
                  <a:lnTo>
                    <a:pt x="26" y="1379"/>
                  </a:lnTo>
                  <a:lnTo>
                    <a:pt x="26" y="1321"/>
                  </a:lnTo>
                  <a:lnTo>
                    <a:pt x="26" y="1263"/>
                  </a:lnTo>
                  <a:lnTo>
                    <a:pt x="26" y="1205"/>
                  </a:lnTo>
                  <a:lnTo>
                    <a:pt x="53" y="1147"/>
                  </a:lnTo>
                  <a:lnTo>
                    <a:pt x="66" y="1088"/>
                  </a:lnTo>
                  <a:lnTo>
                    <a:pt x="39" y="1030"/>
                  </a:lnTo>
                  <a:lnTo>
                    <a:pt x="13" y="972"/>
                  </a:lnTo>
                  <a:lnTo>
                    <a:pt x="13" y="914"/>
                  </a:lnTo>
                  <a:lnTo>
                    <a:pt x="26" y="856"/>
                  </a:lnTo>
                  <a:lnTo>
                    <a:pt x="39" y="798"/>
                  </a:lnTo>
                  <a:lnTo>
                    <a:pt x="39" y="740"/>
                  </a:lnTo>
                  <a:lnTo>
                    <a:pt x="53" y="682"/>
                  </a:lnTo>
                  <a:lnTo>
                    <a:pt x="66" y="624"/>
                  </a:lnTo>
                  <a:lnTo>
                    <a:pt x="66" y="566"/>
                  </a:lnTo>
                  <a:lnTo>
                    <a:pt x="53" y="508"/>
                  </a:lnTo>
                  <a:lnTo>
                    <a:pt x="39" y="450"/>
                  </a:lnTo>
                  <a:lnTo>
                    <a:pt x="26" y="392"/>
                  </a:lnTo>
                  <a:lnTo>
                    <a:pt x="26" y="334"/>
                  </a:lnTo>
                  <a:lnTo>
                    <a:pt x="26" y="276"/>
                  </a:lnTo>
                  <a:lnTo>
                    <a:pt x="66" y="218"/>
                  </a:lnTo>
                  <a:lnTo>
                    <a:pt x="66" y="160"/>
                  </a:lnTo>
                  <a:lnTo>
                    <a:pt x="66" y="102"/>
                  </a:lnTo>
                </a:path>
              </a:pathLst>
            </a:custGeom>
            <a:solidFill>
              <a:srgbClr val="49494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81337" name="Freeform 25">
              <a:extLst>
                <a:ext uri="{FF2B5EF4-FFF2-40B4-BE49-F238E27FC236}">
                  <a16:creationId xmlns:a16="http://schemas.microsoft.com/office/drawing/2014/main" id="{9DEF292E-09AF-63A1-9F41-E5C981CE9E5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1" y="204"/>
              <a:ext cx="2527" cy="117"/>
            </a:xfrm>
            <a:custGeom>
              <a:avLst/>
              <a:gdLst>
                <a:gd name="T0" fmla="*/ 81 w 2527"/>
                <a:gd name="T1" fmla="*/ 73 h 117"/>
                <a:gd name="T2" fmla="*/ 188 w 2527"/>
                <a:gd name="T3" fmla="*/ 44 h 117"/>
                <a:gd name="T4" fmla="*/ 296 w 2527"/>
                <a:gd name="T5" fmla="*/ 58 h 117"/>
                <a:gd name="T6" fmla="*/ 417 w 2527"/>
                <a:gd name="T7" fmla="*/ 87 h 117"/>
                <a:gd name="T8" fmla="*/ 524 w 2527"/>
                <a:gd name="T9" fmla="*/ 87 h 117"/>
                <a:gd name="T10" fmla="*/ 645 w 2527"/>
                <a:gd name="T11" fmla="*/ 73 h 117"/>
                <a:gd name="T12" fmla="*/ 833 w 2527"/>
                <a:gd name="T13" fmla="*/ 58 h 117"/>
                <a:gd name="T14" fmla="*/ 941 w 2527"/>
                <a:gd name="T15" fmla="*/ 44 h 117"/>
                <a:gd name="T16" fmla="*/ 1061 w 2527"/>
                <a:gd name="T17" fmla="*/ 58 h 117"/>
                <a:gd name="T18" fmla="*/ 1209 w 2527"/>
                <a:gd name="T19" fmla="*/ 58 h 117"/>
                <a:gd name="T20" fmla="*/ 1344 w 2527"/>
                <a:gd name="T21" fmla="*/ 44 h 117"/>
                <a:gd name="T22" fmla="*/ 1451 w 2527"/>
                <a:gd name="T23" fmla="*/ 44 h 117"/>
                <a:gd name="T24" fmla="*/ 1559 w 2527"/>
                <a:gd name="T25" fmla="*/ 0 h 117"/>
                <a:gd name="T26" fmla="*/ 2472 w 2527"/>
                <a:gd name="T27" fmla="*/ 0 h 117"/>
                <a:gd name="T28" fmla="*/ 2472 w 2527"/>
                <a:gd name="T29" fmla="*/ 58 h 117"/>
                <a:gd name="T30" fmla="*/ 2351 w 2527"/>
                <a:gd name="T31" fmla="*/ 58 h 117"/>
                <a:gd name="T32" fmla="*/ 2244 w 2527"/>
                <a:gd name="T33" fmla="*/ 58 h 117"/>
                <a:gd name="T34" fmla="*/ 2123 w 2527"/>
                <a:gd name="T35" fmla="*/ 73 h 117"/>
                <a:gd name="T36" fmla="*/ 2015 w 2527"/>
                <a:gd name="T37" fmla="*/ 87 h 117"/>
                <a:gd name="T38" fmla="*/ 1868 w 2527"/>
                <a:gd name="T39" fmla="*/ 73 h 117"/>
                <a:gd name="T40" fmla="*/ 1760 w 2527"/>
                <a:gd name="T41" fmla="*/ 58 h 117"/>
                <a:gd name="T42" fmla="*/ 1639 w 2527"/>
                <a:gd name="T43" fmla="*/ 58 h 117"/>
                <a:gd name="T44" fmla="*/ 1532 w 2527"/>
                <a:gd name="T45" fmla="*/ 73 h 117"/>
                <a:gd name="T46" fmla="*/ 1424 w 2527"/>
                <a:gd name="T47" fmla="*/ 73 h 117"/>
                <a:gd name="T48" fmla="*/ 1317 w 2527"/>
                <a:gd name="T49" fmla="*/ 58 h 117"/>
                <a:gd name="T50" fmla="*/ 1088 w 2527"/>
                <a:gd name="T51" fmla="*/ 73 h 117"/>
                <a:gd name="T52" fmla="*/ 967 w 2527"/>
                <a:gd name="T53" fmla="*/ 73 h 117"/>
                <a:gd name="T54" fmla="*/ 846 w 2527"/>
                <a:gd name="T55" fmla="*/ 87 h 117"/>
                <a:gd name="T56" fmla="*/ 726 w 2527"/>
                <a:gd name="T57" fmla="*/ 73 h 117"/>
                <a:gd name="T58" fmla="*/ 591 w 2527"/>
                <a:gd name="T59" fmla="*/ 73 h 117"/>
                <a:gd name="T60" fmla="*/ 470 w 2527"/>
                <a:gd name="T61" fmla="*/ 73 h 117"/>
                <a:gd name="T62" fmla="*/ 363 w 2527"/>
                <a:gd name="T63" fmla="*/ 73 h 117"/>
                <a:gd name="T64" fmla="*/ 255 w 2527"/>
                <a:gd name="T65" fmla="*/ 44 h 117"/>
                <a:gd name="T66" fmla="*/ 148 w 2527"/>
                <a:gd name="T67" fmla="*/ 73 h 117"/>
                <a:gd name="T68" fmla="*/ 0 w 2527"/>
                <a:gd name="T69" fmla="*/ 116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527" h="117">
                  <a:moveTo>
                    <a:pt x="0" y="116"/>
                  </a:moveTo>
                  <a:lnTo>
                    <a:pt x="81" y="73"/>
                  </a:lnTo>
                  <a:lnTo>
                    <a:pt x="134" y="58"/>
                  </a:lnTo>
                  <a:lnTo>
                    <a:pt x="188" y="44"/>
                  </a:lnTo>
                  <a:lnTo>
                    <a:pt x="242" y="44"/>
                  </a:lnTo>
                  <a:lnTo>
                    <a:pt x="296" y="58"/>
                  </a:lnTo>
                  <a:lnTo>
                    <a:pt x="363" y="87"/>
                  </a:lnTo>
                  <a:lnTo>
                    <a:pt x="417" y="87"/>
                  </a:lnTo>
                  <a:lnTo>
                    <a:pt x="470" y="87"/>
                  </a:lnTo>
                  <a:lnTo>
                    <a:pt x="524" y="87"/>
                  </a:lnTo>
                  <a:lnTo>
                    <a:pt x="591" y="87"/>
                  </a:lnTo>
                  <a:lnTo>
                    <a:pt x="645" y="73"/>
                  </a:lnTo>
                  <a:lnTo>
                    <a:pt x="752" y="58"/>
                  </a:lnTo>
                  <a:lnTo>
                    <a:pt x="833" y="58"/>
                  </a:lnTo>
                  <a:lnTo>
                    <a:pt x="887" y="44"/>
                  </a:lnTo>
                  <a:lnTo>
                    <a:pt x="941" y="44"/>
                  </a:lnTo>
                  <a:lnTo>
                    <a:pt x="1008" y="58"/>
                  </a:lnTo>
                  <a:lnTo>
                    <a:pt x="1061" y="58"/>
                  </a:lnTo>
                  <a:lnTo>
                    <a:pt x="1115" y="58"/>
                  </a:lnTo>
                  <a:lnTo>
                    <a:pt x="1209" y="58"/>
                  </a:lnTo>
                  <a:lnTo>
                    <a:pt x="1276" y="44"/>
                  </a:lnTo>
                  <a:lnTo>
                    <a:pt x="1344" y="44"/>
                  </a:lnTo>
                  <a:lnTo>
                    <a:pt x="1397" y="44"/>
                  </a:lnTo>
                  <a:lnTo>
                    <a:pt x="1451" y="44"/>
                  </a:lnTo>
                  <a:lnTo>
                    <a:pt x="1505" y="29"/>
                  </a:lnTo>
                  <a:lnTo>
                    <a:pt x="1559" y="0"/>
                  </a:lnTo>
                  <a:lnTo>
                    <a:pt x="2472" y="0"/>
                  </a:lnTo>
                  <a:lnTo>
                    <a:pt x="2472" y="0"/>
                  </a:lnTo>
                  <a:lnTo>
                    <a:pt x="2526" y="29"/>
                  </a:lnTo>
                  <a:lnTo>
                    <a:pt x="2472" y="58"/>
                  </a:lnTo>
                  <a:lnTo>
                    <a:pt x="2419" y="58"/>
                  </a:lnTo>
                  <a:lnTo>
                    <a:pt x="2351" y="58"/>
                  </a:lnTo>
                  <a:lnTo>
                    <a:pt x="2298" y="58"/>
                  </a:lnTo>
                  <a:lnTo>
                    <a:pt x="2244" y="58"/>
                  </a:lnTo>
                  <a:lnTo>
                    <a:pt x="2177" y="102"/>
                  </a:lnTo>
                  <a:lnTo>
                    <a:pt x="2123" y="73"/>
                  </a:lnTo>
                  <a:lnTo>
                    <a:pt x="2069" y="73"/>
                  </a:lnTo>
                  <a:lnTo>
                    <a:pt x="2015" y="87"/>
                  </a:lnTo>
                  <a:lnTo>
                    <a:pt x="1935" y="87"/>
                  </a:lnTo>
                  <a:lnTo>
                    <a:pt x="1868" y="73"/>
                  </a:lnTo>
                  <a:lnTo>
                    <a:pt x="1814" y="58"/>
                  </a:lnTo>
                  <a:lnTo>
                    <a:pt x="1760" y="58"/>
                  </a:lnTo>
                  <a:lnTo>
                    <a:pt x="1706" y="58"/>
                  </a:lnTo>
                  <a:lnTo>
                    <a:pt x="1639" y="58"/>
                  </a:lnTo>
                  <a:lnTo>
                    <a:pt x="1585" y="58"/>
                  </a:lnTo>
                  <a:lnTo>
                    <a:pt x="1532" y="73"/>
                  </a:lnTo>
                  <a:lnTo>
                    <a:pt x="1478" y="73"/>
                  </a:lnTo>
                  <a:lnTo>
                    <a:pt x="1424" y="73"/>
                  </a:lnTo>
                  <a:lnTo>
                    <a:pt x="1370" y="58"/>
                  </a:lnTo>
                  <a:lnTo>
                    <a:pt x="1317" y="58"/>
                  </a:lnTo>
                  <a:lnTo>
                    <a:pt x="1196" y="58"/>
                  </a:lnTo>
                  <a:lnTo>
                    <a:pt x="1088" y="73"/>
                  </a:lnTo>
                  <a:lnTo>
                    <a:pt x="1035" y="73"/>
                  </a:lnTo>
                  <a:lnTo>
                    <a:pt x="967" y="73"/>
                  </a:lnTo>
                  <a:lnTo>
                    <a:pt x="914" y="87"/>
                  </a:lnTo>
                  <a:lnTo>
                    <a:pt x="846" y="87"/>
                  </a:lnTo>
                  <a:lnTo>
                    <a:pt x="779" y="73"/>
                  </a:lnTo>
                  <a:lnTo>
                    <a:pt x="726" y="73"/>
                  </a:lnTo>
                  <a:lnTo>
                    <a:pt x="658" y="73"/>
                  </a:lnTo>
                  <a:lnTo>
                    <a:pt x="591" y="73"/>
                  </a:lnTo>
                  <a:lnTo>
                    <a:pt x="524" y="73"/>
                  </a:lnTo>
                  <a:lnTo>
                    <a:pt x="470" y="73"/>
                  </a:lnTo>
                  <a:lnTo>
                    <a:pt x="417" y="73"/>
                  </a:lnTo>
                  <a:lnTo>
                    <a:pt x="363" y="73"/>
                  </a:lnTo>
                  <a:lnTo>
                    <a:pt x="309" y="44"/>
                  </a:lnTo>
                  <a:lnTo>
                    <a:pt x="255" y="44"/>
                  </a:lnTo>
                  <a:lnTo>
                    <a:pt x="202" y="44"/>
                  </a:lnTo>
                  <a:lnTo>
                    <a:pt x="148" y="73"/>
                  </a:lnTo>
                  <a:lnTo>
                    <a:pt x="94" y="73"/>
                  </a:lnTo>
                  <a:lnTo>
                    <a:pt x="0" y="116"/>
                  </a:lnTo>
                </a:path>
              </a:pathLst>
            </a:custGeom>
            <a:solidFill>
              <a:srgbClr val="B9B9B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81338" name="Freeform 26">
              <a:extLst>
                <a:ext uri="{FF2B5EF4-FFF2-40B4-BE49-F238E27FC236}">
                  <a16:creationId xmlns:a16="http://schemas.microsoft.com/office/drawing/2014/main" id="{335E1544-91E3-434E-6D21-79D890C75BDF}"/>
                </a:ext>
              </a:extLst>
            </p:cNvPr>
            <p:cNvSpPr>
              <a:spLocks/>
            </p:cNvSpPr>
            <p:nvPr/>
          </p:nvSpPr>
          <p:spPr bwMode="auto">
            <a:xfrm>
              <a:off x="3070" y="204"/>
              <a:ext cx="1763" cy="75"/>
            </a:xfrm>
            <a:custGeom>
              <a:avLst/>
              <a:gdLst>
                <a:gd name="T0" fmla="*/ 188 w 1763"/>
                <a:gd name="T1" fmla="*/ 0 h 75"/>
                <a:gd name="T2" fmla="*/ 363 w 1763"/>
                <a:gd name="T3" fmla="*/ 74 h 75"/>
                <a:gd name="T4" fmla="*/ 444 w 1763"/>
                <a:gd name="T5" fmla="*/ 74 h 75"/>
                <a:gd name="T6" fmla="*/ 565 w 1763"/>
                <a:gd name="T7" fmla="*/ 74 h 75"/>
                <a:gd name="T8" fmla="*/ 619 w 1763"/>
                <a:gd name="T9" fmla="*/ 74 h 75"/>
                <a:gd name="T10" fmla="*/ 699 w 1763"/>
                <a:gd name="T11" fmla="*/ 59 h 75"/>
                <a:gd name="T12" fmla="*/ 753 w 1763"/>
                <a:gd name="T13" fmla="*/ 59 h 75"/>
                <a:gd name="T14" fmla="*/ 807 w 1763"/>
                <a:gd name="T15" fmla="*/ 44 h 75"/>
                <a:gd name="T16" fmla="*/ 874 w 1763"/>
                <a:gd name="T17" fmla="*/ 44 h 75"/>
                <a:gd name="T18" fmla="*/ 928 w 1763"/>
                <a:gd name="T19" fmla="*/ 44 h 75"/>
                <a:gd name="T20" fmla="*/ 995 w 1763"/>
                <a:gd name="T21" fmla="*/ 74 h 75"/>
                <a:gd name="T22" fmla="*/ 1103 w 1763"/>
                <a:gd name="T23" fmla="*/ 74 h 75"/>
                <a:gd name="T24" fmla="*/ 1157 w 1763"/>
                <a:gd name="T25" fmla="*/ 74 h 75"/>
                <a:gd name="T26" fmla="*/ 1211 w 1763"/>
                <a:gd name="T27" fmla="*/ 74 h 75"/>
                <a:gd name="T28" fmla="*/ 1332 w 1763"/>
                <a:gd name="T29" fmla="*/ 74 h 75"/>
                <a:gd name="T30" fmla="*/ 1399 w 1763"/>
                <a:gd name="T31" fmla="*/ 59 h 75"/>
                <a:gd name="T32" fmla="*/ 1453 w 1763"/>
                <a:gd name="T33" fmla="*/ 44 h 75"/>
                <a:gd name="T34" fmla="*/ 1506 w 1763"/>
                <a:gd name="T35" fmla="*/ 44 h 75"/>
                <a:gd name="T36" fmla="*/ 1560 w 1763"/>
                <a:gd name="T37" fmla="*/ 30 h 75"/>
                <a:gd name="T38" fmla="*/ 1654 w 1763"/>
                <a:gd name="T39" fmla="*/ 30 h 75"/>
                <a:gd name="T40" fmla="*/ 1708 w 1763"/>
                <a:gd name="T41" fmla="*/ 30 h 75"/>
                <a:gd name="T42" fmla="*/ 1762 w 1763"/>
                <a:gd name="T43" fmla="*/ 30 h 75"/>
                <a:gd name="T44" fmla="*/ 1708 w 1763"/>
                <a:gd name="T45" fmla="*/ 30 h 75"/>
                <a:gd name="T46" fmla="*/ 1654 w 1763"/>
                <a:gd name="T47" fmla="*/ 44 h 75"/>
                <a:gd name="T48" fmla="*/ 1601 w 1763"/>
                <a:gd name="T49" fmla="*/ 74 h 75"/>
                <a:gd name="T50" fmla="*/ 1547 w 1763"/>
                <a:gd name="T51" fmla="*/ 74 h 75"/>
                <a:gd name="T52" fmla="*/ 1493 w 1763"/>
                <a:gd name="T53" fmla="*/ 74 h 75"/>
                <a:gd name="T54" fmla="*/ 1426 w 1763"/>
                <a:gd name="T55" fmla="*/ 59 h 75"/>
                <a:gd name="T56" fmla="*/ 1372 w 1763"/>
                <a:gd name="T57" fmla="*/ 59 h 75"/>
                <a:gd name="T58" fmla="*/ 1251 w 1763"/>
                <a:gd name="T59" fmla="*/ 59 h 75"/>
                <a:gd name="T60" fmla="*/ 1184 w 1763"/>
                <a:gd name="T61" fmla="*/ 59 h 75"/>
                <a:gd name="T62" fmla="*/ 1116 w 1763"/>
                <a:gd name="T63" fmla="*/ 59 h 75"/>
                <a:gd name="T64" fmla="*/ 1009 w 1763"/>
                <a:gd name="T65" fmla="*/ 59 h 75"/>
                <a:gd name="T66" fmla="*/ 955 w 1763"/>
                <a:gd name="T67" fmla="*/ 59 h 75"/>
                <a:gd name="T68" fmla="*/ 888 w 1763"/>
                <a:gd name="T69" fmla="*/ 59 h 75"/>
                <a:gd name="T70" fmla="*/ 820 w 1763"/>
                <a:gd name="T71" fmla="*/ 74 h 75"/>
                <a:gd name="T72" fmla="*/ 767 w 1763"/>
                <a:gd name="T73" fmla="*/ 74 h 75"/>
                <a:gd name="T74" fmla="*/ 699 w 1763"/>
                <a:gd name="T75" fmla="*/ 59 h 75"/>
                <a:gd name="T76" fmla="*/ 646 w 1763"/>
                <a:gd name="T77" fmla="*/ 44 h 75"/>
                <a:gd name="T78" fmla="*/ 592 w 1763"/>
                <a:gd name="T79" fmla="*/ 44 h 75"/>
                <a:gd name="T80" fmla="*/ 538 w 1763"/>
                <a:gd name="T81" fmla="*/ 44 h 75"/>
                <a:gd name="T82" fmla="*/ 484 w 1763"/>
                <a:gd name="T83" fmla="*/ 59 h 75"/>
                <a:gd name="T84" fmla="*/ 430 w 1763"/>
                <a:gd name="T85" fmla="*/ 59 h 75"/>
                <a:gd name="T86" fmla="*/ 377 w 1763"/>
                <a:gd name="T87" fmla="*/ 30 h 75"/>
                <a:gd name="T88" fmla="*/ 323 w 1763"/>
                <a:gd name="T89" fmla="*/ 15 h 75"/>
                <a:gd name="T90" fmla="*/ 269 w 1763"/>
                <a:gd name="T91" fmla="*/ 15 h 75"/>
                <a:gd name="T92" fmla="*/ 215 w 1763"/>
                <a:gd name="T93" fmla="*/ 15 h 75"/>
                <a:gd name="T94" fmla="*/ 161 w 1763"/>
                <a:gd name="T95" fmla="*/ 15 h 75"/>
                <a:gd name="T96" fmla="*/ 108 w 1763"/>
                <a:gd name="T97" fmla="*/ 30 h 75"/>
                <a:gd name="T98" fmla="*/ 54 w 1763"/>
                <a:gd name="T99" fmla="*/ 44 h 75"/>
                <a:gd name="T100" fmla="*/ 0 w 1763"/>
                <a:gd name="T101" fmla="*/ 59 h 75"/>
                <a:gd name="T102" fmla="*/ 54 w 1763"/>
                <a:gd name="T103" fmla="*/ 59 h 75"/>
                <a:gd name="T104" fmla="*/ 108 w 1763"/>
                <a:gd name="T105" fmla="*/ 30 h 75"/>
                <a:gd name="T106" fmla="*/ 161 w 1763"/>
                <a:gd name="T107" fmla="*/ 30 h 75"/>
                <a:gd name="T108" fmla="*/ 188 w 1763"/>
                <a:gd name="T109" fmla="*/ 0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763" h="75">
                  <a:moveTo>
                    <a:pt x="188" y="0"/>
                  </a:moveTo>
                  <a:lnTo>
                    <a:pt x="363" y="74"/>
                  </a:lnTo>
                  <a:lnTo>
                    <a:pt x="444" y="74"/>
                  </a:lnTo>
                  <a:lnTo>
                    <a:pt x="565" y="74"/>
                  </a:lnTo>
                  <a:lnTo>
                    <a:pt x="619" y="74"/>
                  </a:lnTo>
                  <a:lnTo>
                    <a:pt x="699" y="59"/>
                  </a:lnTo>
                  <a:lnTo>
                    <a:pt x="753" y="59"/>
                  </a:lnTo>
                  <a:lnTo>
                    <a:pt x="807" y="44"/>
                  </a:lnTo>
                  <a:lnTo>
                    <a:pt x="874" y="44"/>
                  </a:lnTo>
                  <a:lnTo>
                    <a:pt x="928" y="44"/>
                  </a:lnTo>
                  <a:lnTo>
                    <a:pt x="995" y="74"/>
                  </a:lnTo>
                  <a:lnTo>
                    <a:pt x="1103" y="74"/>
                  </a:lnTo>
                  <a:lnTo>
                    <a:pt x="1157" y="74"/>
                  </a:lnTo>
                  <a:lnTo>
                    <a:pt x="1211" y="74"/>
                  </a:lnTo>
                  <a:lnTo>
                    <a:pt x="1332" y="74"/>
                  </a:lnTo>
                  <a:lnTo>
                    <a:pt x="1399" y="59"/>
                  </a:lnTo>
                  <a:lnTo>
                    <a:pt x="1453" y="44"/>
                  </a:lnTo>
                  <a:lnTo>
                    <a:pt x="1506" y="44"/>
                  </a:lnTo>
                  <a:lnTo>
                    <a:pt x="1560" y="30"/>
                  </a:lnTo>
                  <a:lnTo>
                    <a:pt x="1654" y="30"/>
                  </a:lnTo>
                  <a:lnTo>
                    <a:pt x="1708" y="30"/>
                  </a:lnTo>
                  <a:lnTo>
                    <a:pt x="1762" y="30"/>
                  </a:lnTo>
                  <a:lnTo>
                    <a:pt x="1708" y="30"/>
                  </a:lnTo>
                  <a:lnTo>
                    <a:pt x="1654" y="44"/>
                  </a:lnTo>
                  <a:lnTo>
                    <a:pt x="1601" y="74"/>
                  </a:lnTo>
                  <a:lnTo>
                    <a:pt x="1547" y="74"/>
                  </a:lnTo>
                  <a:lnTo>
                    <a:pt x="1493" y="74"/>
                  </a:lnTo>
                  <a:lnTo>
                    <a:pt x="1426" y="59"/>
                  </a:lnTo>
                  <a:lnTo>
                    <a:pt x="1372" y="59"/>
                  </a:lnTo>
                  <a:lnTo>
                    <a:pt x="1251" y="59"/>
                  </a:lnTo>
                  <a:lnTo>
                    <a:pt x="1184" y="59"/>
                  </a:lnTo>
                  <a:lnTo>
                    <a:pt x="1116" y="59"/>
                  </a:lnTo>
                  <a:lnTo>
                    <a:pt x="1009" y="59"/>
                  </a:lnTo>
                  <a:lnTo>
                    <a:pt x="955" y="59"/>
                  </a:lnTo>
                  <a:lnTo>
                    <a:pt x="888" y="59"/>
                  </a:lnTo>
                  <a:lnTo>
                    <a:pt x="820" y="74"/>
                  </a:lnTo>
                  <a:lnTo>
                    <a:pt x="767" y="74"/>
                  </a:lnTo>
                  <a:lnTo>
                    <a:pt x="699" y="59"/>
                  </a:lnTo>
                  <a:lnTo>
                    <a:pt x="646" y="44"/>
                  </a:lnTo>
                  <a:lnTo>
                    <a:pt x="592" y="44"/>
                  </a:lnTo>
                  <a:lnTo>
                    <a:pt x="538" y="44"/>
                  </a:lnTo>
                  <a:lnTo>
                    <a:pt x="484" y="59"/>
                  </a:lnTo>
                  <a:lnTo>
                    <a:pt x="430" y="59"/>
                  </a:lnTo>
                  <a:lnTo>
                    <a:pt x="377" y="30"/>
                  </a:lnTo>
                  <a:lnTo>
                    <a:pt x="323" y="15"/>
                  </a:lnTo>
                  <a:lnTo>
                    <a:pt x="269" y="15"/>
                  </a:lnTo>
                  <a:lnTo>
                    <a:pt x="215" y="15"/>
                  </a:lnTo>
                  <a:lnTo>
                    <a:pt x="161" y="15"/>
                  </a:lnTo>
                  <a:lnTo>
                    <a:pt x="108" y="30"/>
                  </a:lnTo>
                  <a:lnTo>
                    <a:pt x="54" y="44"/>
                  </a:lnTo>
                  <a:lnTo>
                    <a:pt x="0" y="59"/>
                  </a:lnTo>
                  <a:lnTo>
                    <a:pt x="54" y="59"/>
                  </a:lnTo>
                  <a:lnTo>
                    <a:pt x="108" y="30"/>
                  </a:lnTo>
                  <a:lnTo>
                    <a:pt x="161" y="30"/>
                  </a:lnTo>
                  <a:lnTo>
                    <a:pt x="188" y="0"/>
                  </a:lnTo>
                </a:path>
              </a:pathLst>
            </a:custGeom>
            <a:solidFill>
              <a:srgbClr val="6D6D6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81339" name="Group 27">
            <a:extLst>
              <a:ext uri="{FF2B5EF4-FFF2-40B4-BE49-F238E27FC236}">
                <a16:creationId xmlns:a16="http://schemas.microsoft.com/office/drawing/2014/main" id="{AF197A50-CCA6-7F0A-ECCE-3A292D0E2CEA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1113" y="12700"/>
            <a:ext cx="2249487" cy="1955800"/>
            <a:chOff x="0" y="0"/>
            <a:chExt cx="1246" cy="1232"/>
          </a:xfrm>
        </p:grpSpPr>
        <p:sp>
          <p:nvSpPr>
            <p:cNvPr id="781340" name="Rectangle 28">
              <a:extLst>
                <a:ext uri="{FF2B5EF4-FFF2-40B4-BE49-F238E27FC236}">
                  <a16:creationId xmlns:a16="http://schemas.microsoft.com/office/drawing/2014/main" id="{ED5FE401-D6CF-608B-AB13-A21C54F463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246" cy="123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81341" name="Rectangle 29">
              <a:extLst>
                <a:ext uri="{FF2B5EF4-FFF2-40B4-BE49-F238E27FC236}">
                  <a16:creationId xmlns:a16="http://schemas.microsoft.com/office/drawing/2014/main" id="{22226128-DE36-3C23-A024-295D5A10EE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6" y="202"/>
              <a:ext cx="1000" cy="1030"/>
            </a:xfrm>
            <a:prstGeom prst="rect">
              <a:avLst/>
            </a:prstGeom>
            <a:solidFill>
              <a:srgbClr val="47474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81342" name="Rectangle 30">
              <a:extLst>
                <a:ext uri="{FF2B5EF4-FFF2-40B4-BE49-F238E27FC236}">
                  <a16:creationId xmlns:a16="http://schemas.microsoft.com/office/drawing/2014/main" id="{C1062563-C7D7-B970-EDDD-4564BB6CAD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172" cy="1165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81343" name="Text Box 31">
            <a:extLst>
              <a:ext uri="{FF2B5EF4-FFF2-40B4-BE49-F238E27FC236}">
                <a16:creationId xmlns:a16="http://schemas.microsoft.com/office/drawing/2014/main" id="{C6F8CC79-79DC-E7FF-35BD-2BBDCA45F22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66738" y="6592888"/>
            <a:ext cx="947737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900">
                <a:solidFill>
                  <a:srgbClr val="FFFFFF"/>
                </a:solidFill>
                <a:latin typeface="Arial" panose="020B0604020202020204" pitchFamily="34" charset="0"/>
              </a:rPr>
              <a:t>© 2006 TBBMI</a:t>
            </a:r>
          </a:p>
        </p:txBody>
      </p:sp>
      <p:sp>
        <p:nvSpPr>
          <p:cNvPr id="781345" name="Text Box 33">
            <a:extLst>
              <a:ext uri="{FF2B5EF4-FFF2-40B4-BE49-F238E27FC236}">
                <a16:creationId xmlns:a16="http://schemas.microsoft.com/office/drawing/2014/main" id="{CA2CCFCD-AE3F-371C-D1A8-6BE70A0165C0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85788" y="-1588"/>
            <a:ext cx="941387" cy="1874838"/>
          </a:xfrm>
          <a:prstGeom prst="rect">
            <a:avLst/>
          </a:prstGeom>
          <a:noFill/>
          <a:ln>
            <a:noFill/>
          </a:ln>
          <a:effectLst>
            <a:outerShdw dist="81320" dir="3080412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1700" b="0">
                <a:solidFill>
                  <a:srgbClr val="FFFF00"/>
                </a:solidFill>
                <a:latin typeface="Arial" panose="020B0604020202020204" pitchFamily="34" charset="0"/>
              </a:rPr>
              <a:t>7</a:t>
            </a:r>
          </a:p>
        </p:txBody>
      </p:sp>
      <p:sp>
        <p:nvSpPr>
          <p:cNvPr id="781346" name="Line 34">
            <a:extLst>
              <a:ext uri="{FF2B5EF4-FFF2-40B4-BE49-F238E27FC236}">
                <a16:creationId xmlns:a16="http://schemas.microsoft.com/office/drawing/2014/main" id="{F3983CE4-94D2-93C3-9FC5-E71611E44DB0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882650" y="914400"/>
            <a:ext cx="423863" cy="0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/>
          </a:ln>
          <a:effectLst>
            <a:outerShdw dist="45791" dir="3378596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1348" name="Rectangle 36">
            <a:extLst>
              <a:ext uri="{FF2B5EF4-FFF2-40B4-BE49-F238E27FC236}">
                <a16:creationId xmlns:a16="http://schemas.microsoft.com/office/drawing/2014/main" id="{D8EA4740-B328-B361-7DFE-1441A98DBC0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553325" y="6586538"/>
            <a:ext cx="7270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8.0.03f.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ransition spd="med">
    <p:fade/>
  </p:transition>
  <p:txStyles>
    <p:titleStyle>
      <a:lvl1pPr algn="l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anose="020F07020304040A0204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anose="020F07020304040A0204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anose="020F07020304040A0204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anose="020F07020304040A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anose="020F07020304040A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anose="020F07020304040A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anose="020F07020304040A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anose="020F07020304040A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Monotype Sorts" pitchFamily="2" charset="2"/>
        <a:buChar char=""/>
        <a:defRPr sz="32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8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4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338" name="Rectangle 2">
            <a:extLst>
              <a:ext uri="{FF2B5EF4-FFF2-40B4-BE49-F238E27FC236}">
                <a16:creationId xmlns:a16="http://schemas.microsoft.com/office/drawing/2014/main" id="{27341287-0DDF-C3EE-692E-2BCCEB49D13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1113" y="12700"/>
            <a:ext cx="9132887" cy="6845300"/>
          </a:xfrm>
          <a:prstGeom prst="rect">
            <a:avLst/>
          </a:prstGeom>
          <a:gradFill rotWithShape="0">
            <a:gsLst>
              <a:gs pos="0">
                <a:srgbClr val="790015"/>
              </a:gs>
              <a:gs pos="100000">
                <a:srgbClr val="790015">
                  <a:gamma/>
                  <a:shade val="80000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782339" name="Group 3">
            <a:extLst>
              <a:ext uri="{FF2B5EF4-FFF2-40B4-BE49-F238E27FC236}">
                <a16:creationId xmlns:a16="http://schemas.microsoft.com/office/drawing/2014/main" id="{19B24428-37C7-D36A-603B-4F8FA8685E17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401638" y="336550"/>
            <a:ext cx="8367712" cy="6173788"/>
            <a:chOff x="246" y="204"/>
            <a:chExt cx="5271" cy="3889"/>
          </a:xfrm>
        </p:grpSpPr>
        <p:sp>
          <p:nvSpPr>
            <p:cNvPr id="782340" name="Rectangle 4">
              <a:extLst>
                <a:ext uri="{FF2B5EF4-FFF2-40B4-BE49-F238E27FC236}">
                  <a16:creationId xmlns:a16="http://schemas.microsoft.com/office/drawing/2014/main" id="{98D98C88-BFD7-26B5-3B11-A419820ADA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4" y="228"/>
              <a:ext cx="5217" cy="3850"/>
            </a:xfrm>
            <a:prstGeom prst="rect">
              <a:avLst/>
            </a:prstGeom>
            <a:solidFill>
              <a:srgbClr val="535353"/>
            </a:solidFill>
            <a:ln>
              <a:noFill/>
            </a:ln>
            <a:effectLst>
              <a:outerShdw dist="197566" dir="2700000" algn="ctr" rotWithShape="0">
                <a:srgbClr val="000000"/>
              </a:outerShdw>
            </a:effectLst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82341" name="Freeform 5">
              <a:extLst>
                <a:ext uri="{FF2B5EF4-FFF2-40B4-BE49-F238E27FC236}">
                  <a16:creationId xmlns:a16="http://schemas.microsoft.com/office/drawing/2014/main" id="{AE5CB8EC-88C4-5DE8-B2D4-41912CC5A15D}"/>
                </a:ext>
              </a:extLst>
            </p:cNvPr>
            <p:cNvSpPr>
              <a:spLocks/>
            </p:cNvSpPr>
            <p:nvPr/>
          </p:nvSpPr>
          <p:spPr bwMode="auto">
            <a:xfrm>
              <a:off x="3002" y="378"/>
              <a:ext cx="1411" cy="3440"/>
            </a:xfrm>
            <a:custGeom>
              <a:avLst/>
              <a:gdLst>
                <a:gd name="T0" fmla="*/ 91 w 1411"/>
                <a:gd name="T1" fmla="*/ 33 h 3440"/>
                <a:gd name="T2" fmla="*/ 212 w 1411"/>
                <a:gd name="T3" fmla="*/ 76 h 3440"/>
                <a:gd name="T4" fmla="*/ 332 w 1411"/>
                <a:gd name="T5" fmla="*/ 174 h 3440"/>
                <a:gd name="T6" fmla="*/ 383 w 1411"/>
                <a:gd name="T7" fmla="*/ 305 h 3440"/>
                <a:gd name="T8" fmla="*/ 443 w 1411"/>
                <a:gd name="T9" fmla="*/ 446 h 3440"/>
                <a:gd name="T10" fmla="*/ 453 w 1411"/>
                <a:gd name="T11" fmla="*/ 620 h 3440"/>
                <a:gd name="T12" fmla="*/ 494 w 1411"/>
                <a:gd name="T13" fmla="*/ 751 h 3440"/>
                <a:gd name="T14" fmla="*/ 494 w 1411"/>
                <a:gd name="T15" fmla="*/ 882 h 3440"/>
                <a:gd name="T16" fmla="*/ 483 w 1411"/>
                <a:gd name="T17" fmla="*/ 1012 h 3440"/>
                <a:gd name="T18" fmla="*/ 473 w 1411"/>
                <a:gd name="T19" fmla="*/ 1143 h 3440"/>
                <a:gd name="T20" fmla="*/ 463 w 1411"/>
                <a:gd name="T21" fmla="*/ 1284 h 3440"/>
                <a:gd name="T22" fmla="*/ 433 w 1411"/>
                <a:gd name="T23" fmla="*/ 1426 h 3440"/>
                <a:gd name="T24" fmla="*/ 383 w 1411"/>
                <a:gd name="T25" fmla="*/ 1556 h 3440"/>
                <a:gd name="T26" fmla="*/ 353 w 1411"/>
                <a:gd name="T27" fmla="*/ 1687 h 3440"/>
                <a:gd name="T28" fmla="*/ 443 w 1411"/>
                <a:gd name="T29" fmla="*/ 1796 h 3440"/>
                <a:gd name="T30" fmla="*/ 494 w 1411"/>
                <a:gd name="T31" fmla="*/ 1937 h 3440"/>
                <a:gd name="T32" fmla="*/ 524 w 1411"/>
                <a:gd name="T33" fmla="*/ 2068 h 3440"/>
                <a:gd name="T34" fmla="*/ 614 w 1411"/>
                <a:gd name="T35" fmla="*/ 2198 h 3440"/>
                <a:gd name="T36" fmla="*/ 705 w 1411"/>
                <a:gd name="T37" fmla="*/ 2351 h 3440"/>
                <a:gd name="T38" fmla="*/ 836 w 1411"/>
                <a:gd name="T39" fmla="*/ 2470 h 3440"/>
                <a:gd name="T40" fmla="*/ 947 w 1411"/>
                <a:gd name="T41" fmla="*/ 2612 h 3440"/>
                <a:gd name="T42" fmla="*/ 1078 w 1411"/>
                <a:gd name="T43" fmla="*/ 2721 h 3440"/>
                <a:gd name="T44" fmla="*/ 1158 w 1411"/>
                <a:gd name="T45" fmla="*/ 2851 h 3440"/>
                <a:gd name="T46" fmla="*/ 1269 w 1411"/>
                <a:gd name="T47" fmla="*/ 3004 h 3440"/>
                <a:gd name="T48" fmla="*/ 1319 w 1411"/>
                <a:gd name="T49" fmla="*/ 3156 h 3440"/>
                <a:gd name="T50" fmla="*/ 1370 w 1411"/>
                <a:gd name="T51" fmla="*/ 3308 h 3440"/>
                <a:gd name="T52" fmla="*/ 1400 w 1411"/>
                <a:gd name="T53" fmla="*/ 3439 h 3440"/>
                <a:gd name="T54" fmla="*/ 1410 w 1411"/>
                <a:gd name="T55" fmla="*/ 3145 h 3440"/>
                <a:gd name="T56" fmla="*/ 1340 w 1411"/>
                <a:gd name="T57" fmla="*/ 3058 h 3440"/>
                <a:gd name="T58" fmla="*/ 1259 w 1411"/>
                <a:gd name="T59" fmla="*/ 2862 h 3440"/>
                <a:gd name="T60" fmla="*/ 1098 w 1411"/>
                <a:gd name="T61" fmla="*/ 2721 h 3440"/>
                <a:gd name="T62" fmla="*/ 997 w 1411"/>
                <a:gd name="T63" fmla="*/ 2514 h 3440"/>
                <a:gd name="T64" fmla="*/ 806 w 1411"/>
                <a:gd name="T65" fmla="*/ 2449 h 3440"/>
                <a:gd name="T66" fmla="*/ 735 w 1411"/>
                <a:gd name="T67" fmla="*/ 2307 h 3440"/>
                <a:gd name="T68" fmla="*/ 635 w 1411"/>
                <a:gd name="T69" fmla="*/ 2187 h 3440"/>
                <a:gd name="T70" fmla="*/ 534 w 1411"/>
                <a:gd name="T71" fmla="*/ 1959 h 3440"/>
                <a:gd name="T72" fmla="*/ 443 w 1411"/>
                <a:gd name="T73" fmla="*/ 1785 h 3440"/>
                <a:gd name="T74" fmla="*/ 403 w 1411"/>
                <a:gd name="T75" fmla="*/ 1632 h 3440"/>
                <a:gd name="T76" fmla="*/ 433 w 1411"/>
                <a:gd name="T77" fmla="*/ 1491 h 3440"/>
                <a:gd name="T78" fmla="*/ 483 w 1411"/>
                <a:gd name="T79" fmla="*/ 1349 h 3440"/>
                <a:gd name="T80" fmla="*/ 483 w 1411"/>
                <a:gd name="T81" fmla="*/ 1208 h 3440"/>
                <a:gd name="T82" fmla="*/ 524 w 1411"/>
                <a:gd name="T83" fmla="*/ 1023 h 3440"/>
                <a:gd name="T84" fmla="*/ 514 w 1411"/>
                <a:gd name="T85" fmla="*/ 805 h 3440"/>
                <a:gd name="T86" fmla="*/ 534 w 1411"/>
                <a:gd name="T87" fmla="*/ 642 h 3440"/>
                <a:gd name="T88" fmla="*/ 554 w 1411"/>
                <a:gd name="T89" fmla="*/ 522 h 3440"/>
                <a:gd name="T90" fmla="*/ 665 w 1411"/>
                <a:gd name="T91" fmla="*/ 392 h 3440"/>
                <a:gd name="T92" fmla="*/ 826 w 1411"/>
                <a:gd name="T93" fmla="*/ 218 h 3440"/>
                <a:gd name="T94" fmla="*/ 876 w 1411"/>
                <a:gd name="T95" fmla="*/ 76 h 3440"/>
                <a:gd name="T96" fmla="*/ 917 w 1411"/>
                <a:gd name="T97" fmla="*/ 11 h 3440"/>
                <a:gd name="T98" fmla="*/ 765 w 1411"/>
                <a:gd name="T99" fmla="*/ 87 h 3440"/>
                <a:gd name="T100" fmla="*/ 755 w 1411"/>
                <a:gd name="T101" fmla="*/ 218 h 3440"/>
                <a:gd name="T102" fmla="*/ 745 w 1411"/>
                <a:gd name="T103" fmla="*/ 305 h 3440"/>
                <a:gd name="T104" fmla="*/ 624 w 1411"/>
                <a:gd name="T105" fmla="*/ 435 h 3440"/>
                <a:gd name="T106" fmla="*/ 534 w 1411"/>
                <a:gd name="T107" fmla="*/ 522 h 3440"/>
                <a:gd name="T108" fmla="*/ 483 w 1411"/>
                <a:gd name="T109" fmla="*/ 664 h 3440"/>
                <a:gd name="T110" fmla="*/ 473 w 1411"/>
                <a:gd name="T111" fmla="*/ 511 h 3440"/>
                <a:gd name="T112" fmla="*/ 443 w 1411"/>
                <a:gd name="T113" fmla="*/ 348 h 3440"/>
                <a:gd name="T114" fmla="*/ 383 w 1411"/>
                <a:gd name="T115" fmla="*/ 218 h 3440"/>
                <a:gd name="T116" fmla="*/ 302 w 1411"/>
                <a:gd name="T117" fmla="*/ 98 h 3440"/>
                <a:gd name="T118" fmla="*/ 181 w 1411"/>
                <a:gd name="T119" fmla="*/ 33 h 3440"/>
                <a:gd name="T120" fmla="*/ 60 w 1411"/>
                <a:gd name="T121" fmla="*/ 11 h 3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411" h="3440">
                  <a:moveTo>
                    <a:pt x="0" y="0"/>
                  </a:moveTo>
                  <a:lnTo>
                    <a:pt x="50" y="22"/>
                  </a:lnTo>
                  <a:lnTo>
                    <a:pt x="91" y="33"/>
                  </a:lnTo>
                  <a:lnTo>
                    <a:pt x="131" y="22"/>
                  </a:lnTo>
                  <a:lnTo>
                    <a:pt x="171" y="54"/>
                  </a:lnTo>
                  <a:lnTo>
                    <a:pt x="212" y="76"/>
                  </a:lnTo>
                  <a:lnTo>
                    <a:pt x="252" y="98"/>
                  </a:lnTo>
                  <a:lnTo>
                    <a:pt x="292" y="141"/>
                  </a:lnTo>
                  <a:lnTo>
                    <a:pt x="332" y="174"/>
                  </a:lnTo>
                  <a:lnTo>
                    <a:pt x="342" y="218"/>
                  </a:lnTo>
                  <a:lnTo>
                    <a:pt x="342" y="261"/>
                  </a:lnTo>
                  <a:lnTo>
                    <a:pt x="383" y="305"/>
                  </a:lnTo>
                  <a:lnTo>
                    <a:pt x="413" y="348"/>
                  </a:lnTo>
                  <a:lnTo>
                    <a:pt x="413" y="403"/>
                  </a:lnTo>
                  <a:lnTo>
                    <a:pt x="443" y="446"/>
                  </a:lnTo>
                  <a:lnTo>
                    <a:pt x="463" y="490"/>
                  </a:lnTo>
                  <a:lnTo>
                    <a:pt x="453" y="577"/>
                  </a:lnTo>
                  <a:lnTo>
                    <a:pt x="453" y="620"/>
                  </a:lnTo>
                  <a:lnTo>
                    <a:pt x="473" y="664"/>
                  </a:lnTo>
                  <a:lnTo>
                    <a:pt x="483" y="707"/>
                  </a:lnTo>
                  <a:lnTo>
                    <a:pt x="494" y="751"/>
                  </a:lnTo>
                  <a:lnTo>
                    <a:pt x="494" y="794"/>
                  </a:lnTo>
                  <a:lnTo>
                    <a:pt x="494" y="838"/>
                  </a:lnTo>
                  <a:lnTo>
                    <a:pt x="494" y="882"/>
                  </a:lnTo>
                  <a:lnTo>
                    <a:pt x="494" y="925"/>
                  </a:lnTo>
                  <a:lnTo>
                    <a:pt x="504" y="969"/>
                  </a:lnTo>
                  <a:lnTo>
                    <a:pt x="483" y="1012"/>
                  </a:lnTo>
                  <a:lnTo>
                    <a:pt x="473" y="1056"/>
                  </a:lnTo>
                  <a:lnTo>
                    <a:pt x="473" y="1099"/>
                  </a:lnTo>
                  <a:lnTo>
                    <a:pt x="473" y="1143"/>
                  </a:lnTo>
                  <a:lnTo>
                    <a:pt x="483" y="1186"/>
                  </a:lnTo>
                  <a:lnTo>
                    <a:pt x="483" y="1230"/>
                  </a:lnTo>
                  <a:lnTo>
                    <a:pt x="463" y="1284"/>
                  </a:lnTo>
                  <a:lnTo>
                    <a:pt x="453" y="1328"/>
                  </a:lnTo>
                  <a:lnTo>
                    <a:pt x="453" y="1382"/>
                  </a:lnTo>
                  <a:lnTo>
                    <a:pt x="433" y="1426"/>
                  </a:lnTo>
                  <a:lnTo>
                    <a:pt x="403" y="1469"/>
                  </a:lnTo>
                  <a:lnTo>
                    <a:pt x="383" y="1513"/>
                  </a:lnTo>
                  <a:lnTo>
                    <a:pt x="383" y="1556"/>
                  </a:lnTo>
                  <a:lnTo>
                    <a:pt x="383" y="1600"/>
                  </a:lnTo>
                  <a:lnTo>
                    <a:pt x="363" y="1643"/>
                  </a:lnTo>
                  <a:lnTo>
                    <a:pt x="353" y="1687"/>
                  </a:lnTo>
                  <a:lnTo>
                    <a:pt x="363" y="1730"/>
                  </a:lnTo>
                  <a:lnTo>
                    <a:pt x="383" y="1785"/>
                  </a:lnTo>
                  <a:lnTo>
                    <a:pt x="443" y="1796"/>
                  </a:lnTo>
                  <a:lnTo>
                    <a:pt x="463" y="1850"/>
                  </a:lnTo>
                  <a:lnTo>
                    <a:pt x="483" y="1894"/>
                  </a:lnTo>
                  <a:lnTo>
                    <a:pt x="494" y="1937"/>
                  </a:lnTo>
                  <a:lnTo>
                    <a:pt x="494" y="1981"/>
                  </a:lnTo>
                  <a:lnTo>
                    <a:pt x="524" y="2024"/>
                  </a:lnTo>
                  <a:lnTo>
                    <a:pt x="524" y="2068"/>
                  </a:lnTo>
                  <a:lnTo>
                    <a:pt x="544" y="2122"/>
                  </a:lnTo>
                  <a:lnTo>
                    <a:pt x="584" y="2155"/>
                  </a:lnTo>
                  <a:lnTo>
                    <a:pt x="614" y="2198"/>
                  </a:lnTo>
                  <a:lnTo>
                    <a:pt x="624" y="2275"/>
                  </a:lnTo>
                  <a:lnTo>
                    <a:pt x="685" y="2285"/>
                  </a:lnTo>
                  <a:lnTo>
                    <a:pt x="705" y="2351"/>
                  </a:lnTo>
                  <a:lnTo>
                    <a:pt x="745" y="2394"/>
                  </a:lnTo>
                  <a:lnTo>
                    <a:pt x="786" y="2438"/>
                  </a:lnTo>
                  <a:lnTo>
                    <a:pt x="836" y="2470"/>
                  </a:lnTo>
                  <a:lnTo>
                    <a:pt x="876" y="2514"/>
                  </a:lnTo>
                  <a:lnTo>
                    <a:pt x="896" y="2568"/>
                  </a:lnTo>
                  <a:lnTo>
                    <a:pt x="947" y="2612"/>
                  </a:lnTo>
                  <a:lnTo>
                    <a:pt x="997" y="2634"/>
                  </a:lnTo>
                  <a:lnTo>
                    <a:pt x="1027" y="2677"/>
                  </a:lnTo>
                  <a:lnTo>
                    <a:pt x="1078" y="2721"/>
                  </a:lnTo>
                  <a:lnTo>
                    <a:pt x="1108" y="2764"/>
                  </a:lnTo>
                  <a:lnTo>
                    <a:pt x="1128" y="2808"/>
                  </a:lnTo>
                  <a:lnTo>
                    <a:pt x="1158" y="2851"/>
                  </a:lnTo>
                  <a:lnTo>
                    <a:pt x="1188" y="2906"/>
                  </a:lnTo>
                  <a:lnTo>
                    <a:pt x="1229" y="2949"/>
                  </a:lnTo>
                  <a:lnTo>
                    <a:pt x="1269" y="3004"/>
                  </a:lnTo>
                  <a:lnTo>
                    <a:pt x="1279" y="3058"/>
                  </a:lnTo>
                  <a:lnTo>
                    <a:pt x="1289" y="3113"/>
                  </a:lnTo>
                  <a:lnTo>
                    <a:pt x="1319" y="3156"/>
                  </a:lnTo>
                  <a:lnTo>
                    <a:pt x="1350" y="3210"/>
                  </a:lnTo>
                  <a:lnTo>
                    <a:pt x="1360" y="3265"/>
                  </a:lnTo>
                  <a:lnTo>
                    <a:pt x="1370" y="3308"/>
                  </a:lnTo>
                  <a:lnTo>
                    <a:pt x="1390" y="3352"/>
                  </a:lnTo>
                  <a:lnTo>
                    <a:pt x="1400" y="3395"/>
                  </a:lnTo>
                  <a:lnTo>
                    <a:pt x="1400" y="3439"/>
                  </a:lnTo>
                  <a:lnTo>
                    <a:pt x="1400" y="3319"/>
                  </a:lnTo>
                  <a:lnTo>
                    <a:pt x="1410" y="3232"/>
                  </a:lnTo>
                  <a:lnTo>
                    <a:pt x="1410" y="3145"/>
                  </a:lnTo>
                  <a:lnTo>
                    <a:pt x="1410" y="3102"/>
                  </a:lnTo>
                  <a:lnTo>
                    <a:pt x="1380" y="3058"/>
                  </a:lnTo>
                  <a:lnTo>
                    <a:pt x="1340" y="3058"/>
                  </a:lnTo>
                  <a:lnTo>
                    <a:pt x="1309" y="2982"/>
                  </a:lnTo>
                  <a:lnTo>
                    <a:pt x="1299" y="2938"/>
                  </a:lnTo>
                  <a:lnTo>
                    <a:pt x="1259" y="2862"/>
                  </a:lnTo>
                  <a:lnTo>
                    <a:pt x="1239" y="2819"/>
                  </a:lnTo>
                  <a:lnTo>
                    <a:pt x="1178" y="2753"/>
                  </a:lnTo>
                  <a:lnTo>
                    <a:pt x="1098" y="2721"/>
                  </a:lnTo>
                  <a:lnTo>
                    <a:pt x="1037" y="2721"/>
                  </a:lnTo>
                  <a:lnTo>
                    <a:pt x="1007" y="2579"/>
                  </a:lnTo>
                  <a:lnTo>
                    <a:pt x="997" y="2514"/>
                  </a:lnTo>
                  <a:lnTo>
                    <a:pt x="967" y="2470"/>
                  </a:lnTo>
                  <a:lnTo>
                    <a:pt x="886" y="2460"/>
                  </a:lnTo>
                  <a:lnTo>
                    <a:pt x="806" y="2449"/>
                  </a:lnTo>
                  <a:lnTo>
                    <a:pt x="765" y="2438"/>
                  </a:lnTo>
                  <a:lnTo>
                    <a:pt x="755" y="2351"/>
                  </a:lnTo>
                  <a:lnTo>
                    <a:pt x="735" y="2307"/>
                  </a:lnTo>
                  <a:lnTo>
                    <a:pt x="715" y="2253"/>
                  </a:lnTo>
                  <a:lnTo>
                    <a:pt x="675" y="2209"/>
                  </a:lnTo>
                  <a:lnTo>
                    <a:pt x="635" y="2187"/>
                  </a:lnTo>
                  <a:lnTo>
                    <a:pt x="554" y="2100"/>
                  </a:lnTo>
                  <a:lnTo>
                    <a:pt x="534" y="2057"/>
                  </a:lnTo>
                  <a:lnTo>
                    <a:pt x="534" y="1959"/>
                  </a:lnTo>
                  <a:lnTo>
                    <a:pt x="524" y="1894"/>
                  </a:lnTo>
                  <a:lnTo>
                    <a:pt x="494" y="1839"/>
                  </a:lnTo>
                  <a:lnTo>
                    <a:pt x="443" y="1785"/>
                  </a:lnTo>
                  <a:lnTo>
                    <a:pt x="413" y="1741"/>
                  </a:lnTo>
                  <a:lnTo>
                    <a:pt x="393" y="1687"/>
                  </a:lnTo>
                  <a:lnTo>
                    <a:pt x="403" y="1632"/>
                  </a:lnTo>
                  <a:lnTo>
                    <a:pt x="403" y="1589"/>
                  </a:lnTo>
                  <a:lnTo>
                    <a:pt x="413" y="1545"/>
                  </a:lnTo>
                  <a:lnTo>
                    <a:pt x="433" y="1491"/>
                  </a:lnTo>
                  <a:lnTo>
                    <a:pt x="433" y="1447"/>
                  </a:lnTo>
                  <a:lnTo>
                    <a:pt x="463" y="1393"/>
                  </a:lnTo>
                  <a:lnTo>
                    <a:pt x="483" y="1349"/>
                  </a:lnTo>
                  <a:lnTo>
                    <a:pt x="494" y="1295"/>
                  </a:lnTo>
                  <a:lnTo>
                    <a:pt x="494" y="1252"/>
                  </a:lnTo>
                  <a:lnTo>
                    <a:pt x="483" y="1208"/>
                  </a:lnTo>
                  <a:lnTo>
                    <a:pt x="494" y="1164"/>
                  </a:lnTo>
                  <a:lnTo>
                    <a:pt x="524" y="1067"/>
                  </a:lnTo>
                  <a:lnTo>
                    <a:pt x="524" y="1023"/>
                  </a:lnTo>
                  <a:lnTo>
                    <a:pt x="524" y="936"/>
                  </a:lnTo>
                  <a:lnTo>
                    <a:pt x="524" y="871"/>
                  </a:lnTo>
                  <a:lnTo>
                    <a:pt x="514" y="805"/>
                  </a:lnTo>
                  <a:lnTo>
                    <a:pt x="524" y="762"/>
                  </a:lnTo>
                  <a:lnTo>
                    <a:pt x="544" y="707"/>
                  </a:lnTo>
                  <a:lnTo>
                    <a:pt x="534" y="642"/>
                  </a:lnTo>
                  <a:lnTo>
                    <a:pt x="524" y="599"/>
                  </a:lnTo>
                  <a:lnTo>
                    <a:pt x="514" y="555"/>
                  </a:lnTo>
                  <a:lnTo>
                    <a:pt x="554" y="522"/>
                  </a:lnTo>
                  <a:lnTo>
                    <a:pt x="584" y="479"/>
                  </a:lnTo>
                  <a:lnTo>
                    <a:pt x="594" y="435"/>
                  </a:lnTo>
                  <a:lnTo>
                    <a:pt x="665" y="392"/>
                  </a:lnTo>
                  <a:lnTo>
                    <a:pt x="725" y="305"/>
                  </a:lnTo>
                  <a:lnTo>
                    <a:pt x="786" y="239"/>
                  </a:lnTo>
                  <a:lnTo>
                    <a:pt x="826" y="218"/>
                  </a:lnTo>
                  <a:lnTo>
                    <a:pt x="856" y="174"/>
                  </a:lnTo>
                  <a:lnTo>
                    <a:pt x="856" y="131"/>
                  </a:lnTo>
                  <a:lnTo>
                    <a:pt x="876" y="76"/>
                  </a:lnTo>
                  <a:lnTo>
                    <a:pt x="917" y="44"/>
                  </a:lnTo>
                  <a:lnTo>
                    <a:pt x="957" y="0"/>
                  </a:lnTo>
                  <a:lnTo>
                    <a:pt x="917" y="11"/>
                  </a:lnTo>
                  <a:lnTo>
                    <a:pt x="856" y="22"/>
                  </a:lnTo>
                  <a:lnTo>
                    <a:pt x="796" y="44"/>
                  </a:lnTo>
                  <a:lnTo>
                    <a:pt x="765" y="87"/>
                  </a:lnTo>
                  <a:lnTo>
                    <a:pt x="776" y="131"/>
                  </a:lnTo>
                  <a:lnTo>
                    <a:pt x="755" y="174"/>
                  </a:lnTo>
                  <a:lnTo>
                    <a:pt x="755" y="218"/>
                  </a:lnTo>
                  <a:lnTo>
                    <a:pt x="826" y="229"/>
                  </a:lnTo>
                  <a:lnTo>
                    <a:pt x="786" y="272"/>
                  </a:lnTo>
                  <a:lnTo>
                    <a:pt x="745" y="305"/>
                  </a:lnTo>
                  <a:lnTo>
                    <a:pt x="705" y="348"/>
                  </a:lnTo>
                  <a:lnTo>
                    <a:pt x="665" y="424"/>
                  </a:lnTo>
                  <a:lnTo>
                    <a:pt x="624" y="435"/>
                  </a:lnTo>
                  <a:lnTo>
                    <a:pt x="584" y="468"/>
                  </a:lnTo>
                  <a:lnTo>
                    <a:pt x="544" y="479"/>
                  </a:lnTo>
                  <a:lnTo>
                    <a:pt x="534" y="522"/>
                  </a:lnTo>
                  <a:lnTo>
                    <a:pt x="534" y="566"/>
                  </a:lnTo>
                  <a:lnTo>
                    <a:pt x="494" y="620"/>
                  </a:lnTo>
                  <a:lnTo>
                    <a:pt x="483" y="664"/>
                  </a:lnTo>
                  <a:lnTo>
                    <a:pt x="483" y="707"/>
                  </a:lnTo>
                  <a:lnTo>
                    <a:pt x="483" y="620"/>
                  </a:lnTo>
                  <a:lnTo>
                    <a:pt x="473" y="511"/>
                  </a:lnTo>
                  <a:lnTo>
                    <a:pt x="463" y="446"/>
                  </a:lnTo>
                  <a:lnTo>
                    <a:pt x="453" y="403"/>
                  </a:lnTo>
                  <a:lnTo>
                    <a:pt x="443" y="348"/>
                  </a:lnTo>
                  <a:lnTo>
                    <a:pt x="413" y="305"/>
                  </a:lnTo>
                  <a:lnTo>
                    <a:pt x="383" y="261"/>
                  </a:lnTo>
                  <a:lnTo>
                    <a:pt x="383" y="218"/>
                  </a:lnTo>
                  <a:lnTo>
                    <a:pt x="353" y="174"/>
                  </a:lnTo>
                  <a:lnTo>
                    <a:pt x="312" y="141"/>
                  </a:lnTo>
                  <a:lnTo>
                    <a:pt x="302" y="98"/>
                  </a:lnTo>
                  <a:lnTo>
                    <a:pt x="262" y="76"/>
                  </a:lnTo>
                  <a:lnTo>
                    <a:pt x="222" y="76"/>
                  </a:lnTo>
                  <a:lnTo>
                    <a:pt x="181" y="33"/>
                  </a:lnTo>
                  <a:lnTo>
                    <a:pt x="141" y="11"/>
                  </a:lnTo>
                  <a:lnTo>
                    <a:pt x="101" y="0"/>
                  </a:lnTo>
                  <a:lnTo>
                    <a:pt x="60" y="11"/>
                  </a:lnTo>
                  <a:lnTo>
                    <a:pt x="20" y="11"/>
                  </a:lnTo>
                  <a:lnTo>
                    <a:pt x="0" y="0"/>
                  </a:lnTo>
                </a:path>
              </a:pathLst>
            </a:custGeom>
            <a:solidFill>
              <a:srgbClr val="49494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82342" name="Freeform 6">
              <a:extLst>
                <a:ext uri="{FF2B5EF4-FFF2-40B4-BE49-F238E27FC236}">
                  <a16:creationId xmlns:a16="http://schemas.microsoft.com/office/drawing/2014/main" id="{0F976120-8956-492C-9E5C-2869B30AF1A3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" y="3415"/>
              <a:ext cx="1965" cy="490"/>
            </a:xfrm>
            <a:custGeom>
              <a:avLst/>
              <a:gdLst>
                <a:gd name="T0" fmla="*/ 40 w 1965"/>
                <a:gd name="T1" fmla="*/ 43 h 490"/>
                <a:gd name="T2" fmla="*/ 141 w 1965"/>
                <a:gd name="T3" fmla="*/ 65 h 490"/>
                <a:gd name="T4" fmla="*/ 232 w 1965"/>
                <a:gd name="T5" fmla="*/ 76 h 490"/>
                <a:gd name="T6" fmla="*/ 363 w 1965"/>
                <a:gd name="T7" fmla="*/ 130 h 490"/>
                <a:gd name="T8" fmla="*/ 504 w 1965"/>
                <a:gd name="T9" fmla="*/ 130 h 490"/>
                <a:gd name="T10" fmla="*/ 604 w 1965"/>
                <a:gd name="T11" fmla="*/ 141 h 490"/>
                <a:gd name="T12" fmla="*/ 705 w 1965"/>
                <a:gd name="T13" fmla="*/ 196 h 490"/>
                <a:gd name="T14" fmla="*/ 765 w 1965"/>
                <a:gd name="T15" fmla="*/ 250 h 490"/>
                <a:gd name="T16" fmla="*/ 906 w 1965"/>
                <a:gd name="T17" fmla="*/ 261 h 490"/>
                <a:gd name="T18" fmla="*/ 1007 w 1965"/>
                <a:gd name="T19" fmla="*/ 261 h 490"/>
                <a:gd name="T20" fmla="*/ 1148 w 1965"/>
                <a:gd name="T21" fmla="*/ 250 h 490"/>
                <a:gd name="T22" fmla="*/ 1219 w 1965"/>
                <a:gd name="T23" fmla="*/ 304 h 490"/>
                <a:gd name="T24" fmla="*/ 1299 w 1965"/>
                <a:gd name="T25" fmla="*/ 315 h 490"/>
                <a:gd name="T26" fmla="*/ 1380 w 1965"/>
                <a:gd name="T27" fmla="*/ 380 h 490"/>
                <a:gd name="T28" fmla="*/ 1460 w 1965"/>
                <a:gd name="T29" fmla="*/ 424 h 490"/>
                <a:gd name="T30" fmla="*/ 1541 w 1965"/>
                <a:gd name="T31" fmla="*/ 446 h 490"/>
                <a:gd name="T32" fmla="*/ 1662 w 1965"/>
                <a:gd name="T33" fmla="*/ 446 h 490"/>
                <a:gd name="T34" fmla="*/ 1752 w 1965"/>
                <a:gd name="T35" fmla="*/ 456 h 490"/>
                <a:gd name="T36" fmla="*/ 1883 w 1965"/>
                <a:gd name="T37" fmla="*/ 467 h 490"/>
                <a:gd name="T38" fmla="*/ 1964 w 1965"/>
                <a:gd name="T39" fmla="*/ 489 h 490"/>
                <a:gd name="T40" fmla="*/ 1863 w 1965"/>
                <a:gd name="T41" fmla="*/ 467 h 490"/>
                <a:gd name="T42" fmla="*/ 1783 w 1965"/>
                <a:gd name="T43" fmla="*/ 446 h 490"/>
                <a:gd name="T44" fmla="*/ 1692 w 1965"/>
                <a:gd name="T45" fmla="*/ 446 h 490"/>
                <a:gd name="T46" fmla="*/ 1611 w 1965"/>
                <a:gd name="T47" fmla="*/ 402 h 490"/>
                <a:gd name="T48" fmla="*/ 1531 w 1965"/>
                <a:gd name="T49" fmla="*/ 413 h 490"/>
                <a:gd name="T50" fmla="*/ 1450 w 1965"/>
                <a:gd name="T51" fmla="*/ 369 h 490"/>
                <a:gd name="T52" fmla="*/ 1370 w 1965"/>
                <a:gd name="T53" fmla="*/ 348 h 490"/>
                <a:gd name="T54" fmla="*/ 1289 w 1965"/>
                <a:gd name="T55" fmla="*/ 272 h 490"/>
                <a:gd name="T56" fmla="*/ 1209 w 1965"/>
                <a:gd name="T57" fmla="*/ 283 h 490"/>
                <a:gd name="T58" fmla="*/ 1047 w 1965"/>
                <a:gd name="T59" fmla="*/ 130 h 490"/>
                <a:gd name="T60" fmla="*/ 927 w 1965"/>
                <a:gd name="T61" fmla="*/ 130 h 490"/>
                <a:gd name="T62" fmla="*/ 886 w 1965"/>
                <a:gd name="T63" fmla="*/ 228 h 490"/>
                <a:gd name="T64" fmla="*/ 806 w 1965"/>
                <a:gd name="T65" fmla="*/ 228 h 490"/>
                <a:gd name="T66" fmla="*/ 725 w 1965"/>
                <a:gd name="T67" fmla="*/ 196 h 490"/>
                <a:gd name="T68" fmla="*/ 624 w 1965"/>
                <a:gd name="T69" fmla="*/ 152 h 490"/>
                <a:gd name="T70" fmla="*/ 544 w 1965"/>
                <a:gd name="T71" fmla="*/ 109 h 490"/>
                <a:gd name="T72" fmla="*/ 443 w 1965"/>
                <a:gd name="T73" fmla="*/ 109 h 490"/>
                <a:gd name="T74" fmla="*/ 353 w 1965"/>
                <a:gd name="T75" fmla="*/ 76 h 490"/>
                <a:gd name="T76" fmla="*/ 262 w 1965"/>
                <a:gd name="T77" fmla="*/ 87 h 490"/>
                <a:gd name="T78" fmla="*/ 181 w 1965"/>
                <a:gd name="T79" fmla="*/ 43 h 490"/>
                <a:gd name="T80" fmla="*/ 101 w 1965"/>
                <a:gd name="T81" fmla="*/ 33 h 490"/>
                <a:gd name="T82" fmla="*/ 20 w 1965"/>
                <a:gd name="T83" fmla="*/ 11 h 4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965" h="490">
                  <a:moveTo>
                    <a:pt x="0" y="0"/>
                  </a:moveTo>
                  <a:lnTo>
                    <a:pt x="40" y="43"/>
                  </a:lnTo>
                  <a:lnTo>
                    <a:pt x="81" y="65"/>
                  </a:lnTo>
                  <a:lnTo>
                    <a:pt x="141" y="65"/>
                  </a:lnTo>
                  <a:lnTo>
                    <a:pt x="181" y="76"/>
                  </a:lnTo>
                  <a:lnTo>
                    <a:pt x="232" y="76"/>
                  </a:lnTo>
                  <a:lnTo>
                    <a:pt x="272" y="109"/>
                  </a:lnTo>
                  <a:lnTo>
                    <a:pt x="363" y="130"/>
                  </a:lnTo>
                  <a:lnTo>
                    <a:pt x="443" y="130"/>
                  </a:lnTo>
                  <a:lnTo>
                    <a:pt x="504" y="130"/>
                  </a:lnTo>
                  <a:lnTo>
                    <a:pt x="544" y="130"/>
                  </a:lnTo>
                  <a:lnTo>
                    <a:pt x="604" y="141"/>
                  </a:lnTo>
                  <a:lnTo>
                    <a:pt x="665" y="152"/>
                  </a:lnTo>
                  <a:lnTo>
                    <a:pt x="705" y="196"/>
                  </a:lnTo>
                  <a:lnTo>
                    <a:pt x="725" y="239"/>
                  </a:lnTo>
                  <a:lnTo>
                    <a:pt x="765" y="250"/>
                  </a:lnTo>
                  <a:lnTo>
                    <a:pt x="816" y="250"/>
                  </a:lnTo>
                  <a:lnTo>
                    <a:pt x="906" y="261"/>
                  </a:lnTo>
                  <a:lnTo>
                    <a:pt x="967" y="250"/>
                  </a:lnTo>
                  <a:lnTo>
                    <a:pt x="1007" y="261"/>
                  </a:lnTo>
                  <a:lnTo>
                    <a:pt x="1068" y="261"/>
                  </a:lnTo>
                  <a:lnTo>
                    <a:pt x="1148" y="250"/>
                  </a:lnTo>
                  <a:lnTo>
                    <a:pt x="1188" y="261"/>
                  </a:lnTo>
                  <a:lnTo>
                    <a:pt x="1219" y="304"/>
                  </a:lnTo>
                  <a:lnTo>
                    <a:pt x="1259" y="326"/>
                  </a:lnTo>
                  <a:lnTo>
                    <a:pt x="1299" y="315"/>
                  </a:lnTo>
                  <a:lnTo>
                    <a:pt x="1340" y="348"/>
                  </a:lnTo>
                  <a:lnTo>
                    <a:pt x="1380" y="380"/>
                  </a:lnTo>
                  <a:lnTo>
                    <a:pt x="1420" y="402"/>
                  </a:lnTo>
                  <a:lnTo>
                    <a:pt x="1460" y="424"/>
                  </a:lnTo>
                  <a:lnTo>
                    <a:pt x="1501" y="446"/>
                  </a:lnTo>
                  <a:lnTo>
                    <a:pt x="1541" y="446"/>
                  </a:lnTo>
                  <a:lnTo>
                    <a:pt x="1622" y="446"/>
                  </a:lnTo>
                  <a:lnTo>
                    <a:pt x="1662" y="446"/>
                  </a:lnTo>
                  <a:lnTo>
                    <a:pt x="1712" y="456"/>
                  </a:lnTo>
                  <a:lnTo>
                    <a:pt x="1752" y="456"/>
                  </a:lnTo>
                  <a:lnTo>
                    <a:pt x="1843" y="456"/>
                  </a:lnTo>
                  <a:lnTo>
                    <a:pt x="1883" y="467"/>
                  </a:lnTo>
                  <a:lnTo>
                    <a:pt x="1924" y="489"/>
                  </a:lnTo>
                  <a:lnTo>
                    <a:pt x="1964" y="489"/>
                  </a:lnTo>
                  <a:lnTo>
                    <a:pt x="1914" y="467"/>
                  </a:lnTo>
                  <a:lnTo>
                    <a:pt x="1863" y="467"/>
                  </a:lnTo>
                  <a:lnTo>
                    <a:pt x="1823" y="446"/>
                  </a:lnTo>
                  <a:lnTo>
                    <a:pt x="1783" y="446"/>
                  </a:lnTo>
                  <a:lnTo>
                    <a:pt x="1742" y="446"/>
                  </a:lnTo>
                  <a:lnTo>
                    <a:pt x="1692" y="446"/>
                  </a:lnTo>
                  <a:lnTo>
                    <a:pt x="1652" y="413"/>
                  </a:lnTo>
                  <a:lnTo>
                    <a:pt x="1611" y="402"/>
                  </a:lnTo>
                  <a:lnTo>
                    <a:pt x="1571" y="402"/>
                  </a:lnTo>
                  <a:lnTo>
                    <a:pt x="1531" y="413"/>
                  </a:lnTo>
                  <a:lnTo>
                    <a:pt x="1491" y="402"/>
                  </a:lnTo>
                  <a:lnTo>
                    <a:pt x="1450" y="369"/>
                  </a:lnTo>
                  <a:lnTo>
                    <a:pt x="1410" y="348"/>
                  </a:lnTo>
                  <a:lnTo>
                    <a:pt x="1370" y="348"/>
                  </a:lnTo>
                  <a:lnTo>
                    <a:pt x="1329" y="304"/>
                  </a:lnTo>
                  <a:lnTo>
                    <a:pt x="1289" y="272"/>
                  </a:lnTo>
                  <a:lnTo>
                    <a:pt x="1249" y="261"/>
                  </a:lnTo>
                  <a:lnTo>
                    <a:pt x="1209" y="283"/>
                  </a:lnTo>
                  <a:lnTo>
                    <a:pt x="1128" y="196"/>
                  </a:lnTo>
                  <a:lnTo>
                    <a:pt x="1047" y="130"/>
                  </a:lnTo>
                  <a:lnTo>
                    <a:pt x="1007" y="120"/>
                  </a:lnTo>
                  <a:lnTo>
                    <a:pt x="927" y="130"/>
                  </a:lnTo>
                  <a:lnTo>
                    <a:pt x="917" y="185"/>
                  </a:lnTo>
                  <a:lnTo>
                    <a:pt x="886" y="228"/>
                  </a:lnTo>
                  <a:lnTo>
                    <a:pt x="846" y="239"/>
                  </a:lnTo>
                  <a:lnTo>
                    <a:pt x="806" y="228"/>
                  </a:lnTo>
                  <a:lnTo>
                    <a:pt x="765" y="206"/>
                  </a:lnTo>
                  <a:lnTo>
                    <a:pt x="725" y="196"/>
                  </a:lnTo>
                  <a:lnTo>
                    <a:pt x="675" y="152"/>
                  </a:lnTo>
                  <a:lnTo>
                    <a:pt x="624" y="152"/>
                  </a:lnTo>
                  <a:lnTo>
                    <a:pt x="584" y="141"/>
                  </a:lnTo>
                  <a:lnTo>
                    <a:pt x="544" y="109"/>
                  </a:lnTo>
                  <a:lnTo>
                    <a:pt x="483" y="109"/>
                  </a:lnTo>
                  <a:lnTo>
                    <a:pt x="443" y="109"/>
                  </a:lnTo>
                  <a:lnTo>
                    <a:pt x="403" y="109"/>
                  </a:lnTo>
                  <a:lnTo>
                    <a:pt x="353" y="76"/>
                  </a:lnTo>
                  <a:lnTo>
                    <a:pt x="312" y="65"/>
                  </a:lnTo>
                  <a:lnTo>
                    <a:pt x="262" y="87"/>
                  </a:lnTo>
                  <a:lnTo>
                    <a:pt x="222" y="87"/>
                  </a:lnTo>
                  <a:lnTo>
                    <a:pt x="181" y="43"/>
                  </a:lnTo>
                  <a:lnTo>
                    <a:pt x="141" y="33"/>
                  </a:lnTo>
                  <a:lnTo>
                    <a:pt x="101" y="33"/>
                  </a:lnTo>
                  <a:lnTo>
                    <a:pt x="60" y="43"/>
                  </a:lnTo>
                  <a:lnTo>
                    <a:pt x="20" y="11"/>
                  </a:lnTo>
                  <a:lnTo>
                    <a:pt x="0" y="0"/>
                  </a:lnTo>
                </a:path>
              </a:pathLst>
            </a:custGeom>
            <a:solidFill>
              <a:srgbClr val="49494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82343" name="Freeform 7">
              <a:extLst>
                <a:ext uri="{FF2B5EF4-FFF2-40B4-BE49-F238E27FC236}">
                  <a16:creationId xmlns:a16="http://schemas.microsoft.com/office/drawing/2014/main" id="{B7F2BF4F-5FAD-0CA9-0871-6CC9B81FE528}"/>
                </a:ext>
              </a:extLst>
            </p:cNvPr>
            <p:cNvSpPr>
              <a:spLocks/>
            </p:cNvSpPr>
            <p:nvPr/>
          </p:nvSpPr>
          <p:spPr bwMode="auto">
            <a:xfrm>
              <a:off x="4384" y="399"/>
              <a:ext cx="1042" cy="1764"/>
            </a:xfrm>
            <a:custGeom>
              <a:avLst/>
              <a:gdLst>
                <a:gd name="T0" fmla="*/ 977 w 1042"/>
                <a:gd name="T1" fmla="*/ 76 h 1764"/>
                <a:gd name="T2" fmla="*/ 907 w 1042"/>
                <a:gd name="T3" fmla="*/ 152 h 1764"/>
                <a:gd name="T4" fmla="*/ 826 w 1042"/>
                <a:gd name="T5" fmla="*/ 131 h 1764"/>
                <a:gd name="T6" fmla="*/ 745 w 1042"/>
                <a:gd name="T7" fmla="*/ 152 h 1764"/>
                <a:gd name="T8" fmla="*/ 685 w 1042"/>
                <a:gd name="T9" fmla="*/ 229 h 1764"/>
                <a:gd name="T10" fmla="*/ 604 w 1042"/>
                <a:gd name="T11" fmla="*/ 250 h 1764"/>
                <a:gd name="T12" fmla="*/ 524 w 1042"/>
                <a:gd name="T13" fmla="*/ 283 h 1764"/>
                <a:gd name="T14" fmla="*/ 443 w 1042"/>
                <a:gd name="T15" fmla="*/ 348 h 1764"/>
                <a:gd name="T16" fmla="*/ 383 w 1042"/>
                <a:gd name="T17" fmla="*/ 435 h 1764"/>
                <a:gd name="T18" fmla="*/ 343 w 1042"/>
                <a:gd name="T19" fmla="*/ 511 h 1764"/>
                <a:gd name="T20" fmla="*/ 302 w 1042"/>
                <a:gd name="T21" fmla="*/ 599 h 1764"/>
                <a:gd name="T22" fmla="*/ 222 w 1042"/>
                <a:gd name="T23" fmla="*/ 599 h 1764"/>
                <a:gd name="T24" fmla="*/ 141 w 1042"/>
                <a:gd name="T25" fmla="*/ 653 h 1764"/>
                <a:gd name="T26" fmla="*/ 60 w 1042"/>
                <a:gd name="T27" fmla="*/ 653 h 1764"/>
                <a:gd name="T28" fmla="*/ 0 w 1042"/>
                <a:gd name="T29" fmla="*/ 707 h 1764"/>
                <a:gd name="T30" fmla="*/ 81 w 1042"/>
                <a:gd name="T31" fmla="*/ 729 h 1764"/>
                <a:gd name="T32" fmla="*/ 141 w 1042"/>
                <a:gd name="T33" fmla="*/ 816 h 1764"/>
                <a:gd name="T34" fmla="*/ 222 w 1042"/>
                <a:gd name="T35" fmla="*/ 816 h 1764"/>
                <a:gd name="T36" fmla="*/ 302 w 1042"/>
                <a:gd name="T37" fmla="*/ 860 h 1764"/>
                <a:gd name="T38" fmla="*/ 383 w 1042"/>
                <a:gd name="T39" fmla="*/ 914 h 1764"/>
                <a:gd name="T40" fmla="*/ 463 w 1042"/>
                <a:gd name="T41" fmla="*/ 914 h 1764"/>
                <a:gd name="T42" fmla="*/ 524 w 1042"/>
                <a:gd name="T43" fmla="*/ 882 h 1764"/>
                <a:gd name="T44" fmla="*/ 584 w 1042"/>
                <a:gd name="T45" fmla="*/ 816 h 1764"/>
                <a:gd name="T46" fmla="*/ 655 w 1042"/>
                <a:gd name="T47" fmla="*/ 784 h 1764"/>
                <a:gd name="T48" fmla="*/ 705 w 1042"/>
                <a:gd name="T49" fmla="*/ 871 h 1764"/>
                <a:gd name="T50" fmla="*/ 735 w 1042"/>
                <a:gd name="T51" fmla="*/ 958 h 1764"/>
                <a:gd name="T52" fmla="*/ 796 w 1042"/>
                <a:gd name="T53" fmla="*/ 1088 h 1764"/>
                <a:gd name="T54" fmla="*/ 846 w 1042"/>
                <a:gd name="T55" fmla="*/ 1186 h 1764"/>
                <a:gd name="T56" fmla="*/ 876 w 1042"/>
                <a:gd name="T57" fmla="*/ 1273 h 1764"/>
                <a:gd name="T58" fmla="*/ 907 w 1042"/>
                <a:gd name="T59" fmla="*/ 1360 h 1764"/>
                <a:gd name="T60" fmla="*/ 917 w 1042"/>
                <a:gd name="T61" fmla="*/ 1447 h 1764"/>
                <a:gd name="T62" fmla="*/ 957 w 1042"/>
                <a:gd name="T63" fmla="*/ 1534 h 1764"/>
                <a:gd name="T64" fmla="*/ 977 w 1042"/>
                <a:gd name="T65" fmla="*/ 1622 h 1764"/>
                <a:gd name="T66" fmla="*/ 1017 w 1042"/>
                <a:gd name="T67" fmla="*/ 1709 h 1764"/>
                <a:gd name="T68" fmla="*/ 1041 w 1042"/>
                <a:gd name="T69" fmla="*/ 1763 h 17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042" h="1764">
                  <a:moveTo>
                    <a:pt x="1038" y="0"/>
                  </a:moveTo>
                  <a:lnTo>
                    <a:pt x="977" y="76"/>
                  </a:lnTo>
                  <a:lnTo>
                    <a:pt x="937" y="109"/>
                  </a:lnTo>
                  <a:lnTo>
                    <a:pt x="907" y="152"/>
                  </a:lnTo>
                  <a:lnTo>
                    <a:pt x="866" y="131"/>
                  </a:lnTo>
                  <a:lnTo>
                    <a:pt x="826" y="131"/>
                  </a:lnTo>
                  <a:lnTo>
                    <a:pt x="786" y="131"/>
                  </a:lnTo>
                  <a:lnTo>
                    <a:pt x="745" y="152"/>
                  </a:lnTo>
                  <a:lnTo>
                    <a:pt x="725" y="196"/>
                  </a:lnTo>
                  <a:lnTo>
                    <a:pt x="685" y="229"/>
                  </a:lnTo>
                  <a:lnTo>
                    <a:pt x="645" y="229"/>
                  </a:lnTo>
                  <a:lnTo>
                    <a:pt x="604" y="250"/>
                  </a:lnTo>
                  <a:lnTo>
                    <a:pt x="564" y="283"/>
                  </a:lnTo>
                  <a:lnTo>
                    <a:pt x="524" y="283"/>
                  </a:lnTo>
                  <a:lnTo>
                    <a:pt x="484" y="305"/>
                  </a:lnTo>
                  <a:lnTo>
                    <a:pt x="443" y="348"/>
                  </a:lnTo>
                  <a:lnTo>
                    <a:pt x="413" y="392"/>
                  </a:lnTo>
                  <a:lnTo>
                    <a:pt x="383" y="435"/>
                  </a:lnTo>
                  <a:lnTo>
                    <a:pt x="343" y="446"/>
                  </a:lnTo>
                  <a:lnTo>
                    <a:pt x="343" y="511"/>
                  </a:lnTo>
                  <a:lnTo>
                    <a:pt x="332" y="555"/>
                  </a:lnTo>
                  <a:lnTo>
                    <a:pt x="302" y="599"/>
                  </a:lnTo>
                  <a:lnTo>
                    <a:pt x="262" y="609"/>
                  </a:lnTo>
                  <a:lnTo>
                    <a:pt x="222" y="599"/>
                  </a:lnTo>
                  <a:lnTo>
                    <a:pt x="181" y="609"/>
                  </a:lnTo>
                  <a:lnTo>
                    <a:pt x="141" y="653"/>
                  </a:lnTo>
                  <a:lnTo>
                    <a:pt x="101" y="664"/>
                  </a:lnTo>
                  <a:lnTo>
                    <a:pt x="60" y="653"/>
                  </a:lnTo>
                  <a:lnTo>
                    <a:pt x="20" y="664"/>
                  </a:lnTo>
                  <a:lnTo>
                    <a:pt x="0" y="707"/>
                  </a:lnTo>
                  <a:lnTo>
                    <a:pt x="40" y="729"/>
                  </a:lnTo>
                  <a:lnTo>
                    <a:pt x="81" y="729"/>
                  </a:lnTo>
                  <a:lnTo>
                    <a:pt x="121" y="773"/>
                  </a:lnTo>
                  <a:lnTo>
                    <a:pt x="141" y="816"/>
                  </a:lnTo>
                  <a:lnTo>
                    <a:pt x="181" y="816"/>
                  </a:lnTo>
                  <a:lnTo>
                    <a:pt x="222" y="816"/>
                  </a:lnTo>
                  <a:lnTo>
                    <a:pt x="262" y="827"/>
                  </a:lnTo>
                  <a:lnTo>
                    <a:pt x="302" y="860"/>
                  </a:lnTo>
                  <a:lnTo>
                    <a:pt x="343" y="903"/>
                  </a:lnTo>
                  <a:lnTo>
                    <a:pt x="383" y="914"/>
                  </a:lnTo>
                  <a:lnTo>
                    <a:pt x="423" y="914"/>
                  </a:lnTo>
                  <a:lnTo>
                    <a:pt x="463" y="914"/>
                  </a:lnTo>
                  <a:lnTo>
                    <a:pt x="504" y="925"/>
                  </a:lnTo>
                  <a:lnTo>
                    <a:pt x="524" y="882"/>
                  </a:lnTo>
                  <a:lnTo>
                    <a:pt x="544" y="838"/>
                  </a:lnTo>
                  <a:lnTo>
                    <a:pt x="584" y="816"/>
                  </a:lnTo>
                  <a:lnTo>
                    <a:pt x="615" y="773"/>
                  </a:lnTo>
                  <a:lnTo>
                    <a:pt x="655" y="784"/>
                  </a:lnTo>
                  <a:lnTo>
                    <a:pt x="675" y="827"/>
                  </a:lnTo>
                  <a:lnTo>
                    <a:pt x="705" y="871"/>
                  </a:lnTo>
                  <a:lnTo>
                    <a:pt x="715" y="914"/>
                  </a:lnTo>
                  <a:lnTo>
                    <a:pt x="735" y="958"/>
                  </a:lnTo>
                  <a:lnTo>
                    <a:pt x="776" y="1045"/>
                  </a:lnTo>
                  <a:lnTo>
                    <a:pt x="796" y="1088"/>
                  </a:lnTo>
                  <a:lnTo>
                    <a:pt x="796" y="1132"/>
                  </a:lnTo>
                  <a:lnTo>
                    <a:pt x="846" y="1186"/>
                  </a:lnTo>
                  <a:lnTo>
                    <a:pt x="876" y="1230"/>
                  </a:lnTo>
                  <a:lnTo>
                    <a:pt x="876" y="1273"/>
                  </a:lnTo>
                  <a:lnTo>
                    <a:pt x="887" y="1317"/>
                  </a:lnTo>
                  <a:lnTo>
                    <a:pt x="907" y="1360"/>
                  </a:lnTo>
                  <a:lnTo>
                    <a:pt x="917" y="1404"/>
                  </a:lnTo>
                  <a:lnTo>
                    <a:pt x="917" y="1447"/>
                  </a:lnTo>
                  <a:lnTo>
                    <a:pt x="917" y="1491"/>
                  </a:lnTo>
                  <a:lnTo>
                    <a:pt x="957" y="1534"/>
                  </a:lnTo>
                  <a:lnTo>
                    <a:pt x="977" y="1578"/>
                  </a:lnTo>
                  <a:lnTo>
                    <a:pt x="977" y="1622"/>
                  </a:lnTo>
                  <a:lnTo>
                    <a:pt x="1017" y="1665"/>
                  </a:lnTo>
                  <a:lnTo>
                    <a:pt x="1017" y="1709"/>
                  </a:lnTo>
                  <a:lnTo>
                    <a:pt x="1038" y="1748"/>
                  </a:lnTo>
                  <a:lnTo>
                    <a:pt x="1041" y="1763"/>
                  </a:lnTo>
                  <a:lnTo>
                    <a:pt x="1038" y="0"/>
                  </a:lnTo>
                </a:path>
              </a:pathLst>
            </a:custGeom>
            <a:solidFill>
              <a:srgbClr val="65656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82344" name="Freeform 8">
              <a:extLst>
                <a:ext uri="{FF2B5EF4-FFF2-40B4-BE49-F238E27FC236}">
                  <a16:creationId xmlns:a16="http://schemas.microsoft.com/office/drawing/2014/main" id="{BD04542F-BBF5-FC58-292D-534DD4C4F852}"/>
                </a:ext>
              </a:extLst>
            </p:cNvPr>
            <p:cNvSpPr>
              <a:spLocks/>
            </p:cNvSpPr>
            <p:nvPr/>
          </p:nvSpPr>
          <p:spPr bwMode="auto">
            <a:xfrm>
              <a:off x="502" y="1226"/>
              <a:ext cx="4882" cy="1403"/>
            </a:xfrm>
            <a:custGeom>
              <a:avLst/>
              <a:gdLst>
                <a:gd name="T0" fmla="*/ 151 w 4882"/>
                <a:gd name="T1" fmla="*/ 54 h 1403"/>
                <a:gd name="T2" fmla="*/ 282 w 4882"/>
                <a:gd name="T3" fmla="*/ 250 h 1403"/>
                <a:gd name="T4" fmla="*/ 524 w 4882"/>
                <a:gd name="T5" fmla="*/ 261 h 1403"/>
                <a:gd name="T6" fmla="*/ 686 w 4882"/>
                <a:gd name="T7" fmla="*/ 467 h 1403"/>
                <a:gd name="T8" fmla="*/ 766 w 4882"/>
                <a:gd name="T9" fmla="*/ 706 h 1403"/>
                <a:gd name="T10" fmla="*/ 918 w 4882"/>
                <a:gd name="T11" fmla="*/ 739 h 1403"/>
                <a:gd name="T12" fmla="*/ 1008 w 4882"/>
                <a:gd name="T13" fmla="*/ 815 h 1403"/>
                <a:gd name="T14" fmla="*/ 1210 w 4882"/>
                <a:gd name="T15" fmla="*/ 869 h 1403"/>
                <a:gd name="T16" fmla="*/ 1331 w 4882"/>
                <a:gd name="T17" fmla="*/ 772 h 1403"/>
                <a:gd name="T18" fmla="*/ 1412 w 4882"/>
                <a:gd name="T19" fmla="*/ 565 h 1403"/>
                <a:gd name="T20" fmla="*/ 1291 w 4882"/>
                <a:gd name="T21" fmla="*/ 359 h 1403"/>
                <a:gd name="T22" fmla="*/ 1412 w 4882"/>
                <a:gd name="T23" fmla="*/ 163 h 1403"/>
                <a:gd name="T24" fmla="*/ 1603 w 4882"/>
                <a:gd name="T25" fmla="*/ 206 h 1403"/>
                <a:gd name="T26" fmla="*/ 1785 w 4882"/>
                <a:gd name="T27" fmla="*/ 250 h 1403"/>
                <a:gd name="T28" fmla="*/ 1967 w 4882"/>
                <a:gd name="T29" fmla="*/ 250 h 1403"/>
                <a:gd name="T30" fmla="*/ 2088 w 4882"/>
                <a:gd name="T31" fmla="*/ 217 h 1403"/>
                <a:gd name="T32" fmla="*/ 2219 w 4882"/>
                <a:gd name="T33" fmla="*/ 120 h 1403"/>
                <a:gd name="T34" fmla="*/ 2420 w 4882"/>
                <a:gd name="T35" fmla="*/ 261 h 1403"/>
                <a:gd name="T36" fmla="*/ 2612 w 4882"/>
                <a:gd name="T37" fmla="*/ 348 h 1403"/>
                <a:gd name="T38" fmla="*/ 2783 w 4882"/>
                <a:gd name="T39" fmla="*/ 478 h 1403"/>
                <a:gd name="T40" fmla="*/ 2985 w 4882"/>
                <a:gd name="T41" fmla="*/ 576 h 1403"/>
                <a:gd name="T42" fmla="*/ 3177 w 4882"/>
                <a:gd name="T43" fmla="*/ 652 h 1403"/>
                <a:gd name="T44" fmla="*/ 3378 w 4882"/>
                <a:gd name="T45" fmla="*/ 772 h 1403"/>
                <a:gd name="T46" fmla="*/ 3580 w 4882"/>
                <a:gd name="T47" fmla="*/ 706 h 1403"/>
                <a:gd name="T48" fmla="*/ 3782 w 4882"/>
                <a:gd name="T49" fmla="*/ 772 h 1403"/>
                <a:gd name="T50" fmla="*/ 3983 w 4882"/>
                <a:gd name="T51" fmla="*/ 706 h 1403"/>
                <a:gd name="T52" fmla="*/ 4195 w 4882"/>
                <a:gd name="T53" fmla="*/ 696 h 1403"/>
                <a:gd name="T54" fmla="*/ 4397 w 4882"/>
                <a:gd name="T55" fmla="*/ 783 h 1403"/>
                <a:gd name="T56" fmla="*/ 4599 w 4882"/>
                <a:gd name="T57" fmla="*/ 783 h 1403"/>
                <a:gd name="T58" fmla="*/ 4800 w 4882"/>
                <a:gd name="T59" fmla="*/ 761 h 1403"/>
                <a:gd name="T60" fmla="*/ 4760 w 4882"/>
                <a:gd name="T61" fmla="*/ 848 h 1403"/>
                <a:gd name="T62" fmla="*/ 4498 w 4882"/>
                <a:gd name="T63" fmla="*/ 924 h 1403"/>
                <a:gd name="T64" fmla="*/ 4296 w 4882"/>
                <a:gd name="T65" fmla="*/ 978 h 1403"/>
                <a:gd name="T66" fmla="*/ 4276 w 4882"/>
                <a:gd name="T67" fmla="*/ 1130 h 1403"/>
                <a:gd name="T68" fmla="*/ 4165 w 4882"/>
                <a:gd name="T69" fmla="*/ 1293 h 1403"/>
                <a:gd name="T70" fmla="*/ 3933 w 4882"/>
                <a:gd name="T71" fmla="*/ 1337 h 1403"/>
                <a:gd name="T72" fmla="*/ 3620 w 4882"/>
                <a:gd name="T73" fmla="*/ 1185 h 1403"/>
                <a:gd name="T74" fmla="*/ 3409 w 4882"/>
                <a:gd name="T75" fmla="*/ 1011 h 1403"/>
                <a:gd name="T76" fmla="*/ 3177 w 4882"/>
                <a:gd name="T77" fmla="*/ 978 h 1403"/>
                <a:gd name="T78" fmla="*/ 2955 w 4882"/>
                <a:gd name="T79" fmla="*/ 859 h 1403"/>
                <a:gd name="T80" fmla="*/ 2703 w 4882"/>
                <a:gd name="T81" fmla="*/ 848 h 1403"/>
                <a:gd name="T82" fmla="*/ 2471 w 4882"/>
                <a:gd name="T83" fmla="*/ 924 h 1403"/>
                <a:gd name="T84" fmla="*/ 2239 w 4882"/>
                <a:gd name="T85" fmla="*/ 859 h 1403"/>
                <a:gd name="T86" fmla="*/ 2027 w 4882"/>
                <a:gd name="T87" fmla="*/ 772 h 1403"/>
                <a:gd name="T88" fmla="*/ 1926 w 4882"/>
                <a:gd name="T89" fmla="*/ 946 h 1403"/>
                <a:gd name="T90" fmla="*/ 1916 w 4882"/>
                <a:gd name="T91" fmla="*/ 1163 h 1403"/>
                <a:gd name="T92" fmla="*/ 1805 w 4882"/>
                <a:gd name="T93" fmla="*/ 1359 h 1403"/>
                <a:gd name="T94" fmla="*/ 1593 w 4882"/>
                <a:gd name="T95" fmla="*/ 1402 h 1403"/>
                <a:gd name="T96" fmla="*/ 1382 w 4882"/>
                <a:gd name="T97" fmla="*/ 1326 h 1403"/>
                <a:gd name="T98" fmla="*/ 1180 w 4882"/>
                <a:gd name="T99" fmla="*/ 1239 h 1403"/>
                <a:gd name="T100" fmla="*/ 978 w 4882"/>
                <a:gd name="T101" fmla="*/ 1217 h 1403"/>
                <a:gd name="T102" fmla="*/ 777 w 4882"/>
                <a:gd name="T103" fmla="*/ 1337 h 1403"/>
                <a:gd name="T104" fmla="*/ 625 w 4882"/>
                <a:gd name="T105" fmla="*/ 1250 h 1403"/>
                <a:gd name="T106" fmla="*/ 504 w 4882"/>
                <a:gd name="T107" fmla="*/ 1087 h 1403"/>
                <a:gd name="T108" fmla="*/ 373 w 4882"/>
                <a:gd name="T109" fmla="*/ 902 h 1403"/>
                <a:gd name="T110" fmla="*/ 182 w 4882"/>
                <a:gd name="T111" fmla="*/ 783 h 1403"/>
                <a:gd name="T112" fmla="*/ 121 w 4882"/>
                <a:gd name="T113" fmla="*/ 598 h 1403"/>
                <a:gd name="T114" fmla="*/ 61 w 4882"/>
                <a:gd name="T115" fmla="*/ 413 h 1403"/>
                <a:gd name="T116" fmla="*/ 61 w 4882"/>
                <a:gd name="T117" fmla="*/ 196 h 1403"/>
                <a:gd name="T118" fmla="*/ 0 w 4882"/>
                <a:gd name="T119" fmla="*/ 0 h 1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4882" h="1403">
                  <a:moveTo>
                    <a:pt x="0" y="0"/>
                  </a:moveTo>
                  <a:lnTo>
                    <a:pt x="40" y="22"/>
                  </a:lnTo>
                  <a:lnTo>
                    <a:pt x="81" y="33"/>
                  </a:lnTo>
                  <a:lnTo>
                    <a:pt x="121" y="11"/>
                  </a:lnTo>
                  <a:lnTo>
                    <a:pt x="151" y="54"/>
                  </a:lnTo>
                  <a:lnTo>
                    <a:pt x="192" y="76"/>
                  </a:lnTo>
                  <a:lnTo>
                    <a:pt x="222" y="120"/>
                  </a:lnTo>
                  <a:lnTo>
                    <a:pt x="242" y="163"/>
                  </a:lnTo>
                  <a:lnTo>
                    <a:pt x="252" y="206"/>
                  </a:lnTo>
                  <a:lnTo>
                    <a:pt x="282" y="250"/>
                  </a:lnTo>
                  <a:lnTo>
                    <a:pt x="323" y="272"/>
                  </a:lnTo>
                  <a:lnTo>
                    <a:pt x="363" y="272"/>
                  </a:lnTo>
                  <a:lnTo>
                    <a:pt x="403" y="250"/>
                  </a:lnTo>
                  <a:lnTo>
                    <a:pt x="484" y="250"/>
                  </a:lnTo>
                  <a:lnTo>
                    <a:pt x="524" y="261"/>
                  </a:lnTo>
                  <a:lnTo>
                    <a:pt x="565" y="304"/>
                  </a:lnTo>
                  <a:lnTo>
                    <a:pt x="595" y="348"/>
                  </a:lnTo>
                  <a:lnTo>
                    <a:pt x="635" y="380"/>
                  </a:lnTo>
                  <a:lnTo>
                    <a:pt x="666" y="424"/>
                  </a:lnTo>
                  <a:lnTo>
                    <a:pt x="686" y="467"/>
                  </a:lnTo>
                  <a:lnTo>
                    <a:pt x="686" y="511"/>
                  </a:lnTo>
                  <a:lnTo>
                    <a:pt x="686" y="554"/>
                  </a:lnTo>
                  <a:lnTo>
                    <a:pt x="706" y="609"/>
                  </a:lnTo>
                  <a:lnTo>
                    <a:pt x="726" y="663"/>
                  </a:lnTo>
                  <a:lnTo>
                    <a:pt x="766" y="706"/>
                  </a:lnTo>
                  <a:lnTo>
                    <a:pt x="807" y="717"/>
                  </a:lnTo>
                  <a:lnTo>
                    <a:pt x="847" y="674"/>
                  </a:lnTo>
                  <a:lnTo>
                    <a:pt x="887" y="652"/>
                  </a:lnTo>
                  <a:lnTo>
                    <a:pt x="908" y="696"/>
                  </a:lnTo>
                  <a:lnTo>
                    <a:pt x="918" y="739"/>
                  </a:lnTo>
                  <a:lnTo>
                    <a:pt x="898" y="783"/>
                  </a:lnTo>
                  <a:lnTo>
                    <a:pt x="887" y="826"/>
                  </a:lnTo>
                  <a:lnTo>
                    <a:pt x="928" y="869"/>
                  </a:lnTo>
                  <a:lnTo>
                    <a:pt x="968" y="848"/>
                  </a:lnTo>
                  <a:lnTo>
                    <a:pt x="1008" y="815"/>
                  </a:lnTo>
                  <a:lnTo>
                    <a:pt x="1049" y="826"/>
                  </a:lnTo>
                  <a:lnTo>
                    <a:pt x="1089" y="848"/>
                  </a:lnTo>
                  <a:lnTo>
                    <a:pt x="1129" y="848"/>
                  </a:lnTo>
                  <a:lnTo>
                    <a:pt x="1170" y="859"/>
                  </a:lnTo>
                  <a:lnTo>
                    <a:pt x="1210" y="869"/>
                  </a:lnTo>
                  <a:lnTo>
                    <a:pt x="1220" y="826"/>
                  </a:lnTo>
                  <a:lnTo>
                    <a:pt x="1261" y="815"/>
                  </a:lnTo>
                  <a:lnTo>
                    <a:pt x="1301" y="826"/>
                  </a:lnTo>
                  <a:lnTo>
                    <a:pt x="1341" y="815"/>
                  </a:lnTo>
                  <a:lnTo>
                    <a:pt x="1331" y="772"/>
                  </a:lnTo>
                  <a:lnTo>
                    <a:pt x="1331" y="728"/>
                  </a:lnTo>
                  <a:lnTo>
                    <a:pt x="1372" y="696"/>
                  </a:lnTo>
                  <a:lnTo>
                    <a:pt x="1392" y="652"/>
                  </a:lnTo>
                  <a:lnTo>
                    <a:pt x="1382" y="609"/>
                  </a:lnTo>
                  <a:lnTo>
                    <a:pt x="1412" y="565"/>
                  </a:lnTo>
                  <a:lnTo>
                    <a:pt x="1412" y="522"/>
                  </a:lnTo>
                  <a:lnTo>
                    <a:pt x="1372" y="500"/>
                  </a:lnTo>
                  <a:lnTo>
                    <a:pt x="1331" y="446"/>
                  </a:lnTo>
                  <a:lnTo>
                    <a:pt x="1301" y="402"/>
                  </a:lnTo>
                  <a:lnTo>
                    <a:pt x="1291" y="359"/>
                  </a:lnTo>
                  <a:lnTo>
                    <a:pt x="1291" y="315"/>
                  </a:lnTo>
                  <a:lnTo>
                    <a:pt x="1301" y="272"/>
                  </a:lnTo>
                  <a:lnTo>
                    <a:pt x="1341" y="228"/>
                  </a:lnTo>
                  <a:lnTo>
                    <a:pt x="1372" y="185"/>
                  </a:lnTo>
                  <a:lnTo>
                    <a:pt x="1412" y="163"/>
                  </a:lnTo>
                  <a:lnTo>
                    <a:pt x="1442" y="206"/>
                  </a:lnTo>
                  <a:lnTo>
                    <a:pt x="1482" y="217"/>
                  </a:lnTo>
                  <a:lnTo>
                    <a:pt x="1523" y="206"/>
                  </a:lnTo>
                  <a:lnTo>
                    <a:pt x="1563" y="206"/>
                  </a:lnTo>
                  <a:lnTo>
                    <a:pt x="1603" y="206"/>
                  </a:lnTo>
                  <a:lnTo>
                    <a:pt x="1654" y="196"/>
                  </a:lnTo>
                  <a:lnTo>
                    <a:pt x="1694" y="185"/>
                  </a:lnTo>
                  <a:lnTo>
                    <a:pt x="1735" y="185"/>
                  </a:lnTo>
                  <a:lnTo>
                    <a:pt x="1775" y="206"/>
                  </a:lnTo>
                  <a:lnTo>
                    <a:pt x="1785" y="250"/>
                  </a:lnTo>
                  <a:lnTo>
                    <a:pt x="1825" y="250"/>
                  </a:lnTo>
                  <a:lnTo>
                    <a:pt x="1866" y="283"/>
                  </a:lnTo>
                  <a:lnTo>
                    <a:pt x="1906" y="315"/>
                  </a:lnTo>
                  <a:lnTo>
                    <a:pt x="1946" y="293"/>
                  </a:lnTo>
                  <a:lnTo>
                    <a:pt x="1967" y="250"/>
                  </a:lnTo>
                  <a:lnTo>
                    <a:pt x="1977" y="206"/>
                  </a:lnTo>
                  <a:lnTo>
                    <a:pt x="1997" y="163"/>
                  </a:lnTo>
                  <a:lnTo>
                    <a:pt x="2037" y="152"/>
                  </a:lnTo>
                  <a:lnTo>
                    <a:pt x="2047" y="196"/>
                  </a:lnTo>
                  <a:lnTo>
                    <a:pt x="2088" y="217"/>
                  </a:lnTo>
                  <a:lnTo>
                    <a:pt x="2128" y="217"/>
                  </a:lnTo>
                  <a:lnTo>
                    <a:pt x="2138" y="174"/>
                  </a:lnTo>
                  <a:lnTo>
                    <a:pt x="2138" y="130"/>
                  </a:lnTo>
                  <a:lnTo>
                    <a:pt x="2178" y="120"/>
                  </a:lnTo>
                  <a:lnTo>
                    <a:pt x="2219" y="120"/>
                  </a:lnTo>
                  <a:lnTo>
                    <a:pt x="2259" y="163"/>
                  </a:lnTo>
                  <a:lnTo>
                    <a:pt x="2299" y="196"/>
                  </a:lnTo>
                  <a:lnTo>
                    <a:pt x="2340" y="196"/>
                  </a:lnTo>
                  <a:lnTo>
                    <a:pt x="2380" y="217"/>
                  </a:lnTo>
                  <a:lnTo>
                    <a:pt x="2420" y="261"/>
                  </a:lnTo>
                  <a:lnTo>
                    <a:pt x="2451" y="304"/>
                  </a:lnTo>
                  <a:lnTo>
                    <a:pt x="2491" y="337"/>
                  </a:lnTo>
                  <a:lnTo>
                    <a:pt x="2531" y="348"/>
                  </a:lnTo>
                  <a:lnTo>
                    <a:pt x="2572" y="348"/>
                  </a:lnTo>
                  <a:lnTo>
                    <a:pt x="2612" y="348"/>
                  </a:lnTo>
                  <a:lnTo>
                    <a:pt x="2652" y="359"/>
                  </a:lnTo>
                  <a:lnTo>
                    <a:pt x="2693" y="370"/>
                  </a:lnTo>
                  <a:lnTo>
                    <a:pt x="2733" y="391"/>
                  </a:lnTo>
                  <a:lnTo>
                    <a:pt x="2773" y="435"/>
                  </a:lnTo>
                  <a:lnTo>
                    <a:pt x="2783" y="478"/>
                  </a:lnTo>
                  <a:lnTo>
                    <a:pt x="2804" y="522"/>
                  </a:lnTo>
                  <a:lnTo>
                    <a:pt x="2854" y="565"/>
                  </a:lnTo>
                  <a:lnTo>
                    <a:pt x="2894" y="576"/>
                  </a:lnTo>
                  <a:lnTo>
                    <a:pt x="2945" y="576"/>
                  </a:lnTo>
                  <a:lnTo>
                    <a:pt x="2985" y="576"/>
                  </a:lnTo>
                  <a:lnTo>
                    <a:pt x="3025" y="576"/>
                  </a:lnTo>
                  <a:lnTo>
                    <a:pt x="3066" y="576"/>
                  </a:lnTo>
                  <a:lnTo>
                    <a:pt x="3106" y="587"/>
                  </a:lnTo>
                  <a:lnTo>
                    <a:pt x="3146" y="609"/>
                  </a:lnTo>
                  <a:lnTo>
                    <a:pt x="3177" y="652"/>
                  </a:lnTo>
                  <a:lnTo>
                    <a:pt x="3217" y="685"/>
                  </a:lnTo>
                  <a:lnTo>
                    <a:pt x="3257" y="696"/>
                  </a:lnTo>
                  <a:lnTo>
                    <a:pt x="3298" y="728"/>
                  </a:lnTo>
                  <a:lnTo>
                    <a:pt x="3338" y="772"/>
                  </a:lnTo>
                  <a:lnTo>
                    <a:pt x="3378" y="772"/>
                  </a:lnTo>
                  <a:lnTo>
                    <a:pt x="3419" y="772"/>
                  </a:lnTo>
                  <a:lnTo>
                    <a:pt x="3469" y="761"/>
                  </a:lnTo>
                  <a:lnTo>
                    <a:pt x="3509" y="761"/>
                  </a:lnTo>
                  <a:lnTo>
                    <a:pt x="3540" y="717"/>
                  </a:lnTo>
                  <a:lnTo>
                    <a:pt x="3580" y="706"/>
                  </a:lnTo>
                  <a:lnTo>
                    <a:pt x="3620" y="706"/>
                  </a:lnTo>
                  <a:lnTo>
                    <a:pt x="3661" y="706"/>
                  </a:lnTo>
                  <a:lnTo>
                    <a:pt x="3701" y="750"/>
                  </a:lnTo>
                  <a:lnTo>
                    <a:pt x="3741" y="772"/>
                  </a:lnTo>
                  <a:lnTo>
                    <a:pt x="3782" y="772"/>
                  </a:lnTo>
                  <a:lnTo>
                    <a:pt x="3822" y="761"/>
                  </a:lnTo>
                  <a:lnTo>
                    <a:pt x="3862" y="739"/>
                  </a:lnTo>
                  <a:lnTo>
                    <a:pt x="3903" y="717"/>
                  </a:lnTo>
                  <a:lnTo>
                    <a:pt x="3943" y="706"/>
                  </a:lnTo>
                  <a:lnTo>
                    <a:pt x="3983" y="706"/>
                  </a:lnTo>
                  <a:lnTo>
                    <a:pt x="4034" y="706"/>
                  </a:lnTo>
                  <a:lnTo>
                    <a:pt x="4074" y="696"/>
                  </a:lnTo>
                  <a:lnTo>
                    <a:pt x="4115" y="696"/>
                  </a:lnTo>
                  <a:lnTo>
                    <a:pt x="4155" y="696"/>
                  </a:lnTo>
                  <a:lnTo>
                    <a:pt x="4195" y="696"/>
                  </a:lnTo>
                  <a:lnTo>
                    <a:pt x="4236" y="717"/>
                  </a:lnTo>
                  <a:lnTo>
                    <a:pt x="4276" y="750"/>
                  </a:lnTo>
                  <a:lnTo>
                    <a:pt x="4316" y="772"/>
                  </a:lnTo>
                  <a:lnTo>
                    <a:pt x="4357" y="783"/>
                  </a:lnTo>
                  <a:lnTo>
                    <a:pt x="4397" y="783"/>
                  </a:lnTo>
                  <a:lnTo>
                    <a:pt x="4437" y="783"/>
                  </a:lnTo>
                  <a:lnTo>
                    <a:pt x="4478" y="783"/>
                  </a:lnTo>
                  <a:lnTo>
                    <a:pt x="4518" y="783"/>
                  </a:lnTo>
                  <a:lnTo>
                    <a:pt x="4558" y="783"/>
                  </a:lnTo>
                  <a:lnTo>
                    <a:pt x="4599" y="783"/>
                  </a:lnTo>
                  <a:lnTo>
                    <a:pt x="4639" y="783"/>
                  </a:lnTo>
                  <a:lnTo>
                    <a:pt x="4679" y="772"/>
                  </a:lnTo>
                  <a:lnTo>
                    <a:pt x="4720" y="761"/>
                  </a:lnTo>
                  <a:lnTo>
                    <a:pt x="4760" y="761"/>
                  </a:lnTo>
                  <a:lnTo>
                    <a:pt x="4800" y="761"/>
                  </a:lnTo>
                  <a:lnTo>
                    <a:pt x="4841" y="772"/>
                  </a:lnTo>
                  <a:lnTo>
                    <a:pt x="4881" y="772"/>
                  </a:lnTo>
                  <a:lnTo>
                    <a:pt x="4841" y="815"/>
                  </a:lnTo>
                  <a:lnTo>
                    <a:pt x="4800" y="826"/>
                  </a:lnTo>
                  <a:lnTo>
                    <a:pt x="4760" y="848"/>
                  </a:lnTo>
                  <a:lnTo>
                    <a:pt x="4720" y="880"/>
                  </a:lnTo>
                  <a:lnTo>
                    <a:pt x="4679" y="891"/>
                  </a:lnTo>
                  <a:lnTo>
                    <a:pt x="4629" y="913"/>
                  </a:lnTo>
                  <a:lnTo>
                    <a:pt x="4548" y="924"/>
                  </a:lnTo>
                  <a:lnTo>
                    <a:pt x="4498" y="924"/>
                  </a:lnTo>
                  <a:lnTo>
                    <a:pt x="4457" y="935"/>
                  </a:lnTo>
                  <a:lnTo>
                    <a:pt x="4417" y="967"/>
                  </a:lnTo>
                  <a:lnTo>
                    <a:pt x="4377" y="978"/>
                  </a:lnTo>
                  <a:lnTo>
                    <a:pt x="4336" y="978"/>
                  </a:lnTo>
                  <a:lnTo>
                    <a:pt x="4296" y="978"/>
                  </a:lnTo>
                  <a:lnTo>
                    <a:pt x="4246" y="978"/>
                  </a:lnTo>
                  <a:lnTo>
                    <a:pt x="4205" y="1000"/>
                  </a:lnTo>
                  <a:lnTo>
                    <a:pt x="4205" y="1076"/>
                  </a:lnTo>
                  <a:lnTo>
                    <a:pt x="4215" y="1119"/>
                  </a:lnTo>
                  <a:lnTo>
                    <a:pt x="4276" y="1130"/>
                  </a:lnTo>
                  <a:lnTo>
                    <a:pt x="4316" y="1152"/>
                  </a:lnTo>
                  <a:lnTo>
                    <a:pt x="4276" y="1206"/>
                  </a:lnTo>
                  <a:lnTo>
                    <a:pt x="4236" y="1228"/>
                  </a:lnTo>
                  <a:lnTo>
                    <a:pt x="4195" y="1250"/>
                  </a:lnTo>
                  <a:lnTo>
                    <a:pt x="4165" y="1293"/>
                  </a:lnTo>
                  <a:lnTo>
                    <a:pt x="4125" y="1337"/>
                  </a:lnTo>
                  <a:lnTo>
                    <a:pt x="4074" y="1337"/>
                  </a:lnTo>
                  <a:lnTo>
                    <a:pt x="4024" y="1337"/>
                  </a:lnTo>
                  <a:lnTo>
                    <a:pt x="3973" y="1337"/>
                  </a:lnTo>
                  <a:lnTo>
                    <a:pt x="3933" y="1337"/>
                  </a:lnTo>
                  <a:lnTo>
                    <a:pt x="3842" y="1337"/>
                  </a:lnTo>
                  <a:lnTo>
                    <a:pt x="3731" y="1315"/>
                  </a:lnTo>
                  <a:lnTo>
                    <a:pt x="3691" y="1293"/>
                  </a:lnTo>
                  <a:lnTo>
                    <a:pt x="3651" y="1239"/>
                  </a:lnTo>
                  <a:lnTo>
                    <a:pt x="3620" y="1185"/>
                  </a:lnTo>
                  <a:lnTo>
                    <a:pt x="3600" y="1141"/>
                  </a:lnTo>
                  <a:lnTo>
                    <a:pt x="3550" y="1109"/>
                  </a:lnTo>
                  <a:lnTo>
                    <a:pt x="3489" y="1087"/>
                  </a:lnTo>
                  <a:lnTo>
                    <a:pt x="3449" y="1043"/>
                  </a:lnTo>
                  <a:lnTo>
                    <a:pt x="3409" y="1011"/>
                  </a:lnTo>
                  <a:lnTo>
                    <a:pt x="3368" y="989"/>
                  </a:lnTo>
                  <a:lnTo>
                    <a:pt x="3328" y="978"/>
                  </a:lnTo>
                  <a:lnTo>
                    <a:pt x="3257" y="967"/>
                  </a:lnTo>
                  <a:lnTo>
                    <a:pt x="3217" y="967"/>
                  </a:lnTo>
                  <a:lnTo>
                    <a:pt x="3177" y="978"/>
                  </a:lnTo>
                  <a:lnTo>
                    <a:pt x="3136" y="978"/>
                  </a:lnTo>
                  <a:lnTo>
                    <a:pt x="3106" y="935"/>
                  </a:lnTo>
                  <a:lnTo>
                    <a:pt x="3076" y="891"/>
                  </a:lnTo>
                  <a:lnTo>
                    <a:pt x="2995" y="869"/>
                  </a:lnTo>
                  <a:lnTo>
                    <a:pt x="2955" y="859"/>
                  </a:lnTo>
                  <a:lnTo>
                    <a:pt x="2904" y="837"/>
                  </a:lnTo>
                  <a:lnTo>
                    <a:pt x="2824" y="826"/>
                  </a:lnTo>
                  <a:lnTo>
                    <a:pt x="2783" y="815"/>
                  </a:lnTo>
                  <a:lnTo>
                    <a:pt x="2743" y="826"/>
                  </a:lnTo>
                  <a:lnTo>
                    <a:pt x="2703" y="848"/>
                  </a:lnTo>
                  <a:lnTo>
                    <a:pt x="2662" y="869"/>
                  </a:lnTo>
                  <a:lnTo>
                    <a:pt x="2612" y="880"/>
                  </a:lnTo>
                  <a:lnTo>
                    <a:pt x="2562" y="891"/>
                  </a:lnTo>
                  <a:lnTo>
                    <a:pt x="2511" y="902"/>
                  </a:lnTo>
                  <a:lnTo>
                    <a:pt x="2471" y="924"/>
                  </a:lnTo>
                  <a:lnTo>
                    <a:pt x="2430" y="924"/>
                  </a:lnTo>
                  <a:lnTo>
                    <a:pt x="2390" y="913"/>
                  </a:lnTo>
                  <a:lnTo>
                    <a:pt x="2350" y="902"/>
                  </a:lnTo>
                  <a:lnTo>
                    <a:pt x="2279" y="869"/>
                  </a:lnTo>
                  <a:lnTo>
                    <a:pt x="2239" y="859"/>
                  </a:lnTo>
                  <a:lnTo>
                    <a:pt x="2198" y="837"/>
                  </a:lnTo>
                  <a:lnTo>
                    <a:pt x="2158" y="815"/>
                  </a:lnTo>
                  <a:lnTo>
                    <a:pt x="2118" y="783"/>
                  </a:lnTo>
                  <a:lnTo>
                    <a:pt x="2067" y="772"/>
                  </a:lnTo>
                  <a:lnTo>
                    <a:pt x="2027" y="772"/>
                  </a:lnTo>
                  <a:lnTo>
                    <a:pt x="1987" y="793"/>
                  </a:lnTo>
                  <a:lnTo>
                    <a:pt x="1946" y="815"/>
                  </a:lnTo>
                  <a:lnTo>
                    <a:pt x="1926" y="859"/>
                  </a:lnTo>
                  <a:lnTo>
                    <a:pt x="1926" y="902"/>
                  </a:lnTo>
                  <a:lnTo>
                    <a:pt x="1926" y="946"/>
                  </a:lnTo>
                  <a:lnTo>
                    <a:pt x="1896" y="989"/>
                  </a:lnTo>
                  <a:lnTo>
                    <a:pt x="1876" y="1032"/>
                  </a:lnTo>
                  <a:lnTo>
                    <a:pt x="1876" y="1076"/>
                  </a:lnTo>
                  <a:lnTo>
                    <a:pt x="1896" y="1119"/>
                  </a:lnTo>
                  <a:lnTo>
                    <a:pt x="1916" y="1163"/>
                  </a:lnTo>
                  <a:lnTo>
                    <a:pt x="1916" y="1206"/>
                  </a:lnTo>
                  <a:lnTo>
                    <a:pt x="1916" y="1293"/>
                  </a:lnTo>
                  <a:lnTo>
                    <a:pt x="1906" y="1337"/>
                  </a:lnTo>
                  <a:lnTo>
                    <a:pt x="1866" y="1359"/>
                  </a:lnTo>
                  <a:lnTo>
                    <a:pt x="1805" y="1359"/>
                  </a:lnTo>
                  <a:lnTo>
                    <a:pt x="1755" y="1380"/>
                  </a:lnTo>
                  <a:lnTo>
                    <a:pt x="1714" y="1380"/>
                  </a:lnTo>
                  <a:lnTo>
                    <a:pt x="1674" y="1391"/>
                  </a:lnTo>
                  <a:lnTo>
                    <a:pt x="1634" y="1391"/>
                  </a:lnTo>
                  <a:lnTo>
                    <a:pt x="1593" y="1402"/>
                  </a:lnTo>
                  <a:lnTo>
                    <a:pt x="1553" y="1369"/>
                  </a:lnTo>
                  <a:lnTo>
                    <a:pt x="1513" y="1348"/>
                  </a:lnTo>
                  <a:lnTo>
                    <a:pt x="1472" y="1348"/>
                  </a:lnTo>
                  <a:lnTo>
                    <a:pt x="1432" y="1348"/>
                  </a:lnTo>
                  <a:lnTo>
                    <a:pt x="1382" y="1326"/>
                  </a:lnTo>
                  <a:lnTo>
                    <a:pt x="1341" y="1304"/>
                  </a:lnTo>
                  <a:lnTo>
                    <a:pt x="1301" y="1272"/>
                  </a:lnTo>
                  <a:lnTo>
                    <a:pt x="1261" y="1250"/>
                  </a:lnTo>
                  <a:lnTo>
                    <a:pt x="1220" y="1239"/>
                  </a:lnTo>
                  <a:lnTo>
                    <a:pt x="1180" y="1239"/>
                  </a:lnTo>
                  <a:lnTo>
                    <a:pt x="1140" y="1239"/>
                  </a:lnTo>
                  <a:lnTo>
                    <a:pt x="1099" y="1228"/>
                  </a:lnTo>
                  <a:lnTo>
                    <a:pt x="1059" y="1228"/>
                  </a:lnTo>
                  <a:lnTo>
                    <a:pt x="1019" y="1217"/>
                  </a:lnTo>
                  <a:lnTo>
                    <a:pt x="978" y="1217"/>
                  </a:lnTo>
                  <a:lnTo>
                    <a:pt x="938" y="1228"/>
                  </a:lnTo>
                  <a:lnTo>
                    <a:pt x="898" y="1250"/>
                  </a:lnTo>
                  <a:lnTo>
                    <a:pt x="857" y="1282"/>
                  </a:lnTo>
                  <a:lnTo>
                    <a:pt x="817" y="1315"/>
                  </a:lnTo>
                  <a:lnTo>
                    <a:pt x="777" y="1337"/>
                  </a:lnTo>
                  <a:lnTo>
                    <a:pt x="736" y="1369"/>
                  </a:lnTo>
                  <a:lnTo>
                    <a:pt x="696" y="1380"/>
                  </a:lnTo>
                  <a:lnTo>
                    <a:pt x="656" y="1337"/>
                  </a:lnTo>
                  <a:lnTo>
                    <a:pt x="645" y="1293"/>
                  </a:lnTo>
                  <a:lnTo>
                    <a:pt x="625" y="1250"/>
                  </a:lnTo>
                  <a:lnTo>
                    <a:pt x="625" y="1206"/>
                  </a:lnTo>
                  <a:lnTo>
                    <a:pt x="615" y="1163"/>
                  </a:lnTo>
                  <a:lnTo>
                    <a:pt x="595" y="1119"/>
                  </a:lnTo>
                  <a:lnTo>
                    <a:pt x="555" y="1098"/>
                  </a:lnTo>
                  <a:lnTo>
                    <a:pt x="504" y="1087"/>
                  </a:lnTo>
                  <a:lnTo>
                    <a:pt x="464" y="1076"/>
                  </a:lnTo>
                  <a:lnTo>
                    <a:pt x="424" y="1043"/>
                  </a:lnTo>
                  <a:lnTo>
                    <a:pt x="393" y="1000"/>
                  </a:lnTo>
                  <a:lnTo>
                    <a:pt x="383" y="956"/>
                  </a:lnTo>
                  <a:lnTo>
                    <a:pt x="373" y="902"/>
                  </a:lnTo>
                  <a:lnTo>
                    <a:pt x="353" y="859"/>
                  </a:lnTo>
                  <a:lnTo>
                    <a:pt x="313" y="837"/>
                  </a:lnTo>
                  <a:lnTo>
                    <a:pt x="272" y="804"/>
                  </a:lnTo>
                  <a:lnTo>
                    <a:pt x="232" y="783"/>
                  </a:lnTo>
                  <a:lnTo>
                    <a:pt x="182" y="783"/>
                  </a:lnTo>
                  <a:lnTo>
                    <a:pt x="141" y="783"/>
                  </a:lnTo>
                  <a:lnTo>
                    <a:pt x="131" y="739"/>
                  </a:lnTo>
                  <a:lnTo>
                    <a:pt x="121" y="696"/>
                  </a:lnTo>
                  <a:lnTo>
                    <a:pt x="121" y="641"/>
                  </a:lnTo>
                  <a:lnTo>
                    <a:pt x="121" y="598"/>
                  </a:lnTo>
                  <a:lnTo>
                    <a:pt x="121" y="554"/>
                  </a:lnTo>
                  <a:lnTo>
                    <a:pt x="121" y="511"/>
                  </a:lnTo>
                  <a:lnTo>
                    <a:pt x="121" y="467"/>
                  </a:lnTo>
                  <a:lnTo>
                    <a:pt x="81" y="456"/>
                  </a:lnTo>
                  <a:lnTo>
                    <a:pt x="61" y="413"/>
                  </a:lnTo>
                  <a:lnTo>
                    <a:pt x="61" y="370"/>
                  </a:lnTo>
                  <a:lnTo>
                    <a:pt x="61" y="326"/>
                  </a:lnTo>
                  <a:lnTo>
                    <a:pt x="61" y="283"/>
                  </a:lnTo>
                  <a:lnTo>
                    <a:pt x="50" y="239"/>
                  </a:lnTo>
                  <a:lnTo>
                    <a:pt x="61" y="196"/>
                  </a:lnTo>
                  <a:lnTo>
                    <a:pt x="91" y="152"/>
                  </a:lnTo>
                  <a:lnTo>
                    <a:pt x="91" y="109"/>
                  </a:lnTo>
                  <a:lnTo>
                    <a:pt x="61" y="65"/>
                  </a:lnTo>
                  <a:lnTo>
                    <a:pt x="20" y="43"/>
                  </a:lnTo>
                  <a:lnTo>
                    <a:pt x="0" y="0"/>
                  </a:lnTo>
                  <a:lnTo>
                    <a:pt x="0" y="65"/>
                  </a:lnTo>
                  <a:lnTo>
                    <a:pt x="0" y="0"/>
                  </a:lnTo>
                </a:path>
              </a:pathLst>
            </a:custGeom>
            <a:solidFill>
              <a:srgbClr val="65656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82345" name="Freeform 9">
              <a:extLst>
                <a:ext uri="{FF2B5EF4-FFF2-40B4-BE49-F238E27FC236}">
                  <a16:creationId xmlns:a16="http://schemas.microsoft.com/office/drawing/2014/main" id="{AAC74E78-29D0-82AC-C1E2-666018A60EEF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" y="549"/>
              <a:ext cx="4993" cy="3253"/>
            </a:xfrm>
            <a:custGeom>
              <a:avLst/>
              <a:gdLst>
                <a:gd name="T0" fmla="*/ 968 w 4993"/>
                <a:gd name="T1" fmla="*/ 2686 h 3253"/>
                <a:gd name="T2" fmla="*/ 766 w 4993"/>
                <a:gd name="T3" fmla="*/ 3045 h 3253"/>
                <a:gd name="T4" fmla="*/ 474 w 4993"/>
                <a:gd name="T5" fmla="*/ 3121 h 3253"/>
                <a:gd name="T6" fmla="*/ 161 w 4993"/>
                <a:gd name="T7" fmla="*/ 3067 h 3253"/>
                <a:gd name="T8" fmla="*/ 182 w 4993"/>
                <a:gd name="T9" fmla="*/ 2893 h 3253"/>
                <a:gd name="T10" fmla="*/ 504 w 4993"/>
                <a:gd name="T11" fmla="*/ 2828 h 3253"/>
                <a:gd name="T12" fmla="*/ 807 w 4993"/>
                <a:gd name="T13" fmla="*/ 2708 h 3253"/>
                <a:gd name="T14" fmla="*/ 958 w 4993"/>
                <a:gd name="T15" fmla="*/ 2447 h 3253"/>
                <a:gd name="T16" fmla="*/ 645 w 4993"/>
                <a:gd name="T17" fmla="*/ 2186 h 3253"/>
                <a:gd name="T18" fmla="*/ 303 w 4993"/>
                <a:gd name="T19" fmla="*/ 2001 h 3253"/>
                <a:gd name="T20" fmla="*/ 444 w 4993"/>
                <a:gd name="T21" fmla="*/ 2012 h 3253"/>
                <a:gd name="T22" fmla="*/ 837 w 4993"/>
                <a:gd name="T23" fmla="*/ 2077 h 3253"/>
                <a:gd name="T24" fmla="*/ 1190 w 4993"/>
                <a:gd name="T25" fmla="*/ 2186 h 3253"/>
                <a:gd name="T26" fmla="*/ 1291 w 4993"/>
                <a:gd name="T27" fmla="*/ 2230 h 3253"/>
                <a:gd name="T28" fmla="*/ 1553 w 4993"/>
                <a:gd name="T29" fmla="*/ 1990 h 3253"/>
                <a:gd name="T30" fmla="*/ 1896 w 4993"/>
                <a:gd name="T31" fmla="*/ 1795 h 3253"/>
                <a:gd name="T32" fmla="*/ 2047 w 4993"/>
                <a:gd name="T33" fmla="*/ 1468 h 3253"/>
                <a:gd name="T34" fmla="*/ 2148 w 4993"/>
                <a:gd name="T35" fmla="*/ 1523 h 3253"/>
                <a:gd name="T36" fmla="*/ 2350 w 4993"/>
                <a:gd name="T37" fmla="*/ 1370 h 3253"/>
                <a:gd name="T38" fmla="*/ 2158 w 4993"/>
                <a:gd name="T39" fmla="*/ 1088 h 3253"/>
                <a:gd name="T40" fmla="*/ 2077 w 4993"/>
                <a:gd name="T41" fmla="*/ 653 h 3253"/>
                <a:gd name="T42" fmla="*/ 1876 w 4993"/>
                <a:gd name="T43" fmla="*/ 359 h 3253"/>
                <a:gd name="T44" fmla="*/ 1674 w 4993"/>
                <a:gd name="T45" fmla="*/ 65 h 3253"/>
                <a:gd name="T46" fmla="*/ 1967 w 4993"/>
                <a:gd name="T47" fmla="*/ 131 h 3253"/>
                <a:gd name="T48" fmla="*/ 2198 w 4993"/>
                <a:gd name="T49" fmla="*/ 348 h 3253"/>
                <a:gd name="T50" fmla="*/ 2188 w 4993"/>
                <a:gd name="T51" fmla="*/ 674 h 3253"/>
                <a:gd name="T52" fmla="*/ 2309 w 4993"/>
                <a:gd name="T53" fmla="*/ 914 h 3253"/>
                <a:gd name="T54" fmla="*/ 2562 w 4993"/>
                <a:gd name="T55" fmla="*/ 707 h 3253"/>
                <a:gd name="T56" fmla="*/ 2400 w 4993"/>
                <a:gd name="T57" fmla="*/ 326 h 3253"/>
                <a:gd name="T58" fmla="*/ 2794 w 4993"/>
                <a:gd name="T59" fmla="*/ 163 h 3253"/>
                <a:gd name="T60" fmla="*/ 3207 w 4993"/>
                <a:gd name="T61" fmla="*/ 196 h 3253"/>
                <a:gd name="T62" fmla="*/ 3247 w 4993"/>
                <a:gd name="T63" fmla="*/ 555 h 3253"/>
                <a:gd name="T64" fmla="*/ 3086 w 4993"/>
                <a:gd name="T65" fmla="*/ 783 h 3253"/>
                <a:gd name="T66" fmla="*/ 2783 w 4993"/>
                <a:gd name="T67" fmla="*/ 881 h 3253"/>
                <a:gd name="T68" fmla="*/ 3096 w 4993"/>
                <a:gd name="T69" fmla="*/ 1055 h 3253"/>
                <a:gd name="T70" fmla="*/ 3499 w 4993"/>
                <a:gd name="T71" fmla="*/ 1033 h 3253"/>
                <a:gd name="T72" fmla="*/ 3741 w 4993"/>
                <a:gd name="T73" fmla="*/ 1283 h 3253"/>
                <a:gd name="T74" fmla="*/ 3661 w 4993"/>
                <a:gd name="T75" fmla="*/ 1664 h 3253"/>
                <a:gd name="T76" fmla="*/ 3873 w 4993"/>
                <a:gd name="T77" fmla="*/ 1903 h 3253"/>
                <a:gd name="T78" fmla="*/ 4175 w 4993"/>
                <a:gd name="T79" fmla="*/ 1784 h 3253"/>
                <a:gd name="T80" fmla="*/ 4468 w 4993"/>
                <a:gd name="T81" fmla="*/ 1631 h 3253"/>
                <a:gd name="T82" fmla="*/ 4720 w 4993"/>
                <a:gd name="T83" fmla="*/ 1392 h 3253"/>
                <a:gd name="T84" fmla="*/ 4992 w 4993"/>
                <a:gd name="T85" fmla="*/ 1490 h 3253"/>
                <a:gd name="T86" fmla="*/ 4730 w 4993"/>
                <a:gd name="T87" fmla="*/ 1762 h 3253"/>
                <a:gd name="T88" fmla="*/ 4518 w 4993"/>
                <a:gd name="T89" fmla="*/ 2132 h 3253"/>
                <a:gd name="T90" fmla="*/ 4266 w 4993"/>
                <a:gd name="T91" fmla="*/ 2491 h 3253"/>
                <a:gd name="T92" fmla="*/ 3812 w 4993"/>
                <a:gd name="T93" fmla="*/ 2469 h 3253"/>
                <a:gd name="T94" fmla="*/ 3560 w 4993"/>
                <a:gd name="T95" fmla="*/ 2317 h 3253"/>
                <a:gd name="T96" fmla="*/ 3550 w 4993"/>
                <a:gd name="T97" fmla="*/ 1849 h 3253"/>
                <a:gd name="T98" fmla="*/ 3348 w 4993"/>
                <a:gd name="T99" fmla="*/ 1566 h 3253"/>
                <a:gd name="T100" fmla="*/ 3005 w 4993"/>
                <a:gd name="T101" fmla="*/ 1773 h 3253"/>
                <a:gd name="T102" fmla="*/ 2824 w 4993"/>
                <a:gd name="T103" fmla="*/ 1566 h 3253"/>
                <a:gd name="T104" fmla="*/ 2582 w 4993"/>
                <a:gd name="T105" fmla="*/ 1294 h 3253"/>
                <a:gd name="T106" fmla="*/ 2279 w 4993"/>
                <a:gd name="T107" fmla="*/ 1577 h 3253"/>
                <a:gd name="T108" fmla="*/ 2158 w 4993"/>
                <a:gd name="T109" fmla="*/ 2001 h 3253"/>
                <a:gd name="T110" fmla="*/ 1896 w 4993"/>
                <a:gd name="T111" fmla="*/ 2328 h 3253"/>
                <a:gd name="T112" fmla="*/ 1755 w 4993"/>
                <a:gd name="T113" fmla="*/ 2643 h 3253"/>
                <a:gd name="T114" fmla="*/ 1392 w 4993"/>
                <a:gd name="T115" fmla="*/ 2436 h 3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993" h="3253">
                  <a:moveTo>
                    <a:pt x="1240" y="2415"/>
                  </a:moveTo>
                  <a:lnTo>
                    <a:pt x="1190" y="2436"/>
                  </a:lnTo>
                  <a:lnTo>
                    <a:pt x="1150" y="2458"/>
                  </a:lnTo>
                  <a:lnTo>
                    <a:pt x="1140" y="2502"/>
                  </a:lnTo>
                  <a:lnTo>
                    <a:pt x="1140" y="2545"/>
                  </a:lnTo>
                  <a:lnTo>
                    <a:pt x="1119" y="2589"/>
                  </a:lnTo>
                  <a:lnTo>
                    <a:pt x="1079" y="2610"/>
                  </a:lnTo>
                  <a:lnTo>
                    <a:pt x="1039" y="2621"/>
                  </a:lnTo>
                  <a:lnTo>
                    <a:pt x="998" y="2643"/>
                  </a:lnTo>
                  <a:lnTo>
                    <a:pt x="968" y="2686"/>
                  </a:lnTo>
                  <a:lnTo>
                    <a:pt x="968" y="2730"/>
                  </a:lnTo>
                  <a:lnTo>
                    <a:pt x="958" y="2784"/>
                  </a:lnTo>
                  <a:lnTo>
                    <a:pt x="958" y="2828"/>
                  </a:lnTo>
                  <a:lnTo>
                    <a:pt x="968" y="2871"/>
                  </a:lnTo>
                  <a:lnTo>
                    <a:pt x="968" y="2915"/>
                  </a:lnTo>
                  <a:lnTo>
                    <a:pt x="938" y="2958"/>
                  </a:lnTo>
                  <a:lnTo>
                    <a:pt x="887" y="2980"/>
                  </a:lnTo>
                  <a:lnTo>
                    <a:pt x="847" y="3013"/>
                  </a:lnTo>
                  <a:lnTo>
                    <a:pt x="807" y="3045"/>
                  </a:lnTo>
                  <a:lnTo>
                    <a:pt x="766" y="3045"/>
                  </a:lnTo>
                  <a:lnTo>
                    <a:pt x="716" y="3045"/>
                  </a:lnTo>
                  <a:lnTo>
                    <a:pt x="676" y="3056"/>
                  </a:lnTo>
                  <a:lnTo>
                    <a:pt x="666" y="3100"/>
                  </a:lnTo>
                  <a:lnTo>
                    <a:pt x="666" y="3154"/>
                  </a:lnTo>
                  <a:lnTo>
                    <a:pt x="645" y="3198"/>
                  </a:lnTo>
                  <a:lnTo>
                    <a:pt x="595" y="3241"/>
                  </a:lnTo>
                  <a:lnTo>
                    <a:pt x="555" y="3252"/>
                  </a:lnTo>
                  <a:lnTo>
                    <a:pt x="524" y="3208"/>
                  </a:lnTo>
                  <a:lnTo>
                    <a:pt x="504" y="3165"/>
                  </a:lnTo>
                  <a:lnTo>
                    <a:pt x="474" y="3121"/>
                  </a:lnTo>
                  <a:lnTo>
                    <a:pt x="484" y="3078"/>
                  </a:lnTo>
                  <a:lnTo>
                    <a:pt x="484" y="3034"/>
                  </a:lnTo>
                  <a:lnTo>
                    <a:pt x="444" y="3013"/>
                  </a:lnTo>
                  <a:lnTo>
                    <a:pt x="403" y="3013"/>
                  </a:lnTo>
                  <a:lnTo>
                    <a:pt x="363" y="3024"/>
                  </a:lnTo>
                  <a:lnTo>
                    <a:pt x="323" y="3045"/>
                  </a:lnTo>
                  <a:lnTo>
                    <a:pt x="282" y="3067"/>
                  </a:lnTo>
                  <a:lnTo>
                    <a:pt x="242" y="3078"/>
                  </a:lnTo>
                  <a:lnTo>
                    <a:pt x="202" y="3067"/>
                  </a:lnTo>
                  <a:lnTo>
                    <a:pt x="161" y="3067"/>
                  </a:lnTo>
                  <a:lnTo>
                    <a:pt x="121" y="3024"/>
                  </a:lnTo>
                  <a:lnTo>
                    <a:pt x="121" y="2980"/>
                  </a:lnTo>
                  <a:lnTo>
                    <a:pt x="91" y="2937"/>
                  </a:lnTo>
                  <a:lnTo>
                    <a:pt x="40" y="2915"/>
                  </a:lnTo>
                  <a:lnTo>
                    <a:pt x="0" y="2860"/>
                  </a:lnTo>
                  <a:lnTo>
                    <a:pt x="30" y="2817"/>
                  </a:lnTo>
                  <a:lnTo>
                    <a:pt x="71" y="2828"/>
                  </a:lnTo>
                  <a:lnTo>
                    <a:pt x="91" y="2871"/>
                  </a:lnTo>
                  <a:lnTo>
                    <a:pt x="141" y="2893"/>
                  </a:lnTo>
                  <a:lnTo>
                    <a:pt x="182" y="2893"/>
                  </a:lnTo>
                  <a:lnTo>
                    <a:pt x="202" y="2937"/>
                  </a:lnTo>
                  <a:lnTo>
                    <a:pt x="252" y="2969"/>
                  </a:lnTo>
                  <a:lnTo>
                    <a:pt x="292" y="2937"/>
                  </a:lnTo>
                  <a:lnTo>
                    <a:pt x="303" y="2893"/>
                  </a:lnTo>
                  <a:lnTo>
                    <a:pt x="303" y="2850"/>
                  </a:lnTo>
                  <a:lnTo>
                    <a:pt x="343" y="2839"/>
                  </a:lnTo>
                  <a:lnTo>
                    <a:pt x="383" y="2860"/>
                  </a:lnTo>
                  <a:lnTo>
                    <a:pt x="424" y="2828"/>
                  </a:lnTo>
                  <a:lnTo>
                    <a:pt x="464" y="2795"/>
                  </a:lnTo>
                  <a:lnTo>
                    <a:pt x="504" y="2828"/>
                  </a:lnTo>
                  <a:lnTo>
                    <a:pt x="555" y="2860"/>
                  </a:lnTo>
                  <a:lnTo>
                    <a:pt x="595" y="2871"/>
                  </a:lnTo>
                  <a:lnTo>
                    <a:pt x="645" y="2882"/>
                  </a:lnTo>
                  <a:lnTo>
                    <a:pt x="656" y="2839"/>
                  </a:lnTo>
                  <a:lnTo>
                    <a:pt x="645" y="2795"/>
                  </a:lnTo>
                  <a:lnTo>
                    <a:pt x="686" y="2773"/>
                  </a:lnTo>
                  <a:lnTo>
                    <a:pt x="686" y="2730"/>
                  </a:lnTo>
                  <a:lnTo>
                    <a:pt x="726" y="2708"/>
                  </a:lnTo>
                  <a:lnTo>
                    <a:pt x="766" y="2708"/>
                  </a:lnTo>
                  <a:lnTo>
                    <a:pt x="807" y="2708"/>
                  </a:lnTo>
                  <a:lnTo>
                    <a:pt x="847" y="2686"/>
                  </a:lnTo>
                  <a:lnTo>
                    <a:pt x="887" y="2665"/>
                  </a:lnTo>
                  <a:lnTo>
                    <a:pt x="918" y="2621"/>
                  </a:lnTo>
                  <a:lnTo>
                    <a:pt x="958" y="2599"/>
                  </a:lnTo>
                  <a:lnTo>
                    <a:pt x="998" y="2599"/>
                  </a:lnTo>
                  <a:lnTo>
                    <a:pt x="1019" y="2556"/>
                  </a:lnTo>
                  <a:lnTo>
                    <a:pt x="1049" y="2512"/>
                  </a:lnTo>
                  <a:lnTo>
                    <a:pt x="1039" y="2469"/>
                  </a:lnTo>
                  <a:lnTo>
                    <a:pt x="998" y="2447"/>
                  </a:lnTo>
                  <a:lnTo>
                    <a:pt x="958" y="2447"/>
                  </a:lnTo>
                  <a:lnTo>
                    <a:pt x="918" y="2425"/>
                  </a:lnTo>
                  <a:lnTo>
                    <a:pt x="877" y="2404"/>
                  </a:lnTo>
                  <a:lnTo>
                    <a:pt x="837" y="2415"/>
                  </a:lnTo>
                  <a:lnTo>
                    <a:pt x="797" y="2404"/>
                  </a:lnTo>
                  <a:lnTo>
                    <a:pt x="777" y="2360"/>
                  </a:lnTo>
                  <a:lnTo>
                    <a:pt x="797" y="2317"/>
                  </a:lnTo>
                  <a:lnTo>
                    <a:pt x="807" y="2273"/>
                  </a:lnTo>
                  <a:lnTo>
                    <a:pt x="716" y="2241"/>
                  </a:lnTo>
                  <a:lnTo>
                    <a:pt x="676" y="2230"/>
                  </a:lnTo>
                  <a:lnTo>
                    <a:pt x="645" y="2186"/>
                  </a:lnTo>
                  <a:lnTo>
                    <a:pt x="605" y="2164"/>
                  </a:lnTo>
                  <a:lnTo>
                    <a:pt x="565" y="2153"/>
                  </a:lnTo>
                  <a:lnTo>
                    <a:pt x="524" y="2132"/>
                  </a:lnTo>
                  <a:lnTo>
                    <a:pt x="484" y="2110"/>
                  </a:lnTo>
                  <a:lnTo>
                    <a:pt x="444" y="2110"/>
                  </a:lnTo>
                  <a:lnTo>
                    <a:pt x="403" y="2099"/>
                  </a:lnTo>
                  <a:lnTo>
                    <a:pt x="363" y="2099"/>
                  </a:lnTo>
                  <a:lnTo>
                    <a:pt x="343" y="2056"/>
                  </a:lnTo>
                  <a:lnTo>
                    <a:pt x="343" y="2012"/>
                  </a:lnTo>
                  <a:lnTo>
                    <a:pt x="303" y="2001"/>
                  </a:lnTo>
                  <a:lnTo>
                    <a:pt x="282" y="1958"/>
                  </a:lnTo>
                  <a:lnTo>
                    <a:pt x="242" y="1914"/>
                  </a:lnTo>
                  <a:lnTo>
                    <a:pt x="222" y="1871"/>
                  </a:lnTo>
                  <a:lnTo>
                    <a:pt x="242" y="1827"/>
                  </a:lnTo>
                  <a:lnTo>
                    <a:pt x="282" y="1827"/>
                  </a:lnTo>
                  <a:lnTo>
                    <a:pt x="313" y="1871"/>
                  </a:lnTo>
                  <a:lnTo>
                    <a:pt x="353" y="1903"/>
                  </a:lnTo>
                  <a:lnTo>
                    <a:pt x="393" y="1925"/>
                  </a:lnTo>
                  <a:lnTo>
                    <a:pt x="403" y="1969"/>
                  </a:lnTo>
                  <a:lnTo>
                    <a:pt x="444" y="2012"/>
                  </a:lnTo>
                  <a:lnTo>
                    <a:pt x="484" y="2023"/>
                  </a:lnTo>
                  <a:lnTo>
                    <a:pt x="524" y="2066"/>
                  </a:lnTo>
                  <a:lnTo>
                    <a:pt x="555" y="2110"/>
                  </a:lnTo>
                  <a:lnTo>
                    <a:pt x="595" y="2121"/>
                  </a:lnTo>
                  <a:lnTo>
                    <a:pt x="635" y="2121"/>
                  </a:lnTo>
                  <a:lnTo>
                    <a:pt x="676" y="2121"/>
                  </a:lnTo>
                  <a:lnTo>
                    <a:pt x="716" y="2099"/>
                  </a:lnTo>
                  <a:lnTo>
                    <a:pt x="756" y="2066"/>
                  </a:lnTo>
                  <a:lnTo>
                    <a:pt x="797" y="2056"/>
                  </a:lnTo>
                  <a:lnTo>
                    <a:pt x="837" y="2077"/>
                  </a:lnTo>
                  <a:lnTo>
                    <a:pt x="877" y="2110"/>
                  </a:lnTo>
                  <a:lnTo>
                    <a:pt x="918" y="2110"/>
                  </a:lnTo>
                  <a:lnTo>
                    <a:pt x="958" y="2110"/>
                  </a:lnTo>
                  <a:lnTo>
                    <a:pt x="998" y="2121"/>
                  </a:lnTo>
                  <a:lnTo>
                    <a:pt x="1029" y="2164"/>
                  </a:lnTo>
                  <a:lnTo>
                    <a:pt x="1069" y="2164"/>
                  </a:lnTo>
                  <a:lnTo>
                    <a:pt x="1109" y="2153"/>
                  </a:lnTo>
                  <a:lnTo>
                    <a:pt x="1150" y="2143"/>
                  </a:lnTo>
                  <a:lnTo>
                    <a:pt x="1190" y="2143"/>
                  </a:lnTo>
                  <a:lnTo>
                    <a:pt x="1190" y="2186"/>
                  </a:lnTo>
                  <a:lnTo>
                    <a:pt x="1180" y="2230"/>
                  </a:lnTo>
                  <a:lnTo>
                    <a:pt x="1170" y="2273"/>
                  </a:lnTo>
                  <a:lnTo>
                    <a:pt x="1180" y="2317"/>
                  </a:lnTo>
                  <a:lnTo>
                    <a:pt x="1220" y="2349"/>
                  </a:lnTo>
                  <a:lnTo>
                    <a:pt x="1261" y="2393"/>
                  </a:lnTo>
                  <a:lnTo>
                    <a:pt x="1301" y="2404"/>
                  </a:lnTo>
                  <a:lnTo>
                    <a:pt x="1321" y="2360"/>
                  </a:lnTo>
                  <a:lnTo>
                    <a:pt x="1321" y="2317"/>
                  </a:lnTo>
                  <a:lnTo>
                    <a:pt x="1301" y="2273"/>
                  </a:lnTo>
                  <a:lnTo>
                    <a:pt x="1291" y="2230"/>
                  </a:lnTo>
                  <a:lnTo>
                    <a:pt x="1321" y="2186"/>
                  </a:lnTo>
                  <a:lnTo>
                    <a:pt x="1361" y="2164"/>
                  </a:lnTo>
                  <a:lnTo>
                    <a:pt x="1402" y="2164"/>
                  </a:lnTo>
                  <a:lnTo>
                    <a:pt x="1402" y="2121"/>
                  </a:lnTo>
                  <a:lnTo>
                    <a:pt x="1392" y="2077"/>
                  </a:lnTo>
                  <a:lnTo>
                    <a:pt x="1442" y="2066"/>
                  </a:lnTo>
                  <a:lnTo>
                    <a:pt x="1482" y="2066"/>
                  </a:lnTo>
                  <a:lnTo>
                    <a:pt x="1523" y="2077"/>
                  </a:lnTo>
                  <a:lnTo>
                    <a:pt x="1553" y="2034"/>
                  </a:lnTo>
                  <a:lnTo>
                    <a:pt x="1553" y="1990"/>
                  </a:lnTo>
                  <a:lnTo>
                    <a:pt x="1553" y="1947"/>
                  </a:lnTo>
                  <a:lnTo>
                    <a:pt x="1593" y="1914"/>
                  </a:lnTo>
                  <a:lnTo>
                    <a:pt x="1644" y="1914"/>
                  </a:lnTo>
                  <a:lnTo>
                    <a:pt x="1694" y="1903"/>
                  </a:lnTo>
                  <a:lnTo>
                    <a:pt x="1745" y="1903"/>
                  </a:lnTo>
                  <a:lnTo>
                    <a:pt x="1785" y="1903"/>
                  </a:lnTo>
                  <a:lnTo>
                    <a:pt x="1825" y="1882"/>
                  </a:lnTo>
                  <a:lnTo>
                    <a:pt x="1866" y="1882"/>
                  </a:lnTo>
                  <a:lnTo>
                    <a:pt x="1896" y="1838"/>
                  </a:lnTo>
                  <a:lnTo>
                    <a:pt x="1896" y="1795"/>
                  </a:lnTo>
                  <a:lnTo>
                    <a:pt x="1886" y="1751"/>
                  </a:lnTo>
                  <a:lnTo>
                    <a:pt x="1886" y="1708"/>
                  </a:lnTo>
                  <a:lnTo>
                    <a:pt x="1896" y="1664"/>
                  </a:lnTo>
                  <a:lnTo>
                    <a:pt x="1886" y="1621"/>
                  </a:lnTo>
                  <a:lnTo>
                    <a:pt x="1886" y="1577"/>
                  </a:lnTo>
                  <a:lnTo>
                    <a:pt x="1926" y="1555"/>
                  </a:lnTo>
                  <a:lnTo>
                    <a:pt x="1977" y="1555"/>
                  </a:lnTo>
                  <a:lnTo>
                    <a:pt x="2017" y="1555"/>
                  </a:lnTo>
                  <a:lnTo>
                    <a:pt x="2017" y="1512"/>
                  </a:lnTo>
                  <a:lnTo>
                    <a:pt x="2047" y="1468"/>
                  </a:lnTo>
                  <a:lnTo>
                    <a:pt x="2098" y="1436"/>
                  </a:lnTo>
                  <a:lnTo>
                    <a:pt x="2108" y="1392"/>
                  </a:lnTo>
                  <a:lnTo>
                    <a:pt x="2108" y="1349"/>
                  </a:lnTo>
                  <a:lnTo>
                    <a:pt x="2148" y="1316"/>
                  </a:lnTo>
                  <a:lnTo>
                    <a:pt x="2188" y="1305"/>
                  </a:lnTo>
                  <a:lnTo>
                    <a:pt x="2178" y="1349"/>
                  </a:lnTo>
                  <a:lnTo>
                    <a:pt x="2168" y="1392"/>
                  </a:lnTo>
                  <a:lnTo>
                    <a:pt x="2148" y="1436"/>
                  </a:lnTo>
                  <a:lnTo>
                    <a:pt x="2148" y="1479"/>
                  </a:lnTo>
                  <a:lnTo>
                    <a:pt x="2148" y="1523"/>
                  </a:lnTo>
                  <a:lnTo>
                    <a:pt x="2138" y="1566"/>
                  </a:lnTo>
                  <a:lnTo>
                    <a:pt x="2178" y="1555"/>
                  </a:lnTo>
                  <a:lnTo>
                    <a:pt x="2209" y="1512"/>
                  </a:lnTo>
                  <a:lnTo>
                    <a:pt x="2249" y="1544"/>
                  </a:lnTo>
                  <a:lnTo>
                    <a:pt x="2289" y="1566"/>
                  </a:lnTo>
                  <a:lnTo>
                    <a:pt x="2299" y="1523"/>
                  </a:lnTo>
                  <a:lnTo>
                    <a:pt x="2340" y="1501"/>
                  </a:lnTo>
                  <a:lnTo>
                    <a:pt x="2360" y="1457"/>
                  </a:lnTo>
                  <a:lnTo>
                    <a:pt x="2350" y="1414"/>
                  </a:lnTo>
                  <a:lnTo>
                    <a:pt x="2350" y="1370"/>
                  </a:lnTo>
                  <a:lnTo>
                    <a:pt x="2309" y="1360"/>
                  </a:lnTo>
                  <a:lnTo>
                    <a:pt x="2279" y="1316"/>
                  </a:lnTo>
                  <a:lnTo>
                    <a:pt x="2279" y="1262"/>
                  </a:lnTo>
                  <a:lnTo>
                    <a:pt x="2279" y="1218"/>
                  </a:lnTo>
                  <a:lnTo>
                    <a:pt x="2289" y="1175"/>
                  </a:lnTo>
                  <a:lnTo>
                    <a:pt x="2289" y="1131"/>
                  </a:lnTo>
                  <a:lnTo>
                    <a:pt x="2279" y="1088"/>
                  </a:lnTo>
                  <a:lnTo>
                    <a:pt x="2239" y="1077"/>
                  </a:lnTo>
                  <a:lnTo>
                    <a:pt x="2198" y="1099"/>
                  </a:lnTo>
                  <a:lnTo>
                    <a:pt x="2158" y="1088"/>
                  </a:lnTo>
                  <a:lnTo>
                    <a:pt x="2118" y="1044"/>
                  </a:lnTo>
                  <a:lnTo>
                    <a:pt x="2098" y="1001"/>
                  </a:lnTo>
                  <a:lnTo>
                    <a:pt x="2108" y="957"/>
                  </a:lnTo>
                  <a:lnTo>
                    <a:pt x="2098" y="914"/>
                  </a:lnTo>
                  <a:lnTo>
                    <a:pt x="2077" y="870"/>
                  </a:lnTo>
                  <a:lnTo>
                    <a:pt x="2067" y="827"/>
                  </a:lnTo>
                  <a:lnTo>
                    <a:pt x="2077" y="783"/>
                  </a:lnTo>
                  <a:lnTo>
                    <a:pt x="2077" y="740"/>
                  </a:lnTo>
                  <a:lnTo>
                    <a:pt x="2077" y="696"/>
                  </a:lnTo>
                  <a:lnTo>
                    <a:pt x="2077" y="653"/>
                  </a:lnTo>
                  <a:lnTo>
                    <a:pt x="2108" y="609"/>
                  </a:lnTo>
                  <a:lnTo>
                    <a:pt x="2128" y="566"/>
                  </a:lnTo>
                  <a:lnTo>
                    <a:pt x="2128" y="522"/>
                  </a:lnTo>
                  <a:lnTo>
                    <a:pt x="2108" y="479"/>
                  </a:lnTo>
                  <a:lnTo>
                    <a:pt x="2067" y="457"/>
                  </a:lnTo>
                  <a:lnTo>
                    <a:pt x="2027" y="424"/>
                  </a:lnTo>
                  <a:lnTo>
                    <a:pt x="1987" y="402"/>
                  </a:lnTo>
                  <a:lnTo>
                    <a:pt x="1946" y="402"/>
                  </a:lnTo>
                  <a:lnTo>
                    <a:pt x="1906" y="402"/>
                  </a:lnTo>
                  <a:lnTo>
                    <a:pt x="1876" y="359"/>
                  </a:lnTo>
                  <a:lnTo>
                    <a:pt x="1906" y="315"/>
                  </a:lnTo>
                  <a:lnTo>
                    <a:pt x="1896" y="272"/>
                  </a:lnTo>
                  <a:lnTo>
                    <a:pt x="1906" y="228"/>
                  </a:lnTo>
                  <a:lnTo>
                    <a:pt x="1926" y="185"/>
                  </a:lnTo>
                  <a:lnTo>
                    <a:pt x="1876" y="174"/>
                  </a:lnTo>
                  <a:lnTo>
                    <a:pt x="1835" y="174"/>
                  </a:lnTo>
                  <a:lnTo>
                    <a:pt x="1785" y="163"/>
                  </a:lnTo>
                  <a:lnTo>
                    <a:pt x="1755" y="120"/>
                  </a:lnTo>
                  <a:lnTo>
                    <a:pt x="1714" y="76"/>
                  </a:lnTo>
                  <a:lnTo>
                    <a:pt x="1674" y="65"/>
                  </a:lnTo>
                  <a:lnTo>
                    <a:pt x="1634" y="54"/>
                  </a:lnTo>
                  <a:lnTo>
                    <a:pt x="1644" y="11"/>
                  </a:lnTo>
                  <a:lnTo>
                    <a:pt x="1684" y="0"/>
                  </a:lnTo>
                  <a:lnTo>
                    <a:pt x="1735" y="0"/>
                  </a:lnTo>
                  <a:lnTo>
                    <a:pt x="1755" y="44"/>
                  </a:lnTo>
                  <a:lnTo>
                    <a:pt x="1805" y="65"/>
                  </a:lnTo>
                  <a:lnTo>
                    <a:pt x="1846" y="65"/>
                  </a:lnTo>
                  <a:lnTo>
                    <a:pt x="1886" y="76"/>
                  </a:lnTo>
                  <a:lnTo>
                    <a:pt x="1936" y="87"/>
                  </a:lnTo>
                  <a:lnTo>
                    <a:pt x="1967" y="131"/>
                  </a:lnTo>
                  <a:lnTo>
                    <a:pt x="1967" y="174"/>
                  </a:lnTo>
                  <a:lnTo>
                    <a:pt x="2007" y="185"/>
                  </a:lnTo>
                  <a:lnTo>
                    <a:pt x="2037" y="228"/>
                  </a:lnTo>
                  <a:lnTo>
                    <a:pt x="2077" y="228"/>
                  </a:lnTo>
                  <a:lnTo>
                    <a:pt x="2128" y="207"/>
                  </a:lnTo>
                  <a:lnTo>
                    <a:pt x="2178" y="196"/>
                  </a:lnTo>
                  <a:lnTo>
                    <a:pt x="2219" y="218"/>
                  </a:lnTo>
                  <a:lnTo>
                    <a:pt x="2219" y="261"/>
                  </a:lnTo>
                  <a:lnTo>
                    <a:pt x="2198" y="305"/>
                  </a:lnTo>
                  <a:lnTo>
                    <a:pt x="2198" y="348"/>
                  </a:lnTo>
                  <a:lnTo>
                    <a:pt x="2229" y="392"/>
                  </a:lnTo>
                  <a:lnTo>
                    <a:pt x="2269" y="392"/>
                  </a:lnTo>
                  <a:lnTo>
                    <a:pt x="2309" y="402"/>
                  </a:lnTo>
                  <a:lnTo>
                    <a:pt x="2350" y="446"/>
                  </a:lnTo>
                  <a:lnTo>
                    <a:pt x="2299" y="489"/>
                  </a:lnTo>
                  <a:lnTo>
                    <a:pt x="2259" y="500"/>
                  </a:lnTo>
                  <a:lnTo>
                    <a:pt x="2239" y="544"/>
                  </a:lnTo>
                  <a:lnTo>
                    <a:pt x="2239" y="587"/>
                  </a:lnTo>
                  <a:lnTo>
                    <a:pt x="2219" y="631"/>
                  </a:lnTo>
                  <a:lnTo>
                    <a:pt x="2188" y="674"/>
                  </a:lnTo>
                  <a:lnTo>
                    <a:pt x="2148" y="696"/>
                  </a:lnTo>
                  <a:lnTo>
                    <a:pt x="2108" y="718"/>
                  </a:lnTo>
                  <a:lnTo>
                    <a:pt x="2098" y="761"/>
                  </a:lnTo>
                  <a:lnTo>
                    <a:pt x="2098" y="805"/>
                  </a:lnTo>
                  <a:lnTo>
                    <a:pt x="2108" y="848"/>
                  </a:lnTo>
                  <a:lnTo>
                    <a:pt x="2148" y="859"/>
                  </a:lnTo>
                  <a:lnTo>
                    <a:pt x="2188" y="859"/>
                  </a:lnTo>
                  <a:lnTo>
                    <a:pt x="2229" y="848"/>
                  </a:lnTo>
                  <a:lnTo>
                    <a:pt x="2269" y="881"/>
                  </a:lnTo>
                  <a:lnTo>
                    <a:pt x="2309" y="914"/>
                  </a:lnTo>
                  <a:lnTo>
                    <a:pt x="2350" y="892"/>
                  </a:lnTo>
                  <a:lnTo>
                    <a:pt x="2360" y="848"/>
                  </a:lnTo>
                  <a:lnTo>
                    <a:pt x="2360" y="805"/>
                  </a:lnTo>
                  <a:lnTo>
                    <a:pt x="2360" y="761"/>
                  </a:lnTo>
                  <a:lnTo>
                    <a:pt x="2360" y="718"/>
                  </a:lnTo>
                  <a:lnTo>
                    <a:pt x="2400" y="707"/>
                  </a:lnTo>
                  <a:lnTo>
                    <a:pt x="2441" y="718"/>
                  </a:lnTo>
                  <a:lnTo>
                    <a:pt x="2481" y="740"/>
                  </a:lnTo>
                  <a:lnTo>
                    <a:pt x="2521" y="750"/>
                  </a:lnTo>
                  <a:lnTo>
                    <a:pt x="2562" y="707"/>
                  </a:lnTo>
                  <a:lnTo>
                    <a:pt x="2572" y="663"/>
                  </a:lnTo>
                  <a:lnTo>
                    <a:pt x="2572" y="620"/>
                  </a:lnTo>
                  <a:lnTo>
                    <a:pt x="2531" y="587"/>
                  </a:lnTo>
                  <a:lnTo>
                    <a:pt x="2491" y="587"/>
                  </a:lnTo>
                  <a:lnTo>
                    <a:pt x="2451" y="566"/>
                  </a:lnTo>
                  <a:lnTo>
                    <a:pt x="2430" y="522"/>
                  </a:lnTo>
                  <a:lnTo>
                    <a:pt x="2430" y="479"/>
                  </a:lnTo>
                  <a:lnTo>
                    <a:pt x="2430" y="424"/>
                  </a:lnTo>
                  <a:lnTo>
                    <a:pt x="2410" y="370"/>
                  </a:lnTo>
                  <a:lnTo>
                    <a:pt x="2400" y="326"/>
                  </a:lnTo>
                  <a:lnTo>
                    <a:pt x="2441" y="305"/>
                  </a:lnTo>
                  <a:lnTo>
                    <a:pt x="2481" y="305"/>
                  </a:lnTo>
                  <a:lnTo>
                    <a:pt x="2521" y="305"/>
                  </a:lnTo>
                  <a:lnTo>
                    <a:pt x="2562" y="305"/>
                  </a:lnTo>
                  <a:lnTo>
                    <a:pt x="2602" y="315"/>
                  </a:lnTo>
                  <a:lnTo>
                    <a:pt x="2642" y="272"/>
                  </a:lnTo>
                  <a:lnTo>
                    <a:pt x="2672" y="228"/>
                  </a:lnTo>
                  <a:lnTo>
                    <a:pt x="2713" y="207"/>
                  </a:lnTo>
                  <a:lnTo>
                    <a:pt x="2753" y="196"/>
                  </a:lnTo>
                  <a:lnTo>
                    <a:pt x="2794" y="163"/>
                  </a:lnTo>
                  <a:lnTo>
                    <a:pt x="2834" y="141"/>
                  </a:lnTo>
                  <a:lnTo>
                    <a:pt x="2874" y="163"/>
                  </a:lnTo>
                  <a:lnTo>
                    <a:pt x="2915" y="196"/>
                  </a:lnTo>
                  <a:lnTo>
                    <a:pt x="2955" y="185"/>
                  </a:lnTo>
                  <a:lnTo>
                    <a:pt x="2995" y="174"/>
                  </a:lnTo>
                  <a:lnTo>
                    <a:pt x="3036" y="163"/>
                  </a:lnTo>
                  <a:lnTo>
                    <a:pt x="3076" y="196"/>
                  </a:lnTo>
                  <a:lnTo>
                    <a:pt x="3116" y="218"/>
                  </a:lnTo>
                  <a:lnTo>
                    <a:pt x="3167" y="207"/>
                  </a:lnTo>
                  <a:lnTo>
                    <a:pt x="3207" y="196"/>
                  </a:lnTo>
                  <a:lnTo>
                    <a:pt x="3247" y="218"/>
                  </a:lnTo>
                  <a:lnTo>
                    <a:pt x="3267" y="261"/>
                  </a:lnTo>
                  <a:lnTo>
                    <a:pt x="3267" y="305"/>
                  </a:lnTo>
                  <a:lnTo>
                    <a:pt x="3257" y="348"/>
                  </a:lnTo>
                  <a:lnTo>
                    <a:pt x="3227" y="392"/>
                  </a:lnTo>
                  <a:lnTo>
                    <a:pt x="3207" y="435"/>
                  </a:lnTo>
                  <a:lnTo>
                    <a:pt x="3197" y="479"/>
                  </a:lnTo>
                  <a:lnTo>
                    <a:pt x="3157" y="511"/>
                  </a:lnTo>
                  <a:lnTo>
                    <a:pt x="3207" y="544"/>
                  </a:lnTo>
                  <a:lnTo>
                    <a:pt x="3247" y="555"/>
                  </a:lnTo>
                  <a:lnTo>
                    <a:pt x="3288" y="566"/>
                  </a:lnTo>
                  <a:lnTo>
                    <a:pt x="3318" y="609"/>
                  </a:lnTo>
                  <a:lnTo>
                    <a:pt x="3348" y="653"/>
                  </a:lnTo>
                  <a:lnTo>
                    <a:pt x="3308" y="674"/>
                  </a:lnTo>
                  <a:lnTo>
                    <a:pt x="3267" y="674"/>
                  </a:lnTo>
                  <a:lnTo>
                    <a:pt x="3227" y="674"/>
                  </a:lnTo>
                  <a:lnTo>
                    <a:pt x="3187" y="707"/>
                  </a:lnTo>
                  <a:lnTo>
                    <a:pt x="3177" y="750"/>
                  </a:lnTo>
                  <a:lnTo>
                    <a:pt x="3136" y="783"/>
                  </a:lnTo>
                  <a:lnTo>
                    <a:pt x="3086" y="783"/>
                  </a:lnTo>
                  <a:lnTo>
                    <a:pt x="3046" y="783"/>
                  </a:lnTo>
                  <a:lnTo>
                    <a:pt x="2995" y="783"/>
                  </a:lnTo>
                  <a:lnTo>
                    <a:pt x="2955" y="783"/>
                  </a:lnTo>
                  <a:lnTo>
                    <a:pt x="2915" y="783"/>
                  </a:lnTo>
                  <a:lnTo>
                    <a:pt x="2864" y="783"/>
                  </a:lnTo>
                  <a:lnTo>
                    <a:pt x="2824" y="783"/>
                  </a:lnTo>
                  <a:lnTo>
                    <a:pt x="2783" y="783"/>
                  </a:lnTo>
                  <a:lnTo>
                    <a:pt x="2743" y="805"/>
                  </a:lnTo>
                  <a:lnTo>
                    <a:pt x="2733" y="848"/>
                  </a:lnTo>
                  <a:lnTo>
                    <a:pt x="2783" y="881"/>
                  </a:lnTo>
                  <a:lnTo>
                    <a:pt x="2824" y="881"/>
                  </a:lnTo>
                  <a:lnTo>
                    <a:pt x="2864" y="870"/>
                  </a:lnTo>
                  <a:lnTo>
                    <a:pt x="2884" y="914"/>
                  </a:lnTo>
                  <a:lnTo>
                    <a:pt x="2894" y="957"/>
                  </a:lnTo>
                  <a:lnTo>
                    <a:pt x="2894" y="1011"/>
                  </a:lnTo>
                  <a:lnTo>
                    <a:pt x="2904" y="1055"/>
                  </a:lnTo>
                  <a:lnTo>
                    <a:pt x="2975" y="1055"/>
                  </a:lnTo>
                  <a:lnTo>
                    <a:pt x="3015" y="1044"/>
                  </a:lnTo>
                  <a:lnTo>
                    <a:pt x="3056" y="1033"/>
                  </a:lnTo>
                  <a:lnTo>
                    <a:pt x="3096" y="1055"/>
                  </a:lnTo>
                  <a:lnTo>
                    <a:pt x="3136" y="1055"/>
                  </a:lnTo>
                  <a:lnTo>
                    <a:pt x="3167" y="1011"/>
                  </a:lnTo>
                  <a:lnTo>
                    <a:pt x="3207" y="990"/>
                  </a:lnTo>
                  <a:lnTo>
                    <a:pt x="3247" y="968"/>
                  </a:lnTo>
                  <a:lnTo>
                    <a:pt x="3288" y="946"/>
                  </a:lnTo>
                  <a:lnTo>
                    <a:pt x="3338" y="957"/>
                  </a:lnTo>
                  <a:lnTo>
                    <a:pt x="3378" y="1001"/>
                  </a:lnTo>
                  <a:lnTo>
                    <a:pt x="3419" y="1033"/>
                  </a:lnTo>
                  <a:lnTo>
                    <a:pt x="3459" y="1033"/>
                  </a:lnTo>
                  <a:lnTo>
                    <a:pt x="3499" y="1033"/>
                  </a:lnTo>
                  <a:lnTo>
                    <a:pt x="3540" y="1011"/>
                  </a:lnTo>
                  <a:lnTo>
                    <a:pt x="3580" y="1001"/>
                  </a:lnTo>
                  <a:lnTo>
                    <a:pt x="3620" y="1001"/>
                  </a:lnTo>
                  <a:lnTo>
                    <a:pt x="3661" y="1011"/>
                  </a:lnTo>
                  <a:lnTo>
                    <a:pt x="3681" y="1066"/>
                  </a:lnTo>
                  <a:lnTo>
                    <a:pt x="3691" y="1109"/>
                  </a:lnTo>
                  <a:lnTo>
                    <a:pt x="3691" y="1153"/>
                  </a:lnTo>
                  <a:lnTo>
                    <a:pt x="3681" y="1196"/>
                  </a:lnTo>
                  <a:lnTo>
                    <a:pt x="3711" y="1240"/>
                  </a:lnTo>
                  <a:lnTo>
                    <a:pt x="3741" y="1283"/>
                  </a:lnTo>
                  <a:lnTo>
                    <a:pt x="3741" y="1327"/>
                  </a:lnTo>
                  <a:lnTo>
                    <a:pt x="3741" y="1381"/>
                  </a:lnTo>
                  <a:lnTo>
                    <a:pt x="3752" y="1425"/>
                  </a:lnTo>
                  <a:lnTo>
                    <a:pt x="3752" y="1468"/>
                  </a:lnTo>
                  <a:lnTo>
                    <a:pt x="3701" y="1490"/>
                  </a:lnTo>
                  <a:lnTo>
                    <a:pt x="3641" y="1501"/>
                  </a:lnTo>
                  <a:lnTo>
                    <a:pt x="3610" y="1544"/>
                  </a:lnTo>
                  <a:lnTo>
                    <a:pt x="3610" y="1588"/>
                  </a:lnTo>
                  <a:lnTo>
                    <a:pt x="3620" y="1631"/>
                  </a:lnTo>
                  <a:lnTo>
                    <a:pt x="3661" y="1664"/>
                  </a:lnTo>
                  <a:lnTo>
                    <a:pt x="3701" y="1686"/>
                  </a:lnTo>
                  <a:lnTo>
                    <a:pt x="3741" y="1675"/>
                  </a:lnTo>
                  <a:lnTo>
                    <a:pt x="3782" y="1653"/>
                  </a:lnTo>
                  <a:lnTo>
                    <a:pt x="3822" y="1664"/>
                  </a:lnTo>
                  <a:lnTo>
                    <a:pt x="3842" y="1708"/>
                  </a:lnTo>
                  <a:lnTo>
                    <a:pt x="3852" y="1751"/>
                  </a:lnTo>
                  <a:lnTo>
                    <a:pt x="3822" y="1795"/>
                  </a:lnTo>
                  <a:lnTo>
                    <a:pt x="3822" y="1838"/>
                  </a:lnTo>
                  <a:lnTo>
                    <a:pt x="3832" y="1892"/>
                  </a:lnTo>
                  <a:lnTo>
                    <a:pt x="3873" y="1903"/>
                  </a:lnTo>
                  <a:lnTo>
                    <a:pt x="3893" y="1947"/>
                  </a:lnTo>
                  <a:lnTo>
                    <a:pt x="3943" y="1969"/>
                  </a:lnTo>
                  <a:lnTo>
                    <a:pt x="3994" y="1969"/>
                  </a:lnTo>
                  <a:lnTo>
                    <a:pt x="4044" y="1958"/>
                  </a:lnTo>
                  <a:lnTo>
                    <a:pt x="4084" y="1958"/>
                  </a:lnTo>
                  <a:lnTo>
                    <a:pt x="4125" y="1958"/>
                  </a:lnTo>
                  <a:lnTo>
                    <a:pt x="4135" y="1914"/>
                  </a:lnTo>
                  <a:lnTo>
                    <a:pt x="4135" y="1871"/>
                  </a:lnTo>
                  <a:lnTo>
                    <a:pt x="4175" y="1827"/>
                  </a:lnTo>
                  <a:lnTo>
                    <a:pt x="4175" y="1784"/>
                  </a:lnTo>
                  <a:lnTo>
                    <a:pt x="4215" y="1751"/>
                  </a:lnTo>
                  <a:lnTo>
                    <a:pt x="4256" y="1718"/>
                  </a:lnTo>
                  <a:lnTo>
                    <a:pt x="4256" y="1675"/>
                  </a:lnTo>
                  <a:lnTo>
                    <a:pt x="4256" y="1631"/>
                  </a:lnTo>
                  <a:lnTo>
                    <a:pt x="4276" y="1588"/>
                  </a:lnTo>
                  <a:lnTo>
                    <a:pt x="4316" y="1566"/>
                  </a:lnTo>
                  <a:lnTo>
                    <a:pt x="4347" y="1621"/>
                  </a:lnTo>
                  <a:lnTo>
                    <a:pt x="4387" y="1653"/>
                  </a:lnTo>
                  <a:lnTo>
                    <a:pt x="4427" y="1642"/>
                  </a:lnTo>
                  <a:lnTo>
                    <a:pt x="4468" y="1631"/>
                  </a:lnTo>
                  <a:lnTo>
                    <a:pt x="4508" y="1642"/>
                  </a:lnTo>
                  <a:lnTo>
                    <a:pt x="4548" y="1664"/>
                  </a:lnTo>
                  <a:lnTo>
                    <a:pt x="4589" y="1631"/>
                  </a:lnTo>
                  <a:lnTo>
                    <a:pt x="4589" y="1588"/>
                  </a:lnTo>
                  <a:lnTo>
                    <a:pt x="4599" y="1544"/>
                  </a:lnTo>
                  <a:lnTo>
                    <a:pt x="4639" y="1523"/>
                  </a:lnTo>
                  <a:lnTo>
                    <a:pt x="4679" y="1523"/>
                  </a:lnTo>
                  <a:lnTo>
                    <a:pt x="4700" y="1479"/>
                  </a:lnTo>
                  <a:lnTo>
                    <a:pt x="4700" y="1436"/>
                  </a:lnTo>
                  <a:lnTo>
                    <a:pt x="4720" y="1392"/>
                  </a:lnTo>
                  <a:lnTo>
                    <a:pt x="4760" y="1360"/>
                  </a:lnTo>
                  <a:lnTo>
                    <a:pt x="4800" y="1349"/>
                  </a:lnTo>
                  <a:lnTo>
                    <a:pt x="4841" y="1349"/>
                  </a:lnTo>
                  <a:lnTo>
                    <a:pt x="4881" y="1316"/>
                  </a:lnTo>
                  <a:lnTo>
                    <a:pt x="4921" y="1305"/>
                  </a:lnTo>
                  <a:lnTo>
                    <a:pt x="4962" y="1305"/>
                  </a:lnTo>
                  <a:lnTo>
                    <a:pt x="4992" y="1360"/>
                  </a:lnTo>
                  <a:lnTo>
                    <a:pt x="4992" y="1403"/>
                  </a:lnTo>
                  <a:lnTo>
                    <a:pt x="4992" y="1447"/>
                  </a:lnTo>
                  <a:lnTo>
                    <a:pt x="4992" y="1490"/>
                  </a:lnTo>
                  <a:lnTo>
                    <a:pt x="4992" y="1534"/>
                  </a:lnTo>
                  <a:lnTo>
                    <a:pt x="4962" y="1577"/>
                  </a:lnTo>
                  <a:lnTo>
                    <a:pt x="4921" y="1566"/>
                  </a:lnTo>
                  <a:lnTo>
                    <a:pt x="4881" y="1544"/>
                  </a:lnTo>
                  <a:lnTo>
                    <a:pt x="4841" y="1555"/>
                  </a:lnTo>
                  <a:lnTo>
                    <a:pt x="4810" y="1599"/>
                  </a:lnTo>
                  <a:lnTo>
                    <a:pt x="4770" y="1631"/>
                  </a:lnTo>
                  <a:lnTo>
                    <a:pt x="4750" y="1675"/>
                  </a:lnTo>
                  <a:lnTo>
                    <a:pt x="4750" y="1718"/>
                  </a:lnTo>
                  <a:lnTo>
                    <a:pt x="4730" y="1762"/>
                  </a:lnTo>
                  <a:lnTo>
                    <a:pt x="4700" y="1805"/>
                  </a:lnTo>
                  <a:lnTo>
                    <a:pt x="4659" y="1849"/>
                  </a:lnTo>
                  <a:lnTo>
                    <a:pt x="4639" y="1892"/>
                  </a:lnTo>
                  <a:lnTo>
                    <a:pt x="4639" y="1936"/>
                  </a:lnTo>
                  <a:lnTo>
                    <a:pt x="4599" y="1936"/>
                  </a:lnTo>
                  <a:lnTo>
                    <a:pt x="4579" y="1990"/>
                  </a:lnTo>
                  <a:lnTo>
                    <a:pt x="4579" y="2034"/>
                  </a:lnTo>
                  <a:lnTo>
                    <a:pt x="4579" y="2077"/>
                  </a:lnTo>
                  <a:lnTo>
                    <a:pt x="4558" y="2121"/>
                  </a:lnTo>
                  <a:lnTo>
                    <a:pt x="4518" y="2132"/>
                  </a:lnTo>
                  <a:lnTo>
                    <a:pt x="4478" y="2132"/>
                  </a:lnTo>
                  <a:lnTo>
                    <a:pt x="4437" y="2143"/>
                  </a:lnTo>
                  <a:lnTo>
                    <a:pt x="4417" y="2186"/>
                  </a:lnTo>
                  <a:lnTo>
                    <a:pt x="4377" y="2219"/>
                  </a:lnTo>
                  <a:lnTo>
                    <a:pt x="4377" y="2262"/>
                  </a:lnTo>
                  <a:lnTo>
                    <a:pt x="4377" y="2317"/>
                  </a:lnTo>
                  <a:lnTo>
                    <a:pt x="4347" y="2360"/>
                  </a:lnTo>
                  <a:lnTo>
                    <a:pt x="4306" y="2415"/>
                  </a:lnTo>
                  <a:lnTo>
                    <a:pt x="4306" y="2469"/>
                  </a:lnTo>
                  <a:lnTo>
                    <a:pt x="4266" y="2491"/>
                  </a:lnTo>
                  <a:lnTo>
                    <a:pt x="4185" y="2491"/>
                  </a:lnTo>
                  <a:lnTo>
                    <a:pt x="4145" y="2491"/>
                  </a:lnTo>
                  <a:lnTo>
                    <a:pt x="4105" y="2502"/>
                  </a:lnTo>
                  <a:lnTo>
                    <a:pt x="4064" y="2512"/>
                  </a:lnTo>
                  <a:lnTo>
                    <a:pt x="4024" y="2491"/>
                  </a:lnTo>
                  <a:lnTo>
                    <a:pt x="3984" y="2458"/>
                  </a:lnTo>
                  <a:lnTo>
                    <a:pt x="3943" y="2458"/>
                  </a:lnTo>
                  <a:lnTo>
                    <a:pt x="3903" y="2458"/>
                  </a:lnTo>
                  <a:lnTo>
                    <a:pt x="3852" y="2480"/>
                  </a:lnTo>
                  <a:lnTo>
                    <a:pt x="3812" y="2469"/>
                  </a:lnTo>
                  <a:lnTo>
                    <a:pt x="3772" y="2458"/>
                  </a:lnTo>
                  <a:lnTo>
                    <a:pt x="3741" y="2545"/>
                  </a:lnTo>
                  <a:lnTo>
                    <a:pt x="3701" y="2578"/>
                  </a:lnTo>
                  <a:lnTo>
                    <a:pt x="3661" y="2578"/>
                  </a:lnTo>
                  <a:lnTo>
                    <a:pt x="3651" y="2534"/>
                  </a:lnTo>
                  <a:lnTo>
                    <a:pt x="3661" y="2491"/>
                  </a:lnTo>
                  <a:lnTo>
                    <a:pt x="3661" y="2447"/>
                  </a:lnTo>
                  <a:lnTo>
                    <a:pt x="3661" y="2404"/>
                  </a:lnTo>
                  <a:lnTo>
                    <a:pt x="3570" y="2360"/>
                  </a:lnTo>
                  <a:lnTo>
                    <a:pt x="3560" y="2317"/>
                  </a:lnTo>
                  <a:lnTo>
                    <a:pt x="3570" y="2273"/>
                  </a:lnTo>
                  <a:lnTo>
                    <a:pt x="3590" y="2230"/>
                  </a:lnTo>
                  <a:lnTo>
                    <a:pt x="3600" y="2175"/>
                  </a:lnTo>
                  <a:lnTo>
                    <a:pt x="3600" y="2121"/>
                  </a:lnTo>
                  <a:lnTo>
                    <a:pt x="3590" y="2077"/>
                  </a:lnTo>
                  <a:lnTo>
                    <a:pt x="3580" y="2023"/>
                  </a:lnTo>
                  <a:lnTo>
                    <a:pt x="3580" y="1979"/>
                  </a:lnTo>
                  <a:lnTo>
                    <a:pt x="3550" y="1936"/>
                  </a:lnTo>
                  <a:lnTo>
                    <a:pt x="3530" y="1892"/>
                  </a:lnTo>
                  <a:lnTo>
                    <a:pt x="3550" y="1849"/>
                  </a:lnTo>
                  <a:lnTo>
                    <a:pt x="3570" y="1805"/>
                  </a:lnTo>
                  <a:lnTo>
                    <a:pt x="3580" y="1762"/>
                  </a:lnTo>
                  <a:lnTo>
                    <a:pt x="3570" y="1675"/>
                  </a:lnTo>
                  <a:lnTo>
                    <a:pt x="3570" y="1631"/>
                  </a:lnTo>
                  <a:lnTo>
                    <a:pt x="3560" y="1577"/>
                  </a:lnTo>
                  <a:lnTo>
                    <a:pt x="3520" y="1544"/>
                  </a:lnTo>
                  <a:lnTo>
                    <a:pt x="3469" y="1566"/>
                  </a:lnTo>
                  <a:lnTo>
                    <a:pt x="3429" y="1588"/>
                  </a:lnTo>
                  <a:lnTo>
                    <a:pt x="3389" y="1588"/>
                  </a:lnTo>
                  <a:lnTo>
                    <a:pt x="3348" y="1566"/>
                  </a:lnTo>
                  <a:lnTo>
                    <a:pt x="3308" y="1544"/>
                  </a:lnTo>
                  <a:lnTo>
                    <a:pt x="3267" y="1577"/>
                  </a:lnTo>
                  <a:lnTo>
                    <a:pt x="3237" y="1621"/>
                  </a:lnTo>
                  <a:lnTo>
                    <a:pt x="3197" y="1631"/>
                  </a:lnTo>
                  <a:lnTo>
                    <a:pt x="3146" y="1610"/>
                  </a:lnTo>
                  <a:lnTo>
                    <a:pt x="3106" y="1599"/>
                  </a:lnTo>
                  <a:lnTo>
                    <a:pt x="3066" y="1642"/>
                  </a:lnTo>
                  <a:lnTo>
                    <a:pt x="3046" y="1686"/>
                  </a:lnTo>
                  <a:lnTo>
                    <a:pt x="3025" y="1729"/>
                  </a:lnTo>
                  <a:lnTo>
                    <a:pt x="3005" y="1773"/>
                  </a:lnTo>
                  <a:lnTo>
                    <a:pt x="2995" y="1816"/>
                  </a:lnTo>
                  <a:lnTo>
                    <a:pt x="2945" y="1816"/>
                  </a:lnTo>
                  <a:lnTo>
                    <a:pt x="2904" y="1816"/>
                  </a:lnTo>
                  <a:lnTo>
                    <a:pt x="2894" y="1773"/>
                  </a:lnTo>
                  <a:lnTo>
                    <a:pt x="2904" y="1729"/>
                  </a:lnTo>
                  <a:lnTo>
                    <a:pt x="2904" y="1686"/>
                  </a:lnTo>
                  <a:lnTo>
                    <a:pt x="2864" y="1675"/>
                  </a:lnTo>
                  <a:lnTo>
                    <a:pt x="2824" y="1664"/>
                  </a:lnTo>
                  <a:lnTo>
                    <a:pt x="2814" y="1610"/>
                  </a:lnTo>
                  <a:lnTo>
                    <a:pt x="2824" y="1566"/>
                  </a:lnTo>
                  <a:lnTo>
                    <a:pt x="2824" y="1512"/>
                  </a:lnTo>
                  <a:lnTo>
                    <a:pt x="2824" y="1468"/>
                  </a:lnTo>
                  <a:lnTo>
                    <a:pt x="2834" y="1425"/>
                  </a:lnTo>
                  <a:lnTo>
                    <a:pt x="2834" y="1381"/>
                  </a:lnTo>
                  <a:lnTo>
                    <a:pt x="2794" y="1360"/>
                  </a:lnTo>
                  <a:lnTo>
                    <a:pt x="2753" y="1338"/>
                  </a:lnTo>
                  <a:lnTo>
                    <a:pt x="2703" y="1338"/>
                  </a:lnTo>
                  <a:lnTo>
                    <a:pt x="2662" y="1338"/>
                  </a:lnTo>
                  <a:lnTo>
                    <a:pt x="2622" y="1305"/>
                  </a:lnTo>
                  <a:lnTo>
                    <a:pt x="2582" y="1294"/>
                  </a:lnTo>
                  <a:lnTo>
                    <a:pt x="2521" y="1294"/>
                  </a:lnTo>
                  <a:lnTo>
                    <a:pt x="2491" y="1338"/>
                  </a:lnTo>
                  <a:lnTo>
                    <a:pt x="2451" y="1381"/>
                  </a:lnTo>
                  <a:lnTo>
                    <a:pt x="2451" y="1425"/>
                  </a:lnTo>
                  <a:lnTo>
                    <a:pt x="2451" y="1468"/>
                  </a:lnTo>
                  <a:lnTo>
                    <a:pt x="2410" y="1512"/>
                  </a:lnTo>
                  <a:lnTo>
                    <a:pt x="2400" y="1555"/>
                  </a:lnTo>
                  <a:lnTo>
                    <a:pt x="2360" y="1566"/>
                  </a:lnTo>
                  <a:lnTo>
                    <a:pt x="2320" y="1555"/>
                  </a:lnTo>
                  <a:lnTo>
                    <a:pt x="2279" y="1577"/>
                  </a:lnTo>
                  <a:lnTo>
                    <a:pt x="2239" y="1599"/>
                  </a:lnTo>
                  <a:lnTo>
                    <a:pt x="2229" y="1653"/>
                  </a:lnTo>
                  <a:lnTo>
                    <a:pt x="2239" y="1697"/>
                  </a:lnTo>
                  <a:lnTo>
                    <a:pt x="2239" y="1740"/>
                  </a:lnTo>
                  <a:lnTo>
                    <a:pt x="2219" y="1784"/>
                  </a:lnTo>
                  <a:lnTo>
                    <a:pt x="2188" y="1827"/>
                  </a:lnTo>
                  <a:lnTo>
                    <a:pt x="2178" y="1871"/>
                  </a:lnTo>
                  <a:lnTo>
                    <a:pt x="2168" y="1914"/>
                  </a:lnTo>
                  <a:lnTo>
                    <a:pt x="2168" y="1958"/>
                  </a:lnTo>
                  <a:lnTo>
                    <a:pt x="2158" y="2001"/>
                  </a:lnTo>
                  <a:lnTo>
                    <a:pt x="2128" y="2045"/>
                  </a:lnTo>
                  <a:lnTo>
                    <a:pt x="2088" y="2088"/>
                  </a:lnTo>
                  <a:lnTo>
                    <a:pt x="2047" y="2088"/>
                  </a:lnTo>
                  <a:lnTo>
                    <a:pt x="2007" y="2077"/>
                  </a:lnTo>
                  <a:lnTo>
                    <a:pt x="1967" y="2099"/>
                  </a:lnTo>
                  <a:lnTo>
                    <a:pt x="1926" y="2143"/>
                  </a:lnTo>
                  <a:lnTo>
                    <a:pt x="1896" y="2197"/>
                  </a:lnTo>
                  <a:lnTo>
                    <a:pt x="1896" y="2241"/>
                  </a:lnTo>
                  <a:lnTo>
                    <a:pt x="1896" y="2284"/>
                  </a:lnTo>
                  <a:lnTo>
                    <a:pt x="1896" y="2328"/>
                  </a:lnTo>
                  <a:lnTo>
                    <a:pt x="1886" y="2371"/>
                  </a:lnTo>
                  <a:lnTo>
                    <a:pt x="1916" y="2415"/>
                  </a:lnTo>
                  <a:lnTo>
                    <a:pt x="1956" y="2447"/>
                  </a:lnTo>
                  <a:lnTo>
                    <a:pt x="1967" y="2491"/>
                  </a:lnTo>
                  <a:lnTo>
                    <a:pt x="1946" y="2534"/>
                  </a:lnTo>
                  <a:lnTo>
                    <a:pt x="1926" y="2589"/>
                  </a:lnTo>
                  <a:lnTo>
                    <a:pt x="1876" y="2610"/>
                  </a:lnTo>
                  <a:lnTo>
                    <a:pt x="1835" y="2610"/>
                  </a:lnTo>
                  <a:lnTo>
                    <a:pt x="1795" y="2643"/>
                  </a:lnTo>
                  <a:lnTo>
                    <a:pt x="1755" y="2643"/>
                  </a:lnTo>
                  <a:lnTo>
                    <a:pt x="1714" y="2643"/>
                  </a:lnTo>
                  <a:lnTo>
                    <a:pt x="1674" y="2621"/>
                  </a:lnTo>
                  <a:lnTo>
                    <a:pt x="1634" y="2621"/>
                  </a:lnTo>
                  <a:lnTo>
                    <a:pt x="1593" y="2643"/>
                  </a:lnTo>
                  <a:lnTo>
                    <a:pt x="1553" y="2589"/>
                  </a:lnTo>
                  <a:lnTo>
                    <a:pt x="1543" y="2545"/>
                  </a:lnTo>
                  <a:lnTo>
                    <a:pt x="1493" y="2545"/>
                  </a:lnTo>
                  <a:lnTo>
                    <a:pt x="1472" y="2502"/>
                  </a:lnTo>
                  <a:lnTo>
                    <a:pt x="1432" y="2469"/>
                  </a:lnTo>
                  <a:lnTo>
                    <a:pt x="1392" y="2436"/>
                  </a:lnTo>
                  <a:lnTo>
                    <a:pt x="1351" y="2436"/>
                  </a:lnTo>
                  <a:lnTo>
                    <a:pt x="1311" y="2425"/>
                  </a:lnTo>
                  <a:lnTo>
                    <a:pt x="1271" y="2415"/>
                  </a:lnTo>
                  <a:lnTo>
                    <a:pt x="1220" y="2458"/>
                  </a:lnTo>
                  <a:lnTo>
                    <a:pt x="1240" y="2415"/>
                  </a:lnTo>
                </a:path>
              </a:pathLst>
            </a:custGeom>
            <a:solidFill>
              <a:srgbClr val="58585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82346" name="Freeform 10">
              <a:extLst>
                <a:ext uri="{FF2B5EF4-FFF2-40B4-BE49-F238E27FC236}">
                  <a16:creationId xmlns:a16="http://schemas.microsoft.com/office/drawing/2014/main" id="{6BF1E6E5-B853-2FCB-2ECC-13FC6FF4B4E3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" y="515"/>
              <a:ext cx="672" cy="605"/>
            </a:xfrm>
            <a:custGeom>
              <a:avLst/>
              <a:gdLst>
                <a:gd name="T0" fmla="*/ 154 w 672"/>
                <a:gd name="T1" fmla="*/ 44 h 605"/>
                <a:gd name="T2" fmla="*/ 168 w 672"/>
                <a:gd name="T3" fmla="*/ 102 h 605"/>
                <a:gd name="T4" fmla="*/ 174 w 672"/>
                <a:gd name="T5" fmla="*/ 160 h 605"/>
                <a:gd name="T6" fmla="*/ 201 w 672"/>
                <a:gd name="T7" fmla="*/ 226 h 605"/>
                <a:gd name="T8" fmla="*/ 208 w 672"/>
                <a:gd name="T9" fmla="*/ 291 h 605"/>
                <a:gd name="T10" fmla="*/ 221 w 672"/>
                <a:gd name="T11" fmla="*/ 349 h 605"/>
                <a:gd name="T12" fmla="*/ 228 w 672"/>
                <a:gd name="T13" fmla="*/ 415 h 605"/>
                <a:gd name="T14" fmla="*/ 221 w 672"/>
                <a:gd name="T15" fmla="*/ 473 h 605"/>
                <a:gd name="T16" fmla="*/ 201 w 672"/>
                <a:gd name="T17" fmla="*/ 524 h 605"/>
                <a:gd name="T18" fmla="*/ 161 w 672"/>
                <a:gd name="T19" fmla="*/ 466 h 605"/>
                <a:gd name="T20" fmla="*/ 107 w 672"/>
                <a:gd name="T21" fmla="*/ 437 h 605"/>
                <a:gd name="T22" fmla="*/ 54 w 672"/>
                <a:gd name="T23" fmla="*/ 422 h 605"/>
                <a:gd name="T24" fmla="*/ 0 w 672"/>
                <a:gd name="T25" fmla="*/ 408 h 605"/>
                <a:gd name="T26" fmla="*/ 54 w 672"/>
                <a:gd name="T27" fmla="*/ 451 h 605"/>
                <a:gd name="T28" fmla="*/ 107 w 672"/>
                <a:gd name="T29" fmla="*/ 458 h 605"/>
                <a:gd name="T30" fmla="*/ 148 w 672"/>
                <a:gd name="T31" fmla="*/ 488 h 605"/>
                <a:gd name="T32" fmla="*/ 181 w 672"/>
                <a:gd name="T33" fmla="*/ 546 h 605"/>
                <a:gd name="T34" fmla="*/ 235 w 672"/>
                <a:gd name="T35" fmla="*/ 531 h 605"/>
                <a:gd name="T36" fmla="*/ 289 w 672"/>
                <a:gd name="T37" fmla="*/ 546 h 605"/>
                <a:gd name="T38" fmla="*/ 342 w 672"/>
                <a:gd name="T39" fmla="*/ 582 h 605"/>
                <a:gd name="T40" fmla="*/ 396 w 672"/>
                <a:gd name="T41" fmla="*/ 597 h 605"/>
                <a:gd name="T42" fmla="*/ 483 w 672"/>
                <a:gd name="T43" fmla="*/ 604 h 605"/>
                <a:gd name="T44" fmla="*/ 544 w 672"/>
                <a:gd name="T45" fmla="*/ 589 h 605"/>
                <a:gd name="T46" fmla="*/ 604 w 672"/>
                <a:gd name="T47" fmla="*/ 582 h 605"/>
                <a:gd name="T48" fmla="*/ 671 w 672"/>
                <a:gd name="T49" fmla="*/ 568 h 605"/>
                <a:gd name="T50" fmla="*/ 604 w 672"/>
                <a:gd name="T51" fmla="*/ 568 h 605"/>
                <a:gd name="T52" fmla="*/ 537 w 672"/>
                <a:gd name="T53" fmla="*/ 575 h 605"/>
                <a:gd name="T54" fmla="*/ 483 w 672"/>
                <a:gd name="T55" fmla="*/ 575 h 605"/>
                <a:gd name="T56" fmla="*/ 429 w 672"/>
                <a:gd name="T57" fmla="*/ 575 h 605"/>
                <a:gd name="T58" fmla="*/ 376 w 672"/>
                <a:gd name="T59" fmla="*/ 568 h 605"/>
                <a:gd name="T60" fmla="*/ 322 w 672"/>
                <a:gd name="T61" fmla="*/ 524 h 605"/>
                <a:gd name="T62" fmla="*/ 268 w 672"/>
                <a:gd name="T63" fmla="*/ 509 h 605"/>
                <a:gd name="T64" fmla="*/ 255 w 672"/>
                <a:gd name="T65" fmla="*/ 451 h 605"/>
                <a:gd name="T66" fmla="*/ 255 w 672"/>
                <a:gd name="T67" fmla="*/ 393 h 605"/>
                <a:gd name="T68" fmla="*/ 248 w 672"/>
                <a:gd name="T69" fmla="*/ 327 h 605"/>
                <a:gd name="T70" fmla="*/ 242 w 672"/>
                <a:gd name="T71" fmla="*/ 269 h 605"/>
                <a:gd name="T72" fmla="*/ 228 w 672"/>
                <a:gd name="T73" fmla="*/ 211 h 605"/>
                <a:gd name="T74" fmla="*/ 201 w 672"/>
                <a:gd name="T75" fmla="*/ 146 h 605"/>
                <a:gd name="T76" fmla="*/ 141 w 672"/>
                <a:gd name="T77" fmla="*/ 109 h 605"/>
                <a:gd name="T78" fmla="*/ 161 w 672"/>
                <a:gd name="T79" fmla="*/ 51 h 605"/>
                <a:gd name="T80" fmla="*/ 134 w 672"/>
                <a:gd name="T81" fmla="*/ 0 h 6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672" h="605">
                  <a:moveTo>
                    <a:pt x="134" y="0"/>
                  </a:moveTo>
                  <a:lnTo>
                    <a:pt x="154" y="44"/>
                  </a:lnTo>
                  <a:lnTo>
                    <a:pt x="168" y="73"/>
                  </a:lnTo>
                  <a:lnTo>
                    <a:pt x="168" y="102"/>
                  </a:lnTo>
                  <a:lnTo>
                    <a:pt x="168" y="131"/>
                  </a:lnTo>
                  <a:lnTo>
                    <a:pt x="174" y="160"/>
                  </a:lnTo>
                  <a:lnTo>
                    <a:pt x="181" y="189"/>
                  </a:lnTo>
                  <a:lnTo>
                    <a:pt x="201" y="226"/>
                  </a:lnTo>
                  <a:lnTo>
                    <a:pt x="201" y="262"/>
                  </a:lnTo>
                  <a:lnTo>
                    <a:pt x="208" y="291"/>
                  </a:lnTo>
                  <a:lnTo>
                    <a:pt x="215" y="320"/>
                  </a:lnTo>
                  <a:lnTo>
                    <a:pt x="221" y="349"/>
                  </a:lnTo>
                  <a:lnTo>
                    <a:pt x="221" y="386"/>
                  </a:lnTo>
                  <a:lnTo>
                    <a:pt x="228" y="415"/>
                  </a:lnTo>
                  <a:lnTo>
                    <a:pt x="228" y="444"/>
                  </a:lnTo>
                  <a:lnTo>
                    <a:pt x="221" y="473"/>
                  </a:lnTo>
                  <a:lnTo>
                    <a:pt x="228" y="502"/>
                  </a:lnTo>
                  <a:lnTo>
                    <a:pt x="201" y="524"/>
                  </a:lnTo>
                  <a:lnTo>
                    <a:pt x="174" y="495"/>
                  </a:lnTo>
                  <a:lnTo>
                    <a:pt x="161" y="466"/>
                  </a:lnTo>
                  <a:lnTo>
                    <a:pt x="134" y="437"/>
                  </a:lnTo>
                  <a:lnTo>
                    <a:pt x="107" y="437"/>
                  </a:lnTo>
                  <a:lnTo>
                    <a:pt x="81" y="437"/>
                  </a:lnTo>
                  <a:lnTo>
                    <a:pt x="54" y="422"/>
                  </a:lnTo>
                  <a:lnTo>
                    <a:pt x="27" y="408"/>
                  </a:lnTo>
                  <a:lnTo>
                    <a:pt x="0" y="408"/>
                  </a:lnTo>
                  <a:lnTo>
                    <a:pt x="27" y="422"/>
                  </a:lnTo>
                  <a:lnTo>
                    <a:pt x="54" y="451"/>
                  </a:lnTo>
                  <a:lnTo>
                    <a:pt x="81" y="451"/>
                  </a:lnTo>
                  <a:lnTo>
                    <a:pt x="107" y="458"/>
                  </a:lnTo>
                  <a:lnTo>
                    <a:pt x="134" y="458"/>
                  </a:lnTo>
                  <a:lnTo>
                    <a:pt x="148" y="488"/>
                  </a:lnTo>
                  <a:lnTo>
                    <a:pt x="168" y="517"/>
                  </a:lnTo>
                  <a:lnTo>
                    <a:pt x="181" y="546"/>
                  </a:lnTo>
                  <a:lnTo>
                    <a:pt x="208" y="546"/>
                  </a:lnTo>
                  <a:lnTo>
                    <a:pt x="235" y="531"/>
                  </a:lnTo>
                  <a:lnTo>
                    <a:pt x="262" y="524"/>
                  </a:lnTo>
                  <a:lnTo>
                    <a:pt x="289" y="546"/>
                  </a:lnTo>
                  <a:lnTo>
                    <a:pt x="315" y="560"/>
                  </a:lnTo>
                  <a:lnTo>
                    <a:pt x="342" y="582"/>
                  </a:lnTo>
                  <a:lnTo>
                    <a:pt x="369" y="597"/>
                  </a:lnTo>
                  <a:lnTo>
                    <a:pt x="396" y="597"/>
                  </a:lnTo>
                  <a:lnTo>
                    <a:pt x="429" y="597"/>
                  </a:lnTo>
                  <a:lnTo>
                    <a:pt x="483" y="604"/>
                  </a:lnTo>
                  <a:lnTo>
                    <a:pt x="510" y="604"/>
                  </a:lnTo>
                  <a:lnTo>
                    <a:pt x="544" y="589"/>
                  </a:lnTo>
                  <a:lnTo>
                    <a:pt x="570" y="589"/>
                  </a:lnTo>
                  <a:lnTo>
                    <a:pt x="604" y="582"/>
                  </a:lnTo>
                  <a:lnTo>
                    <a:pt x="637" y="575"/>
                  </a:lnTo>
                  <a:lnTo>
                    <a:pt x="671" y="568"/>
                  </a:lnTo>
                  <a:lnTo>
                    <a:pt x="631" y="568"/>
                  </a:lnTo>
                  <a:lnTo>
                    <a:pt x="604" y="568"/>
                  </a:lnTo>
                  <a:lnTo>
                    <a:pt x="564" y="575"/>
                  </a:lnTo>
                  <a:lnTo>
                    <a:pt x="537" y="575"/>
                  </a:lnTo>
                  <a:lnTo>
                    <a:pt x="510" y="575"/>
                  </a:lnTo>
                  <a:lnTo>
                    <a:pt x="483" y="575"/>
                  </a:lnTo>
                  <a:lnTo>
                    <a:pt x="456" y="575"/>
                  </a:lnTo>
                  <a:lnTo>
                    <a:pt x="429" y="575"/>
                  </a:lnTo>
                  <a:lnTo>
                    <a:pt x="403" y="575"/>
                  </a:lnTo>
                  <a:lnTo>
                    <a:pt x="376" y="568"/>
                  </a:lnTo>
                  <a:lnTo>
                    <a:pt x="349" y="546"/>
                  </a:lnTo>
                  <a:lnTo>
                    <a:pt x="322" y="524"/>
                  </a:lnTo>
                  <a:lnTo>
                    <a:pt x="295" y="524"/>
                  </a:lnTo>
                  <a:lnTo>
                    <a:pt x="268" y="509"/>
                  </a:lnTo>
                  <a:lnTo>
                    <a:pt x="248" y="480"/>
                  </a:lnTo>
                  <a:lnTo>
                    <a:pt x="255" y="451"/>
                  </a:lnTo>
                  <a:lnTo>
                    <a:pt x="255" y="422"/>
                  </a:lnTo>
                  <a:lnTo>
                    <a:pt x="255" y="393"/>
                  </a:lnTo>
                  <a:lnTo>
                    <a:pt x="255" y="364"/>
                  </a:lnTo>
                  <a:lnTo>
                    <a:pt x="248" y="327"/>
                  </a:lnTo>
                  <a:lnTo>
                    <a:pt x="248" y="298"/>
                  </a:lnTo>
                  <a:lnTo>
                    <a:pt x="242" y="269"/>
                  </a:lnTo>
                  <a:lnTo>
                    <a:pt x="228" y="240"/>
                  </a:lnTo>
                  <a:lnTo>
                    <a:pt x="228" y="211"/>
                  </a:lnTo>
                  <a:lnTo>
                    <a:pt x="221" y="175"/>
                  </a:lnTo>
                  <a:lnTo>
                    <a:pt x="201" y="146"/>
                  </a:lnTo>
                  <a:lnTo>
                    <a:pt x="161" y="138"/>
                  </a:lnTo>
                  <a:lnTo>
                    <a:pt x="141" y="109"/>
                  </a:lnTo>
                  <a:lnTo>
                    <a:pt x="161" y="80"/>
                  </a:lnTo>
                  <a:lnTo>
                    <a:pt x="161" y="51"/>
                  </a:lnTo>
                  <a:lnTo>
                    <a:pt x="141" y="22"/>
                  </a:lnTo>
                  <a:lnTo>
                    <a:pt x="134" y="0"/>
                  </a:lnTo>
                </a:path>
              </a:pathLst>
            </a:custGeom>
            <a:solidFill>
              <a:srgbClr val="49494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82347" name="Freeform 11">
              <a:extLst>
                <a:ext uri="{FF2B5EF4-FFF2-40B4-BE49-F238E27FC236}">
                  <a16:creationId xmlns:a16="http://schemas.microsoft.com/office/drawing/2014/main" id="{F06A9995-6EE7-18DF-218E-F40761F1B530}"/>
                </a:ext>
              </a:extLst>
            </p:cNvPr>
            <p:cNvSpPr>
              <a:spLocks/>
            </p:cNvSpPr>
            <p:nvPr/>
          </p:nvSpPr>
          <p:spPr bwMode="auto">
            <a:xfrm>
              <a:off x="502" y="378"/>
              <a:ext cx="1136" cy="2540"/>
            </a:xfrm>
            <a:custGeom>
              <a:avLst/>
              <a:gdLst>
                <a:gd name="T0" fmla="*/ 1122 w 1136"/>
                <a:gd name="T1" fmla="*/ 87 h 2540"/>
                <a:gd name="T2" fmla="*/ 1095 w 1136"/>
                <a:gd name="T3" fmla="*/ 210 h 2540"/>
                <a:gd name="T4" fmla="*/ 1054 w 1136"/>
                <a:gd name="T5" fmla="*/ 319 h 2540"/>
                <a:gd name="T6" fmla="*/ 1034 w 1136"/>
                <a:gd name="T7" fmla="*/ 406 h 2540"/>
                <a:gd name="T8" fmla="*/ 1075 w 1136"/>
                <a:gd name="T9" fmla="*/ 522 h 2540"/>
                <a:gd name="T10" fmla="*/ 1054 w 1136"/>
                <a:gd name="T11" fmla="*/ 638 h 2540"/>
                <a:gd name="T12" fmla="*/ 1028 w 1136"/>
                <a:gd name="T13" fmla="*/ 754 h 2540"/>
                <a:gd name="T14" fmla="*/ 947 w 1136"/>
                <a:gd name="T15" fmla="*/ 863 h 2540"/>
                <a:gd name="T16" fmla="*/ 913 w 1136"/>
                <a:gd name="T17" fmla="*/ 979 h 2540"/>
                <a:gd name="T18" fmla="*/ 860 w 1136"/>
                <a:gd name="T19" fmla="*/ 1103 h 2540"/>
                <a:gd name="T20" fmla="*/ 813 w 1136"/>
                <a:gd name="T21" fmla="*/ 1219 h 2540"/>
                <a:gd name="T22" fmla="*/ 719 w 1136"/>
                <a:gd name="T23" fmla="*/ 1313 h 2540"/>
                <a:gd name="T24" fmla="*/ 611 w 1136"/>
                <a:gd name="T25" fmla="*/ 1320 h 2540"/>
                <a:gd name="T26" fmla="*/ 504 w 1136"/>
                <a:gd name="T27" fmla="*/ 1320 h 2540"/>
                <a:gd name="T28" fmla="*/ 396 w 1136"/>
                <a:gd name="T29" fmla="*/ 1364 h 2540"/>
                <a:gd name="T30" fmla="*/ 316 w 1136"/>
                <a:gd name="T31" fmla="*/ 1248 h 2540"/>
                <a:gd name="T32" fmla="*/ 208 w 1136"/>
                <a:gd name="T33" fmla="*/ 1175 h 2540"/>
                <a:gd name="T34" fmla="*/ 101 w 1136"/>
                <a:gd name="T35" fmla="*/ 1175 h 2540"/>
                <a:gd name="T36" fmla="*/ 40 w 1136"/>
                <a:gd name="T37" fmla="*/ 1182 h 2540"/>
                <a:gd name="T38" fmla="*/ 141 w 1136"/>
                <a:gd name="T39" fmla="*/ 1240 h 2540"/>
                <a:gd name="T40" fmla="*/ 235 w 1136"/>
                <a:gd name="T41" fmla="*/ 1328 h 2540"/>
                <a:gd name="T42" fmla="*/ 349 w 1136"/>
                <a:gd name="T43" fmla="*/ 1386 h 2540"/>
                <a:gd name="T44" fmla="*/ 356 w 1136"/>
                <a:gd name="T45" fmla="*/ 1531 h 2540"/>
                <a:gd name="T46" fmla="*/ 349 w 1136"/>
                <a:gd name="T47" fmla="*/ 1690 h 2540"/>
                <a:gd name="T48" fmla="*/ 296 w 1136"/>
                <a:gd name="T49" fmla="*/ 1821 h 2540"/>
                <a:gd name="T50" fmla="*/ 235 w 1136"/>
                <a:gd name="T51" fmla="*/ 1951 h 2540"/>
                <a:gd name="T52" fmla="*/ 168 w 1136"/>
                <a:gd name="T53" fmla="*/ 2082 h 2540"/>
                <a:gd name="T54" fmla="*/ 134 w 1136"/>
                <a:gd name="T55" fmla="*/ 2213 h 2540"/>
                <a:gd name="T56" fmla="*/ 67 w 1136"/>
                <a:gd name="T57" fmla="*/ 2329 h 2540"/>
                <a:gd name="T58" fmla="*/ 27 w 1136"/>
                <a:gd name="T59" fmla="*/ 2452 h 2540"/>
                <a:gd name="T60" fmla="*/ 20 w 1136"/>
                <a:gd name="T61" fmla="*/ 2510 h 2540"/>
                <a:gd name="T62" fmla="*/ 81 w 1136"/>
                <a:gd name="T63" fmla="*/ 2387 h 2540"/>
                <a:gd name="T64" fmla="*/ 148 w 1136"/>
                <a:gd name="T65" fmla="*/ 2271 h 2540"/>
                <a:gd name="T66" fmla="*/ 201 w 1136"/>
                <a:gd name="T67" fmla="*/ 2147 h 2540"/>
                <a:gd name="T68" fmla="*/ 242 w 1136"/>
                <a:gd name="T69" fmla="*/ 2002 h 2540"/>
                <a:gd name="T70" fmla="*/ 316 w 1136"/>
                <a:gd name="T71" fmla="*/ 1886 h 2540"/>
                <a:gd name="T72" fmla="*/ 403 w 1136"/>
                <a:gd name="T73" fmla="*/ 1763 h 2540"/>
                <a:gd name="T74" fmla="*/ 430 w 1136"/>
                <a:gd name="T75" fmla="*/ 1639 h 2540"/>
                <a:gd name="T76" fmla="*/ 423 w 1136"/>
                <a:gd name="T77" fmla="*/ 1523 h 2540"/>
                <a:gd name="T78" fmla="*/ 497 w 1136"/>
                <a:gd name="T79" fmla="*/ 1444 h 2540"/>
                <a:gd name="T80" fmla="*/ 651 w 1136"/>
                <a:gd name="T81" fmla="*/ 1407 h 2540"/>
                <a:gd name="T82" fmla="*/ 792 w 1136"/>
                <a:gd name="T83" fmla="*/ 1364 h 2540"/>
                <a:gd name="T84" fmla="*/ 866 w 1136"/>
                <a:gd name="T85" fmla="*/ 1255 h 2540"/>
                <a:gd name="T86" fmla="*/ 907 w 1136"/>
                <a:gd name="T87" fmla="*/ 1074 h 2540"/>
                <a:gd name="T88" fmla="*/ 1014 w 1136"/>
                <a:gd name="T89" fmla="*/ 979 h 2540"/>
                <a:gd name="T90" fmla="*/ 1048 w 1136"/>
                <a:gd name="T91" fmla="*/ 856 h 2540"/>
                <a:gd name="T92" fmla="*/ 1088 w 1136"/>
                <a:gd name="T93" fmla="*/ 733 h 2540"/>
                <a:gd name="T94" fmla="*/ 1115 w 1136"/>
                <a:gd name="T95" fmla="*/ 617 h 2540"/>
                <a:gd name="T96" fmla="*/ 1108 w 1136"/>
                <a:gd name="T97" fmla="*/ 493 h 2540"/>
                <a:gd name="T98" fmla="*/ 1081 w 1136"/>
                <a:gd name="T99" fmla="*/ 377 h 2540"/>
                <a:gd name="T100" fmla="*/ 1088 w 1136"/>
                <a:gd name="T101" fmla="*/ 261 h 2540"/>
                <a:gd name="T102" fmla="*/ 1135 w 1136"/>
                <a:gd name="T103" fmla="*/ 138 h 25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136" h="2540">
                  <a:moveTo>
                    <a:pt x="1088" y="0"/>
                  </a:moveTo>
                  <a:lnTo>
                    <a:pt x="1115" y="29"/>
                  </a:lnTo>
                  <a:lnTo>
                    <a:pt x="1128" y="58"/>
                  </a:lnTo>
                  <a:lnTo>
                    <a:pt x="1122" y="87"/>
                  </a:lnTo>
                  <a:lnTo>
                    <a:pt x="1108" y="116"/>
                  </a:lnTo>
                  <a:lnTo>
                    <a:pt x="1095" y="145"/>
                  </a:lnTo>
                  <a:lnTo>
                    <a:pt x="1088" y="181"/>
                  </a:lnTo>
                  <a:lnTo>
                    <a:pt x="1095" y="210"/>
                  </a:lnTo>
                  <a:lnTo>
                    <a:pt x="1081" y="239"/>
                  </a:lnTo>
                  <a:lnTo>
                    <a:pt x="1054" y="261"/>
                  </a:lnTo>
                  <a:lnTo>
                    <a:pt x="1054" y="290"/>
                  </a:lnTo>
                  <a:lnTo>
                    <a:pt x="1054" y="319"/>
                  </a:lnTo>
                  <a:lnTo>
                    <a:pt x="1014" y="319"/>
                  </a:lnTo>
                  <a:lnTo>
                    <a:pt x="1021" y="348"/>
                  </a:lnTo>
                  <a:lnTo>
                    <a:pt x="1021" y="377"/>
                  </a:lnTo>
                  <a:lnTo>
                    <a:pt x="1034" y="406"/>
                  </a:lnTo>
                  <a:lnTo>
                    <a:pt x="1048" y="435"/>
                  </a:lnTo>
                  <a:lnTo>
                    <a:pt x="1068" y="464"/>
                  </a:lnTo>
                  <a:lnTo>
                    <a:pt x="1075" y="493"/>
                  </a:lnTo>
                  <a:lnTo>
                    <a:pt x="1075" y="522"/>
                  </a:lnTo>
                  <a:lnTo>
                    <a:pt x="1075" y="551"/>
                  </a:lnTo>
                  <a:lnTo>
                    <a:pt x="1054" y="580"/>
                  </a:lnTo>
                  <a:lnTo>
                    <a:pt x="1054" y="609"/>
                  </a:lnTo>
                  <a:lnTo>
                    <a:pt x="1054" y="638"/>
                  </a:lnTo>
                  <a:lnTo>
                    <a:pt x="1048" y="667"/>
                  </a:lnTo>
                  <a:lnTo>
                    <a:pt x="1048" y="696"/>
                  </a:lnTo>
                  <a:lnTo>
                    <a:pt x="1041" y="725"/>
                  </a:lnTo>
                  <a:lnTo>
                    <a:pt x="1028" y="754"/>
                  </a:lnTo>
                  <a:lnTo>
                    <a:pt x="1021" y="783"/>
                  </a:lnTo>
                  <a:lnTo>
                    <a:pt x="981" y="805"/>
                  </a:lnTo>
                  <a:lnTo>
                    <a:pt x="954" y="834"/>
                  </a:lnTo>
                  <a:lnTo>
                    <a:pt x="947" y="863"/>
                  </a:lnTo>
                  <a:lnTo>
                    <a:pt x="940" y="892"/>
                  </a:lnTo>
                  <a:lnTo>
                    <a:pt x="927" y="921"/>
                  </a:lnTo>
                  <a:lnTo>
                    <a:pt x="920" y="950"/>
                  </a:lnTo>
                  <a:lnTo>
                    <a:pt x="913" y="979"/>
                  </a:lnTo>
                  <a:lnTo>
                    <a:pt x="907" y="1008"/>
                  </a:lnTo>
                  <a:lnTo>
                    <a:pt x="880" y="1037"/>
                  </a:lnTo>
                  <a:lnTo>
                    <a:pt x="873" y="1066"/>
                  </a:lnTo>
                  <a:lnTo>
                    <a:pt x="860" y="1103"/>
                  </a:lnTo>
                  <a:lnTo>
                    <a:pt x="853" y="1132"/>
                  </a:lnTo>
                  <a:lnTo>
                    <a:pt x="839" y="1161"/>
                  </a:lnTo>
                  <a:lnTo>
                    <a:pt x="826" y="1190"/>
                  </a:lnTo>
                  <a:lnTo>
                    <a:pt x="813" y="1219"/>
                  </a:lnTo>
                  <a:lnTo>
                    <a:pt x="792" y="1248"/>
                  </a:lnTo>
                  <a:lnTo>
                    <a:pt x="772" y="1277"/>
                  </a:lnTo>
                  <a:lnTo>
                    <a:pt x="745" y="1299"/>
                  </a:lnTo>
                  <a:lnTo>
                    <a:pt x="719" y="1313"/>
                  </a:lnTo>
                  <a:lnTo>
                    <a:pt x="692" y="1320"/>
                  </a:lnTo>
                  <a:lnTo>
                    <a:pt x="665" y="1328"/>
                  </a:lnTo>
                  <a:lnTo>
                    <a:pt x="638" y="1328"/>
                  </a:lnTo>
                  <a:lnTo>
                    <a:pt x="611" y="1320"/>
                  </a:lnTo>
                  <a:lnTo>
                    <a:pt x="584" y="1320"/>
                  </a:lnTo>
                  <a:lnTo>
                    <a:pt x="557" y="1320"/>
                  </a:lnTo>
                  <a:lnTo>
                    <a:pt x="531" y="1320"/>
                  </a:lnTo>
                  <a:lnTo>
                    <a:pt x="504" y="1320"/>
                  </a:lnTo>
                  <a:lnTo>
                    <a:pt x="477" y="1320"/>
                  </a:lnTo>
                  <a:lnTo>
                    <a:pt x="450" y="1320"/>
                  </a:lnTo>
                  <a:lnTo>
                    <a:pt x="423" y="1349"/>
                  </a:lnTo>
                  <a:lnTo>
                    <a:pt x="396" y="1364"/>
                  </a:lnTo>
                  <a:lnTo>
                    <a:pt x="376" y="1335"/>
                  </a:lnTo>
                  <a:lnTo>
                    <a:pt x="356" y="1306"/>
                  </a:lnTo>
                  <a:lnTo>
                    <a:pt x="336" y="1277"/>
                  </a:lnTo>
                  <a:lnTo>
                    <a:pt x="316" y="1248"/>
                  </a:lnTo>
                  <a:lnTo>
                    <a:pt x="289" y="1233"/>
                  </a:lnTo>
                  <a:lnTo>
                    <a:pt x="262" y="1219"/>
                  </a:lnTo>
                  <a:lnTo>
                    <a:pt x="235" y="1190"/>
                  </a:lnTo>
                  <a:lnTo>
                    <a:pt x="208" y="1175"/>
                  </a:lnTo>
                  <a:lnTo>
                    <a:pt x="181" y="1168"/>
                  </a:lnTo>
                  <a:lnTo>
                    <a:pt x="154" y="1168"/>
                  </a:lnTo>
                  <a:lnTo>
                    <a:pt x="128" y="1175"/>
                  </a:lnTo>
                  <a:lnTo>
                    <a:pt x="101" y="1175"/>
                  </a:lnTo>
                  <a:lnTo>
                    <a:pt x="74" y="1175"/>
                  </a:lnTo>
                  <a:lnTo>
                    <a:pt x="40" y="1168"/>
                  </a:lnTo>
                  <a:lnTo>
                    <a:pt x="13" y="1161"/>
                  </a:lnTo>
                  <a:lnTo>
                    <a:pt x="40" y="1182"/>
                  </a:lnTo>
                  <a:lnTo>
                    <a:pt x="74" y="1197"/>
                  </a:lnTo>
                  <a:lnTo>
                    <a:pt x="101" y="1197"/>
                  </a:lnTo>
                  <a:lnTo>
                    <a:pt x="107" y="1226"/>
                  </a:lnTo>
                  <a:lnTo>
                    <a:pt x="141" y="1240"/>
                  </a:lnTo>
                  <a:lnTo>
                    <a:pt x="168" y="1255"/>
                  </a:lnTo>
                  <a:lnTo>
                    <a:pt x="195" y="1270"/>
                  </a:lnTo>
                  <a:lnTo>
                    <a:pt x="222" y="1299"/>
                  </a:lnTo>
                  <a:lnTo>
                    <a:pt x="235" y="1328"/>
                  </a:lnTo>
                  <a:lnTo>
                    <a:pt x="269" y="1349"/>
                  </a:lnTo>
                  <a:lnTo>
                    <a:pt x="296" y="1349"/>
                  </a:lnTo>
                  <a:lnTo>
                    <a:pt x="322" y="1364"/>
                  </a:lnTo>
                  <a:lnTo>
                    <a:pt x="349" y="1386"/>
                  </a:lnTo>
                  <a:lnTo>
                    <a:pt x="369" y="1415"/>
                  </a:lnTo>
                  <a:lnTo>
                    <a:pt x="376" y="1444"/>
                  </a:lnTo>
                  <a:lnTo>
                    <a:pt x="369" y="1473"/>
                  </a:lnTo>
                  <a:lnTo>
                    <a:pt x="356" y="1531"/>
                  </a:lnTo>
                  <a:lnTo>
                    <a:pt x="356" y="1560"/>
                  </a:lnTo>
                  <a:lnTo>
                    <a:pt x="356" y="1632"/>
                  </a:lnTo>
                  <a:lnTo>
                    <a:pt x="356" y="1661"/>
                  </a:lnTo>
                  <a:lnTo>
                    <a:pt x="349" y="1690"/>
                  </a:lnTo>
                  <a:lnTo>
                    <a:pt x="322" y="1719"/>
                  </a:lnTo>
                  <a:lnTo>
                    <a:pt x="309" y="1748"/>
                  </a:lnTo>
                  <a:lnTo>
                    <a:pt x="309" y="1785"/>
                  </a:lnTo>
                  <a:lnTo>
                    <a:pt x="296" y="1821"/>
                  </a:lnTo>
                  <a:lnTo>
                    <a:pt x="275" y="1857"/>
                  </a:lnTo>
                  <a:lnTo>
                    <a:pt x="262" y="1886"/>
                  </a:lnTo>
                  <a:lnTo>
                    <a:pt x="255" y="1915"/>
                  </a:lnTo>
                  <a:lnTo>
                    <a:pt x="235" y="1951"/>
                  </a:lnTo>
                  <a:lnTo>
                    <a:pt x="215" y="1988"/>
                  </a:lnTo>
                  <a:lnTo>
                    <a:pt x="195" y="2024"/>
                  </a:lnTo>
                  <a:lnTo>
                    <a:pt x="175" y="2053"/>
                  </a:lnTo>
                  <a:lnTo>
                    <a:pt x="168" y="2082"/>
                  </a:lnTo>
                  <a:lnTo>
                    <a:pt x="161" y="2111"/>
                  </a:lnTo>
                  <a:lnTo>
                    <a:pt x="154" y="2147"/>
                  </a:lnTo>
                  <a:lnTo>
                    <a:pt x="148" y="2184"/>
                  </a:lnTo>
                  <a:lnTo>
                    <a:pt x="134" y="2213"/>
                  </a:lnTo>
                  <a:lnTo>
                    <a:pt x="121" y="2242"/>
                  </a:lnTo>
                  <a:lnTo>
                    <a:pt x="107" y="2271"/>
                  </a:lnTo>
                  <a:lnTo>
                    <a:pt x="87" y="2300"/>
                  </a:lnTo>
                  <a:lnTo>
                    <a:pt x="67" y="2329"/>
                  </a:lnTo>
                  <a:lnTo>
                    <a:pt x="60" y="2358"/>
                  </a:lnTo>
                  <a:lnTo>
                    <a:pt x="47" y="2387"/>
                  </a:lnTo>
                  <a:lnTo>
                    <a:pt x="40" y="2416"/>
                  </a:lnTo>
                  <a:lnTo>
                    <a:pt x="27" y="2452"/>
                  </a:lnTo>
                  <a:lnTo>
                    <a:pt x="20" y="2481"/>
                  </a:lnTo>
                  <a:lnTo>
                    <a:pt x="13" y="2510"/>
                  </a:lnTo>
                  <a:lnTo>
                    <a:pt x="0" y="2539"/>
                  </a:lnTo>
                  <a:lnTo>
                    <a:pt x="20" y="2510"/>
                  </a:lnTo>
                  <a:lnTo>
                    <a:pt x="34" y="2481"/>
                  </a:lnTo>
                  <a:lnTo>
                    <a:pt x="54" y="2445"/>
                  </a:lnTo>
                  <a:lnTo>
                    <a:pt x="67" y="2416"/>
                  </a:lnTo>
                  <a:lnTo>
                    <a:pt x="81" y="2387"/>
                  </a:lnTo>
                  <a:lnTo>
                    <a:pt x="94" y="2358"/>
                  </a:lnTo>
                  <a:lnTo>
                    <a:pt x="107" y="2329"/>
                  </a:lnTo>
                  <a:lnTo>
                    <a:pt x="128" y="2300"/>
                  </a:lnTo>
                  <a:lnTo>
                    <a:pt x="148" y="2271"/>
                  </a:lnTo>
                  <a:lnTo>
                    <a:pt x="168" y="2242"/>
                  </a:lnTo>
                  <a:lnTo>
                    <a:pt x="175" y="2213"/>
                  </a:lnTo>
                  <a:lnTo>
                    <a:pt x="188" y="2176"/>
                  </a:lnTo>
                  <a:lnTo>
                    <a:pt x="201" y="2147"/>
                  </a:lnTo>
                  <a:lnTo>
                    <a:pt x="215" y="2118"/>
                  </a:lnTo>
                  <a:lnTo>
                    <a:pt x="222" y="2060"/>
                  </a:lnTo>
                  <a:lnTo>
                    <a:pt x="235" y="2031"/>
                  </a:lnTo>
                  <a:lnTo>
                    <a:pt x="242" y="2002"/>
                  </a:lnTo>
                  <a:lnTo>
                    <a:pt x="269" y="1973"/>
                  </a:lnTo>
                  <a:lnTo>
                    <a:pt x="296" y="1951"/>
                  </a:lnTo>
                  <a:lnTo>
                    <a:pt x="309" y="1922"/>
                  </a:lnTo>
                  <a:lnTo>
                    <a:pt x="316" y="1886"/>
                  </a:lnTo>
                  <a:lnTo>
                    <a:pt x="329" y="1857"/>
                  </a:lnTo>
                  <a:lnTo>
                    <a:pt x="356" y="1828"/>
                  </a:lnTo>
                  <a:lnTo>
                    <a:pt x="383" y="1792"/>
                  </a:lnTo>
                  <a:lnTo>
                    <a:pt x="403" y="1763"/>
                  </a:lnTo>
                  <a:lnTo>
                    <a:pt x="416" y="1734"/>
                  </a:lnTo>
                  <a:lnTo>
                    <a:pt x="423" y="1705"/>
                  </a:lnTo>
                  <a:lnTo>
                    <a:pt x="430" y="1668"/>
                  </a:lnTo>
                  <a:lnTo>
                    <a:pt x="430" y="1639"/>
                  </a:lnTo>
                  <a:lnTo>
                    <a:pt x="430" y="1610"/>
                  </a:lnTo>
                  <a:lnTo>
                    <a:pt x="423" y="1581"/>
                  </a:lnTo>
                  <a:lnTo>
                    <a:pt x="423" y="1552"/>
                  </a:lnTo>
                  <a:lnTo>
                    <a:pt x="423" y="1523"/>
                  </a:lnTo>
                  <a:lnTo>
                    <a:pt x="423" y="1494"/>
                  </a:lnTo>
                  <a:lnTo>
                    <a:pt x="443" y="1465"/>
                  </a:lnTo>
                  <a:lnTo>
                    <a:pt x="470" y="1458"/>
                  </a:lnTo>
                  <a:lnTo>
                    <a:pt x="497" y="1444"/>
                  </a:lnTo>
                  <a:lnTo>
                    <a:pt x="524" y="1436"/>
                  </a:lnTo>
                  <a:lnTo>
                    <a:pt x="584" y="1429"/>
                  </a:lnTo>
                  <a:lnTo>
                    <a:pt x="618" y="1415"/>
                  </a:lnTo>
                  <a:lnTo>
                    <a:pt x="651" y="1407"/>
                  </a:lnTo>
                  <a:lnTo>
                    <a:pt x="678" y="1393"/>
                  </a:lnTo>
                  <a:lnTo>
                    <a:pt x="719" y="1393"/>
                  </a:lnTo>
                  <a:lnTo>
                    <a:pt x="766" y="1378"/>
                  </a:lnTo>
                  <a:lnTo>
                    <a:pt x="792" y="1364"/>
                  </a:lnTo>
                  <a:lnTo>
                    <a:pt x="819" y="1349"/>
                  </a:lnTo>
                  <a:lnTo>
                    <a:pt x="846" y="1320"/>
                  </a:lnTo>
                  <a:lnTo>
                    <a:pt x="853" y="1284"/>
                  </a:lnTo>
                  <a:lnTo>
                    <a:pt x="866" y="1255"/>
                  </a:lnTo>
                  <a:lnTo>
                    <a:pt x="866" y="1211"/>
                  </a:lnTo>
                  <a:lnTo>
                    <a:pt x="880" y="1161"/>
                  </a:lnTo>
                  <a:lnTo>
                    <a:pt x="893" y="1103"/>
                  </a:lnTo>
                  <a:lnTo>
                    <a:pt x="907" y="1074"/>
                  </a:lnTo>
                  <a:lnTo>
                    <a:pt x="947" y="1059"/>
                  </a:lnTo>
                  <a:lnTo>
                    <a:pt x="974" y="1037"/>
                  </a:lnTo>
                  <a:lnTo>
                    <a:pt x="1001" y="1008"/>
                  </a:lnTo>
                  <a:lnTo>
                    <a:pt x="1014" y="979"/>
                  </a:lnTo>
                  <a:lnTo>
                    <a:pt x="1021" y="950"/>
                  </a:lnTo>
                  <a:lnTo>
                    <a:pt x="1034" y="914"/>
                  </a:lnTo>
                  <a:lnTo>
                    <a:pt x="1041" y="885"/>
                  </a:lnTo>
                  <a:lnTo>
                    <a:pt x="1048" y="856"/>
                  </a:lnTo>
                  <a:lnTo>
                    <a:pt x="1054" y="820"/>
                  </a:lnTo>
                  <a:lnTo>
                    <a:pt x="1061" y="791"/>
                  </a:lnTo>
                  <a:lnTo>
                    <a:pt x="1075" y="762"/>
                  </a:lnTo>
                  <a:lnTo>
                    <a:pt x="1088" y="733"/>
                  </a:lnTo>
                  <a:lnTo>
                    <a:pt x="1095" y="704"/>
                  </a:lnTo>
                  <a:lnTo>
                    <a:pt x="1108" y="675"/>
                  </a:lnTo>
                  <a:lnTo>
                    <a:pt x="1108" y="646"/>
                  </a:lnTo>
                  <a:lnTo>
                    <a:pt x="1115" y="617"/>
                  </a:lnTo>
                  <a:lnTo>
                    <a:pt x="1115" y="588"/>
                  </a:lnTo>
                  <a:lnTo>
                    <a:pt x="1115" y="551"/>
                  </a:lnTo>
                  <a:lnTo>
                    <a:pt x="1108" y="522"/>
                  </a:lnTo>
                  <a:lnTo>
                    <a:pt x="1108" y="493"/>
                  </a:lnTo>
                  <a:lnTo>
                    <a:pt x="1101" y="464"/>
                  </a:lnTo>
                  <a:lnTo>
                    <a:pt x="1088" y="435"/>
                  </a:lnTo>
                  <a:lnTo>
                    <a:pt x="1081" y="406"/>
                  </a:lnTo>
                  <a:lnTo>
                    <a:pt x="1081" y="377"/>
                  </a:lnTo>
                  <a:lnTo>
                    <a:pt x="1081" y="348"/>
                  </a:lnTo>
                  <a:lnTo>
                    <a:pt x="1081" y="319"/>
                  </a:lnTo>
                  <a:lnTo>
                    <a:pt x="1081" y="290"/>
                  </a:lnTo>
                  <a:lnTo>
                    <a:pt x="1088" y="261"/>
                  </a:lnTo>
                  <a:lnTo>
                    <a:pt x="1095" y="232"/>
                  </a:lnTo>
                  <a:lnTo>
                    <a:pt x="1108" y="203"/>
                  </a:lnTo>
                  <a:lnTo>
                    <a:pt x="1128" y="167"/>
                  </a:lnTo>
                  <a:lnTo>
                    <a:pt x="1135" y="138"/>
                  </a:lnTo>
                  <a:lnTo>
                    <a:pt x="1135" y="109"/>
                  </a:lnTo>
                  <a:lnTo>
                    <a:pt x="1128" y="80"/>
                  </a:lnTo>
                  <a:lnTo>
                    <a:pt x="1122" y="51"/>
                  </a:lnTo>
                </a:path>
              </a:pathLst>
            </a:custGeom>
            <a:solidFill>
              <a:srgbClr val="6D6D6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82348" name="Freeform 12">
              <a:extLst>
                <a:ext uri="{FF2B5EF4-FFF2-40B4-BE49-F238E27FC236}">
                  <a16:creationId xmlns:a16="http://schemas.microsoft.com/office/drawing/2014/main" id="{19913B18-4655-9F21-A1D4-D5C9D3224B04}"/>
                </a:ext>
              </a:extLst>
            </p:cNvPr>
            <p:cNvSpPr>
              <a:spLocks/>
            </p:cNvSpPr>
            <p:nvPr/>
          </p:nvSpPr>
          <p:spPr bwMode="auto">
            <a:xfrm>
              <a:off x="1328" y="1009"/>
              <a:ext cx="1978" cy="422"/>
            </a:xfrm>
            <a:custGeom>
              <a:avLst/>
              <a:gdLst>
                <a:gd name="T0" fmla="*/ 87 w 1978"/>
                <a:gd name="T1" fmla="*/ 65 h 422"/>
                <a:gd name="T2" fmla="*/ 168 w 1978"/>
                <a:gd name="T3" fmla="*/ 51 h 422"/>
                <a:gd name="T4" fmla="*/ 222 w 1978"/>
                <a:gd name="T5" fmla="*/ 44 h 422"/>
                <a:gd name="T6" fmla="*/ 276 w 1978"/>
                <a:gd name="T7" fmla="*/ 29 h 422"/>
                <a:gd name="T8" fmla="*/ 370 w 1978"/>
                <a:gd name="T9" fmla="*/ 7 h 422"/>
                <a:gd name="T10" fmla="*/ 451 w 1978"/>
                <a:gd name="T11" fmla="*/ 0 h 422"/>
                <a:gd name="T12" fmla="*/ 504 w 1978"/>
                <a:gd name="T13" fmla="*/ 0 h 422"/>
                <a:gd name="T14" fmla="*/ 558 w 1978"/>
                <a:gd name="T15" fmla="*/ 22 h 422"/>
                <a:gd name="T16" fmla="*/ 632 w 1978"/>
                <a:gd name="T17" fmla="*/ 51 h 422"/>
                <a:gd name="T18" fmla="*/ 693 w 1978"/>
                <a:gd name="T19" fmla="*/ 80 h 422"/>
                <a:gd name="T20" fmla="*/ 746 w 1978"/>
                <a:gd name="T21" fmla="*/ 87 h 422"/>
                <a:gd name="T22" fmla="*/ 800 w 1978"/>
                <a:gd name="T23" fmla="*/ 94 h 422"/>
                <a:gd name="T24" fmla="*/ 867 w 1978"/>
                <a:gd name="T25" fmla="*/ 131 h 422"/>
                <a:gd name="T26" fmla="*/ 921 w 1978"/>
                <a:gd name="T27" fmla="*/ 138 h 422"/>
                <a:gd name="T28" fmla="*/ 982 w 1978"/>
                <a:gd name="T29" fmla="*/ 145 h 422"/>
                <a:gd name="T30" fmla="*/ 1036 w 1978"/>
                <a:gd name="T31" fmla="*/ 167 h 422"/>
                <a:gd name="T32" fmla="*/ 1150 w 1978"/>
                <a:gd name="T33" fmla="*/ 189 h 422"/>
                <a:gd name="T34" fmla="*/ 1231 w 1978"/>
                <a:gd name="T35" fmla="*/ 196 h 422"/>
                <a:gd name="T36" fmla="*/ 1291 w 1978"/>
                <a:gd name="T37" fmla="*/ 225 h 422"/>
                <a:gd name="T38" fmla="*/ 1352 w 1978"/>
                <a:gd name="T39" fmla="*/ 254 h 422"/>
                <a:gd name="T40" fmla="*/ 1432 w 1978"/>
                <a:gd name="T41" fmla="*/ 261 h 422"/>
                <a:gd name="T42" fmla="*/ 1493 w 1978"/>
                <a:gd name="T43" fmla="*/ 276 h 422"/>
                <a:gd name="T44" fmla="*/ 1580 w 1978"/>
                <a:gd name="T45" fmla="*/ 290 h 422"/>
                <a:gd name="T46" fmla="*/ 1634 w 1978"/>
                <a:gd name="T47" fmla="*/ 305 h 422"/>
                <a:gd name="T48" fmla="*/ 1695 w 1978"/>
                <a:gd name="T49" fmla="*/ 327 h 422"/>
                <a:gd name="T50" fmla="*/ 1748 w 1978"/>
                <a:gd name="T51" fmla="*/ 356 h 422"/>
                <a:gd name="T52" fmla="*/ 1809 w 1978"/>
                <a:gd name="T53" fmla="*/ 392 h 422"/>
                <a:gd name="T54" fmla="*/ 1869 w 1978"/>
                <a:gd name="T55" fmla="*/ 392 h 422"/>
                <a:gd name="T56" fmla="*/ 1950 w 1978"/>
                <a:gd name="T57" fmla="*/ 399 h 422"/>
                <a:gd name="T58" fmla="*/ 1950 w 1978"/>
                <a:gd name="T59" fmla="*/ 414 h 422"/>
                <a:gd name="T60" fmla="*/ 1883 w 1978"/>
                <a:gd name="T61" fmla="*/ 421 h 422"/>
                <a:gd name="T62" fmla="*/ 1829 w 1978"/>
                <a:gd name="T63" fmla="*/ 414 h 422"/>
                <a:gd name="T64" fmla="*/ 1775 w 1978"/>
                <a:gd name="T65" fmla="*/ 414 h 422"/>
                <a:gd name="T66" fmla="*/ 1721 w 1978"/>
                <a:gd name="T67" fmla="*/ 363 h 422"/>
                <a:gd name="T68" fmla="*/ 1661 w 1978"/>
                <a:gd name="T69" fmla="*/ 341 h 422"/>
                <a:gd name="T70" fmla="*/ 1594 w 1978"/>
                <a:gd name="T71" fmla="*/ 319 h 422"/>
                <a:gd name="T72" fmla="*/ 1533 w 1978"/>
                <a:gd name="T73" fmla="*/ 305 h 422"/>
                <a:gd name="T74" fmla="*/ 1479 w 1978"/>
                <a:gd name="T75" fmla="*/ 290 h 422"/>
                <a:gd name="T76" fmla="*/ 1405 w 1978"/>
                <a:gd name="T77" fmla="*/ 276 h 422"/>
                <a:gd name="T78" fmla="*/ 1352 w 1978"/>
                <a:gd name="T79" fmla="*/ 269 h 422"/>
                <a:gd name="T80" fmla="*/ 1298 w 1978"/>
                <a:gd name="T81" fmla="*/ 261 h 422"/>
                <a:gd name="T82" fmla="*/ 1231 w 1978"/>
                <a:gd name="T83" fmla="*/ 218 h 422"/>
                <a:gd name="T84" fmla="*/ 1170 w 1978"/>
                <a:gd name="T85" fmla="*/ 196 h 422"/>
                <a:gd name="T86" fmla="*/ 1110 w 1978"/>
                <a:gd name="T87" fmla="*/ 203 h 422"/>
                <a:gd name="T88" fmla="*/ 1056 w 1978"/>
                <a:gd name="T89" fmla="*/ 203 h 422"/>
                <a:gd name="T90" fmla="*/ 1002 w 1978"/>
                <a:gd name="T91" fmla="*/ 181 h 422"/>
                <a:gd name="T92" fmla="*/ 948 w 1978"/>
                <a:gd name="T93" fmla="*/ 152 h 422"/>
                <a:gd name="T94" fmla="*/ 867 w 1978"/>
                <a:gd name="T95" fmla="*/ 152 h 422"/>
                <a:gd name="T96" fmla="*/ 814 w 1978"/>
                <a:gd name="T97" fmla="*/ 116 h 422"/>
                <a:gd name="T98" fmla="*/ 760 w 1978"/>
                <a:gd name="T99" fmla="*/ 102 h 422"/>
                <a:gd name="T100" fmla="*/ 699 w 1978"/>
                <a:gd name="T101" fmla="*/ 80 h 422"/>
                <a:gd name="T102" fmla="*/ 646 w 1978"/>
                <a:gd name="T103" fmla="*/ 58 h 422"/>
                <a:gd name="T104" fmla="*/ 585 w 1978"/>
                <a:gd name="T105" fmla="*/ 44 h 422"/>
                <a:gd name="T106" fmla="*/ 531 w 1978"/>
                <a:gd name="T107" fmla="*/ 29 h 422"/>
                <a:gd name="T108" fmla="*/ 464 w 1978"/>
                <a:gd name="T109" fmla="*/ 15 h 422"/>
                <a:gd name="T110" fmla="*/ 377 w 1978"/>
                <a:gd name="T111" fmla="*/ 15 h 422"/>
                <a:gd name="T112" fmla="*/ 316 w 1978"/>
                <a:gd name="T113" fmla="*/ 15 h 422"/>
                <a:gd name="T114" fmla="*/ 262 w 1978"/>
                <a:gd name="T115" fmla="*/ 36 h 422"/>
                <a:gd name="T116" fmla="*/ 202 w 1978"/>
                <a:gd name="T117" fmla="*/ 58 h 422"/>
                <a:gd name="T118" fmla="*/ 134 w 1978"/>
                <a:gd name="T119" fmla="*/ 87 h 422"/>
                <a:gd name="T120" fmla="*/ 81 w 1978"/>
                <a:gd name="T121" fmla="*/ 94 h 422"/>
                <a:gd name="T122" fmla="*/ 27 w 1978"/>
                <a:gd name="T123" fmla="*/ 80 h 422"/>
                <a:gd name="T124" fmla="*/ 27 w 1978"/>
                <a:gd name="T125" fmla="*/ 73 h 4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978" h="422">
                  <a:moveTo>
                    <a:pt x="40" y="73"/>
                  </a:moveTo>
                  <a:lnTo>
                    <a:pt x="87" y="65"/>
                  </a:lnTo>
                  <a:lnTo>
                    <a:pt x="128" y="58"/>
                  </a:lnTo>
                  <a:lnTo>
                    <a:pt x="168" y="51"/>
                  </a:lnTo>
                  <a:lnTo>
                    <a:pt x="195" y="51"/>
                  </a:lnTo>
                  <a:lnTo>
                    <a:pt x="222" y="44"/>
                  </a:lnTo>
                  <a:lnTo>
                    <a:pt x="249" y="29"/>
                  </a:lnTo>
                  <a:lnTo>
                    <a:pt x="276" y="29"/>
                  </a:lnTo>
                  <a:lnTo>
                    <a:pt x="309" y="22"/>
                  </a:lnTo>
                  <a:lnTo>
                    <a:pt x="370" y="7"/>
                  </a:lnTo>
                  <a:lnTo>
                    <a:pt x="403" y="7"/>
                  </a:lnTo>
                  <a:lnTo>
                    <a:pt x="451" y="0"/>
                  </a:lnTo>
                  <a:lnTo>
                    <a:pt x="477" y="0"/>
                  </a:lnTo>
                  <a:lnTo>
                    <a:pt x="504" y="0"/>
                  </a:lnTo>
                  <a:lnTo>
                    <a:pt x="531" y="22"/>
                  </a:lnTo>
                  <a:lnTo>
                    <a:pt x="558" y="22"/>
                  </a:lnTo>
                  <a:lnTo>
                    <a:pt x="585" y="36"/>
                  </a:lnTo>
                  <a:lnTo>
                    <a:pt x="632" y="51"/>
                  </a:lnTo>
                  <a:lnTo>
                    <a:pt x="666" y="65"/>
                  </a:lnTo>
                  <a:lnTo>
                    <a:pt x="693" y="80"/>
                  </a:lnTo>
                  <a:lnTo>
                    <a:pt x="720" y="80"/>
                  </a:lnTo>
                  <a:lnTo>
                    <a:pt x="746" y="87"/>
                  </a:lnTo>
                  <a:lnTo>
                    <a:pt x="773" y="87"/>
                  </a:lnTo>
                  <a:lnTo>
                    <a:pt x="800" y="94"/>
                  </a:lnTo>
                  <a:lnTo>
                    <a:pt x="834" y="109"/>
                  </a:lnTo>
                  <a:lnTo>
                    <a:pt x="867" y="131"/>
                  </a:lnTo>
                  <a:lnTo>
                    <a:pt x="894" y="138"/>
                  </a:lnTo>
                  <a:lnTo>
                    <a:pt x="921" y="138"/>
                  </a:lnTo>
                  <a:lnTo>
                    <a:pt x="955" y="138"/>
                  </a:lnTo>
                  <a:lnTo>
                    <a:pt x="982" y="145"/>
                  </a:lnTo>
                  <a:lnTo>
                    <a:pt x="1009" y="145"/>
                  </a:lnTo>
                  <a:lnTo>
                    <a:pt x="1036" y="167"/>
                  </a:lnTo>
                  <a:lnTo>
                    <a:pt x="1089" y="189"/>
                  </a:lnTo>
                  <a:lnTo>
                    <a:pt x="1150" y="189"/>
                  </a:lnTo>
                  <a:lnTo>
                    <a:pt x="1177" y="189"/>
                  </a:lnTo>
                  <a:lnTo>
                    <a:pt x="1231" y="196"/>
                  </a:lnTo>
                  <a:lnTo>
                    <a:pt x="1257" y="211"/>
                  </a:lnTo>
                  <a:lnTo>
                    <a:pt x="1291" y="225"/>
                  </a:lnTo>
                  <a:lnTo>
                    <a:pt x="1318" y="240"/>
                  </a:lnTo>
                  <a:lnTo>
                    <a:pt x="1352" y="254"/>
                  </a:lnTo>
                  <a:lnTo>
                    <a:pt x="1385" y="254"/>
                  </a:lnTo>
                  <a:lnTo>
                    <a:pt x="1432" y="261"/>
                  </a:lnTo>
                  <a:lnTo>
                    <a:pt x="1459" y="269"/>
                  </a:lnTo>
                  <a:lnTo>
                    <a:pt x="1493" y="276"/>
                  </a:lnTo>
                  <a:lnTo>
                    <a:pt x="1533" y="283"/>
                  </a:lnTo>
                  <a:lnTo>
                    <a:pt x="1580" y="290"/>
                  </a:lnTo>
                  <a:lnTo>
                    <a:pt x="1607" y="290"/>
                  </a:lnTo>
                  <a:lnTo>
                    <a:pt x="1634" y="305"/>
                  </a:lnTo>
                  <a:lnTo>
                    <a:pt x="1668" y="312"/>
                  </a:lnTo>
                  <a:lnTo>
                    <a:pt x="1695" y="327"/>
                  </a:lnTo>
                  <a:lnTo>
                    <a:pt x="1721" y="341"/>
                  </a:lnTo>
                  <a:lnTo>
                    <a:pt x="1748" y="356"/>
                  </a:lnTo>
                  <a:lnTo>
                    <a:pt x="1782" y="385"/>
                  </a:lnTo>
                  <a:lnTo>
                    <a:pt x="1809" y="392"/>
                  </a:lnTo>
                  <a:lnTo>
                    <a:pt x="1843" y="392"/>
                  </a:lnTo>
                  <a:lnTo>
                    <a:pt x="1869" y="392"/>
                  </a:lnTo>
                  <a:lnTo>
                    <a:pt x="1923" y="392"/>
                  </a:lnTo>
                  <a:lnTo>
                    <a:pt x="1950" y="399"/>
                  </a:lnTo>
                  <a:lnTo>
                    <a:pt x="1977" y="406"/>
                  </a:lnTo>
                  <a:lnTo>
                    <a:pt x="1950" y="414"/>
                  </a:lnTo>
                  <a:lnTo>
                    <a:pt x="1923" y="421"/>
                  </a:lnTo>
                  <a:lnTo>
                    <a:pt x="1883" y="421"/>
                  </a:lnTo>
                  <a:lnTo>
                    <a:pt x="1856" y="421"/>
                  </a:lnTo>
                  <a:lnTo>
                    <a:pt x="1829" y="414"/>
                  </a:lnTo>
                  <a:lnTo>
                    <a:pt x="1802" y="414"/>
                  </a:lnTo>
                  <a:lnTo>
                    <a:pt x="1775" y="414"/>
                  </a:lnTo>
                  <a:lnTo>
                    <a:pt x="1742" y="392"/>
                  </a:lnTo>
                  <a:lnTo>
                    <a:pt x="1721" y="363"/>
                  </a:lnTo>
                  <a:lnTo>
                    <a:pt x="1695" y="356"/>
                  </a:lnTo>
                  <a:lnTo>
                    <a:pt x="1661" y="341"/>
                  </a:lnTo>
                  <a:lnTo>
                    <a:pt x="1627" y="327"/>
                  </a:lnTo>
                  <a:lnTo>
                    <a:pt x="1594" y="319"/>
                  </a:lnTo>
                  <a:lnTo>
                    <a:pt x="1560" y="312"/>
                  </a:lnTo>
                  <a:lnTo>
                    <a:pt x="1533" y="305"/>
                  </a:lnTo>
                  <a:lnTo>
                    <a:pt x="1506" y="298"/>
                  </a:lnTo>
                  <a:lnTo>
                    <a:pt x="1479" y="290"/>
                  </a:lnTo>
                  <a:lnTo>
                    <a:pt x="1432" y="283"/>
                  </a:lnTo>
                  <a:lnTo>
                    <a:pt x="1405" y="276"/>
                  </a:lnTo>
                  <a:lnTo>
                    <a:pt x="1379" y="269"/>
                  </a:lnTo>
                  <a:lnTo>
                    <a:pt x="1352" y="269"/>
                  </a:lnTo>
                  <a:lnTo>
                    <a:pt x="1325" y="269"/>
                  </a:lnTo>
                  <a:lnTo>
                    <a:pt x="1298" y="261"/>
                  </a:lnTo>
                  <a:lnTo>
                    <a:pt x="1264" y="240"/>
                  </a:lnTo>
                  <a:lnTo>
                    <a:pt x="1231" y="218"/>
                  </a:lnTo>
                  <a:lnTo>
                    <a:pt x="1197" y="203"/>
                  </a:lnTo>
                  <a:lnTo>
                    <a:pt x="1170" y="196"/>
                  </a:lnTo>
                  <a:lnTo>
                    <a:pt x="1136" y="196"/>
                  </a:lnTo>
                  <a:lnTo>
                    <a:pt x="1110" y="203"/>
                  </a:lnTo>
                  <a:lnTo>
                    <a:pt x="1083" y="203"/>
                  </a:lnTo>
                  <a:lnTo>
                    <a:pt x="1056" y="203"/>
                  </a:lnTo>
                  <a:lnTo>
                    <a:pt x="1029" y="196"/>
                  </a:lnTo>
                  <a:lnTo>
                    <a:pt x="1002" y="181"/>
                  </a:lnTo>
                  <a:lnTo>
                    <a:pt x="975" y="167"/>
                  </a:lnTo>
                  <a:lnTo>
                    <a:pt x="948" y="152"/>
                  </a:lnTo>
                  <a:lnTo>
                    <a:pt x="894" y="152"/>
                  </a:lnTo>
                  <a:lnTo>
                    <a:pt x="867" y="152"/>
                  </a:lnTo>
                  <a:lnTo>
                    <a:pt x="841" y="138"/>
                  </a:lnTo>
                  <a:lnTo>
                    <a:pt x="814" y="116"/>
                  </a:lnTo>
                  <a:lnTo>
                    <a:pt x="787" y="102"/>
                  </a:lnTo>
                  <a:lnTo>
                    <a:pt x="760" y="102"/>
                  </a:lnTo>
                  <a:lnTo>
                    <a:pt x="726" y="94"/>
                  </a:lnTo>
                  <a:lnTo>
                    <a:pt x="699" y="80"/>
                  </a:lnTo>
                  <a:lnTo>
                    <a:pt x="672" y="65"/>
                  </a:lnTo>
                  <a:lnTo>
                    <a:pt x="646" y="58"/>
                  </a:lnTo>
                  <a:lnTo>
                    <a:pt x="612" y="51"/>
                  </a:lnTo>
                  <a:lnTo>
                    <a:pt x="585" y="44"/>
                  </a:lnTo>
                  <a:lnTo>
                    <a:pt x="558" y="36"/>
                  </a:lnTo>
                  <a:lnTo>
                    <a:pt x="531" y="29"/>
                  </a:lnTo>
                  <a:lnTo>
                    <a:pt x="498" y="22"/>
                  </a:lnTo>
                  <a:lnTo>
                    <a:pt x="464" y="15"/>
                  </a:lnTo>
                  <a:lnTo>
                    <a:pt x="430" y="15"/>
                  </a:lnTo>
                  <a:lnTo>
                    <a:pt x="377" y="15"/>
                  </a:lnTo>
                  <a:lnTo>
                    <a:pt x="343" y="15"/>
                  </a:lnTo>
                  <a:lnTo>
                    <a:pt x="316" y="15"/>
                  </a:lnTo>
                  <a:lnTo>
                    <a:pt x="289" y="29"/>
                  </a:lnTo>
                  <a:lnTo>
                    <a:pt x="262" y="36"/>
                  </a:lnTo>
                  <a:lnTo>
                    <a:pt x="235" y="44"/>
                  </a:lnTo>
                  <a:lnTo>
                    <a:pt x="202" y="58"/>
                  </a:lnTo>
                  <a:lnTo>
                    <a:pt x="168" y="73"/>
                  </a:lnTo>
                  <a:lnTo>
                    <a:pt x="134" y="87"/>
                  </a:lnTo>
                  <a:lnTo>
                    <a:pt x="108" y="94"/>
                  </a:lnTo>
                  <a:lnTo>
                    <a:pt x="81" y="94"/>
                  </a:lnTo>
                  <a:lnTo>
                    <a:pt x="54" y="94"/>
                  </a:lnTo>
                  <a:lnTo>
                    <a:pt x="27" y="80"/>
                  </a:lnTo>
                  <a:lnTo>
                    <a:pt x="0" y="65"/>
                  </a:lnTo>
                  <a:lnTo>
                    <a:pt x="27" y="73"/>
                  </a:lnTo>
                  <a:lnTo>
                    <a:pt x="40" y="73"/>
                  </a:lnTo>
                </a:path>
              </a:pathLst>
            </a:custGeom>
            <a:solidFill>
              <a:srgbClr val="49494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82349" name="Freeform 13">
              <a:extLst>
                <a:ext uri="{FF2B5EF4-FFF2-40B4-BE49-F238E27FC236}">
                  <a16:creationId xmlns:a16="http://schemas.microsoft.com/office/drawing/2014/main" id="{92D21BE7-3B5F-C362-16B7-570008DD0162}"/>
                </a:ext>
              </a:extLst>
            </p:cNvPr>
            <p:cNvSpPr>
              <a:spLocks/>
            </p:cNvSpPr>
            <p:nvPr/>
          </p:nvSpPr>
          <p:spPr bwMode="auto">
            <a:xfrm>
              <a:off x="3466" y="559"/>
              <a:ext cx="1827" cy="880"/>
            </a:xfrm>
            <a:custGeom>
              <a:avLst/>
              <a:gdLst>
                <a:gd name="T0" fmla="*/ 27 w 1827"/>
                <a:gd name="T1" fmla="*/ 864 h 880"/>
                <a:gd name="T2" fmla="*/ 101 w 1827"/>
                <a:gd name="T3" fmla="*/ 850 h 880"/>
                <a:gd name="T4" fmla="*/ 154 w 1827"/>
                <a:gd name="T5" fmla="*/ 814 h 880"/>
                <a:gd name="T6" fmla="*/ 262 w 1827"/>
                <a:gd name="T7" fmla="*/ 785 h 880"/>
                <a:gd name="T8" fmla="*/ 322 w 1827"/>
                <a:gd name="T9" fmla="*/ 726 h 880"/>
                <a:gd name="T10" fmla="*/ 376 w 1827"/>
                <a:gd name="T11" fmla="*/ 697 h 880"/>
                <a:gd name="T12" fmla="*/ 430 w 1827"/>
                <a:gd name="T13" fmla="*/ 661 h 880"/>
                <a:gd name="T14" fmla="*/ 497 w 1827"/>
                <a:gd name="T15" fmla="*/ 625 h 880"/>
                <a:gd name="T16" fmla="*/ 577 w 1827"/>
                <a:gd name="T17" fmla="*/ 610 h 880"/>
                <a:gd name="T18" fmla="*/ 651 w 1827"/>
                <a:gd name="T19" fmla="*/ 588 h 880"/>
                <a:gd name="T20" fmla="*/ 705 w 1827"/>
                <a:gd name="T21" fmla="*/ 559 h 880"/>
                <a:gd name="T22" fmla="*/ 765 w 1827"/>
                <a:gd name="T23" fmla="*/ 501 h 880"/>
                <a:gd name="T24" fmla="*/ 839 w 1827"/>
                <a:gd name="T25" fmla="*/ 465 h 880"/>
                <a:gd name="T26" fmla="*/ 886 w 1827"/>
                <a:gd name="T27" fmla="*/ 407 h 880"/>
                <a:gd name="T28" fmla="*/ 913 w 1827"/>
                <a:gd name="T29" fmla="*/ 341 h 880"/>
                <a:gd name="T30" fmla="*/ 967 w 1827"/>
                <a:gd name="T31" fmla="*/ 283 h 880"/>
                <a:gd name="T32" fmla="*/ 1027 w 1827"/>
                <a:gd name="T33" fmla="*/ 240 h 880"/>
                <a:gd name="T34" fmla="*/ 1094 w 1827"/>
                <a:gd name="T35" fmla="*/ 203 h 880"/>
                <a:gd name="T36" fmla="*/ 1175 w 1827"/>
                <a:gd name="T37" fmla="*/ 174 h 880"/>
                <a:gd name="T38" fmla="*/ 1242 w 1827"/>
                <a:gd name="T39" fmla="*/ 174 h 880"/>
                <a:gd name="T40" fmla="*/ 1336 w 1827"/>
                <a:gd name="T41" fmla="*/ 145 h 880"/>
                <a:gd name="T42" fmla="*/ 1390 w 1827"/>
                <a:gd name="T43" fmla="*/ 123 h 880"/>
                <a:gd name="T44" fmla="*/ 1443 w 1827"/>
                <a:gd name="T45" fmla="*/ 109 h 880"/>
                <a:gd name="T46" fmla="*/ 1497 w 1827"/>
                <a:gd name="T47" fmla="*/ 94 h 880"/>
                <a:gd name="T48" fmla="*/ 1584 w 1827"/>
                <a:gd name="T49" fmla="*/ 94 h 880"/>
                <a:gd name="T50" fmla="*/ 1638 w 1827"/>
                <a:gd name="T51" fmla="*/ 73 h 880"/>
                <a:gd name="T52" fmla="*/ 1698 w 1827"/>
                <a:gd name="T53" fmla="*/ 44 h 880"/>
                <a:gd name="T54" fmla="*/ 1766 w 1827"/>
                <a:gd name="T55" fmla="*/ 22 h 880"/>
                <a:gd name="T56" fmla="*/ 1826 w 1827"/>
                <a:gd name="T57" fmla="*/ 0 h 880"/>
                <a:gd name="T58" fmla="*/ 1766 w 1827"/>
                <a:gd name="T59" fmla="*/ 22 h 880"/>
                <a:gd name="T60" fmla="*/ 1705 w 1827"/>
                <a:gd name="T61" fmla="*/ 80 h 880"/>
                <a:gd name="T62" fmla="*/ 1625 w 1827"/>
                <a:gd name="T63" fmla="*/ 102 h 880"/>
                <a:gd name="T64" fmla="*/ 1564 w 1827"/>
                <a:gd name="T65" fmla="*/ 116 h 880"/>
                <a:gd name="T66" fmla="*/ 1484 w 1827"/>
                <a:gd name="T67" fmla="*/ 138 h 880"/>
                <a:gd name="T68" fmla="*/ 1430 w 1827"/>
                <a:gd name="T69" fmla="*/ 145 h 880"/>
                <a:gd name="T70" fmla="*/ 1370 w 1827"/>
                <a:gd name="T71" fmla="*/ 160 h 880"/>
                <a:gd name="T72" fmla="*/ 1302 w 1827"/>
                <a:gd name="T73" fmla="*/ 174 h 880"/>
                <a:gd name="T74" fmla="*/ 1242 w 1827"/>
                <a:gd name="T75" fmla="*/ 203 h 880"/>
                <a:gd name="T76" fmla="*/ 1175 w 1827"/>
                <a:gd name="T77" fmla="*/ 218 h 880"/>
                <a:gd name="T78" fmla="*/ 1121 w 1827"/>
                <a:gd name="T79" fmla="*/ 240 h 880"/>
                <a:gd name="T80" fmla="*/ 1067 w 1827"/>
                <a:gd name="T81" fmla="*/ 262 h 880"/>
                <a:gd name="T82" fmla="*/ 1014 w 1827"/>
                <a:gd name="T83" fmla="*/ 298 h 880"/>
                <a:gd name="T84" fmla="*/ 960 w 1827"/>
                <a:gd name="T85" fmla="*/ 327 h 880"/>
                <a:gd name="T86" fmla="*/ 913 w 1827"/>
                <a:gd name="T87" fmla="*/ 370 h 880"/>
                <a:gd name="T88" fmla="*/ 886 w 1827"/>
                <a:gd name="T89" fmla="*/ 443 h 880"/>
                <a:gd name="T90" fmla="*/ 846 w 1827"/>
                <a:gd name="T91" fmla="*/ 509 h 880"/>
                <a:gd name="T92" fmla="*/ 792 w 1827"/>
                <a:gd name="T93" fmla="*/ 545 h 880"/>
                <a:gd name="T94" fmla="*/ 732 w 1827"/>
                <a:gd name="T95" fmla="*/ 567 h 880"/>
                <a:gd name="T96" fmla="*/ 665 w 1827"/>
                <a:gd name="T97" fmla="*/ 588 h 880"/>
                <a:gd name="T98" fmla="*/ 591 w 1827"/>
                <a:gd name="T99" fmla="*/ 610 h 880"/>
                <a:gd name="T100" fmla="*/ 537 w 1827"/>
                <a:gd name="T101" fmla="*/ 647 h 880"/>
                <a:gd name="T102" fmla="*/ 477 w 1827"/>
                <a:gd name="T103" fmla="*/ 654 h 880"/>
                <a:gd name="T104" fmla="*/ 403 w 1827"/>
                <a:gd name="T105" fmla="*/ 676 h 880"/>
                <a:gd name="T106" fmla="*/ 356 w 1827"/>
                <a:gd name="T107" fmla="*/ 734 h 880"/>
                <a:gd name="T108" fmla="*/ 302 w 1827"/>
                <a:gd name="T109" fmla="*/ 777 h 880"/>
                <a:gd name="T110" fmla="*/ 208 w 1827"/>
                <a:gd name="T111" fmla="*/ 799 h 880"/>
                <a:gd name="T112" fmla="*/ 154 w 1827"/>
                <a:gd name="T113" fmla="*/ 835 h 880"/>
                <a:gd name="T114" fmla="*/ 101 w 1827"/>
                <a:gd name="T115" fmla="*/ 872 h 880"/>
                <a:gd name="T116" fmla="*/ 47 w 1827"/>
                <a:gd name="T117" fmla="*/ 879 h 880"/>
                <a:gd name="T118" fmla="*/ 0 w 1827"/>
                <a:gd name="T119" fmla="*/ 864 h 8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827" h="880">
                  <a:moveTo>
                    <a:pt x="0" y="864"/>
                  </a:moveTo>
                  <a:lnTo>
                    <a:pt x="27" y="864"/>
                  </a:lnTo>
                  <a:lnTo>
                    <a:pt x="67" y="857"/>
                  </a:lnTo>
                  <a:lnTo>
                    <a:pt x="101" y="850"/>
                  </a:lnTo>
                  <a:lnTo>
                    <a:pt x="128" y="843"/>
                  </a:lnTo>
                  <a:lnTo>
                    <a:pt x="154" y="814"/>
                  </a:lnTo>
                  <a:lnTo>
                    <a:pt x="215" y="799"/>
                  </a:lnTo>
                  <a:lnTo>
                    <a:pt x="262" y="785"/>
                  </a:lnTo>
                  <a:lnTo>
                    <a:pt x="289" y="763"/>
                  </a:lnTo>
                  <a:lnTo>
                    <a:pt x="322" y="726"/>
                  </a:lnTo>
                  <a:lnTo>
                    <a:pt x="349" y="705"/>
                  </a:lnTo>
                  <a:lnTo>
                    <a:pt x="376" y="697"/>
                  </a:lnTo>
                  <a:lnTo>
                    <a:pt x="403" y="683"/>
                  </a:lnTo>
                  <a:lnTo>
                    <a:pt x="430" y="661"/>
                  </a:lnTo>
                  <a:lnTo>
                    <a:pt x="463" y="632"/>
                  </a:lnTo>
                  <a:lnTo>
                    <a:pt x="497" y="625"/>
                  </a:lnTo>
                  <a:lnTo>
                    <a:pt x="537" y="617"/>
                  </a:lnTo>
                  <a:lnTo>
                    <a:pt x="577" y="610"/>
                  </a:lnTo>
                  <a:lnTo>
                    <a:pt x="618" y="603"/>
                  </a:lnTo>
                  <a:lnTo>
                    <a:pt x="651" y="588"/>
                  </a:lnTo>
                  <a:lnTo>
                    <a:pt x="678" y="581"/>
                  </a:lnTo>
                  <a:lnTo>
                    <a:pt x="705" y="559"/>
                  </a:lnTo>
                  <a:lnTo>
                    <a:pt x="732" y="530"/>
                  </a:lnTo>
                  <a:lnTo>
                    <a:pt x="765" y="501"/>
                  </a:lnTo>
                  <a:lnTo>
                    <a:pt x="792" y="479"/>
                  </a:lnTo>
                  <a:lnTo>
                    <a:pt x="839" y="465"/>
                  </a:lnTo>
                  <a:lnTo>
                    <a:pt x="859" y="436"/>
                  </a:lnTo>
                  <a:lnTo>
                    <a:pt x="886" y="407"/>
                  </a:lnTo>
                  <a:lnTo>
                    <a:pt x="900" y="370"/>
                  </a:lnTo>
                  <a:lnTo>
                    <a:pt x="913" y="341"/>
                  </a:lnTo>
                  <a:lnTo>
                    <a:pt x="933" y="312"/>
                  </a:lnTo>
                  <a:lnTo>
                    <a:pt x="967" y="283"/>
                  </a:lnTo>
                  <a:lnTo>
                    <a:pt x="1000" y="262"/>
                  </a:lnTo>
                  <a:lnTo>
                    <a:pt x="1027" y="240"/>
                  </a:lnTo>
                  <a:lnTo>
                    <a:pt x="1061" y="218"/>
                  </a:lnTo>
                  <a:lnTo>
                    <a:pt x="1094" y="203"/>
                  </a:lnTo>
                  <a:lnTo>
                    <a:pt x="1121" y="189"/>
                  </a:lnTo>
                  <a:lnTo>
                    <a:pt x="1175" y="174"/>
                  </a:lnTo>
                  <a:lnTo>
                    <a:pt x="1202" y="182"/>
                  </a:lnTo>
                  <a:lnTo>
                    <a:pt x="1242" y="174"/>
                  </a:lnTo>
                  <a:lnTo>
                    <a:pt x="1302" y="167"/>
                  </a:lnTo>
                  <a:lnTo>
                    <a:pt x="1336" y="145"/>
                  </a:lnTo>
                  <a:lnTo>
                    <a:pt x="1363" y="131"/>
                  </a:lnTo>
                  <a:lnTo>
                    <a:pt x="1390" y="123"/>
                  </a:lnTo>
                  <a:lnTo>
                    <a:pt x="1416" y="116"/>
                  </a:lnTo>
                  <a:lnTo>
                    <a:pt x="1443" y="109"/>
                  </a:lnTo>
                  <a:lnTo>
                    <a:pt x="1470" y="102"/>
                  </a:lnTo>
                  <a:lnTo>
                    <a:pt x="1497" y="94"/>
                  </a:lnTo>
                  <a:lnTo>
                    <a:pt x="1524" y="94"/>
                  </a:lnTo>
                  <a:lnTo>
                    <a:pt x="1584" y="94"/>
                  </a:lnTo>
                  <a:lnTo>
                    <a:pt x="1611" y="87"/>
                  </a:lnTo>
                  <a:lnTo>
                    <a:pt x="1638" y="73"/>
                  </a:lnTo>
                  <a:lnTo>
                    <a:pt x="1672" y="58"/>
                  </a:lnTo>
                  <a:lnTo>
                    <a:pt x="1698" y="44"/>
                  </a:lnTo>
                  <a:lnTo>
                    <a:pt x="1732" y="36"/>
                  </a:lnTo>
                  <a:lnTo>
                    <a:pt x="1766" y="22"/>
                  </a:lnTo>
                  <a:lnTo>
                    <a:pt x="1799" y="15"/>
                  </a:lnTo>
                  <a:lnTo>
                    <a:pt x="1826" y="0"/>
                  </a:lnTo>
                  <a:lnTo>
                    <a:pt x="1792" y="0"/>
                  </a:lnTo>
                  <a:lnTo>
                    <a:pt x="1766" y="22"/>
                  </a:lnTo>
                  <a:lnTo>
                    <a:pt x="1732" y="51"/>
                  </a:lnTo>
                  <a:lnTo>
                    <a:pt x="1705" y="80"/>
                  </a:lnTo>
                  <a:lnTo>
                    <a:pt x="1678" y="102"/>
                  </a:lnTo>
                  <a:lnTo>
                    <a:pt x="1625" y="102"/>
                  </a:lnTo>
                  <a:lnTo>
                    <a:pt x="1598" y="109"/>
                  </a:lnTo>
                  <a:lnTo>
                    <a:pt x="1564" y="116"/>
                  </a:lnTo>
                  <a:lnTo>
                    <a:pt x="1531" y="131"/>
                  </a:lnTo>
                  <a:lnTo>
                    <a:pt x="1484" y="138"/>
                  </a:lnTo>
                  <a:lnTo>
                    <a:pt x="1457" y="145"/>
                  </a:lnTo>
                  <a:lnTo>
                    <a:pt x="1430" y="145"/>
                  </a:lnTo>
                  <a:lnTo>
                    <a:pt x="1396" y="160"/>
                  </a:lnTo>
                  <a:lnTo>
                    <a:pt x="1370" y="160"/>
                  </a:lnTo>
                  <a:lnTo>
                    <a:pt x="1329" y="167"/>
                  </a:lnTo>
                  <a:lnTo>
                    <a:pt x="1302" y="174"/>
                  </a:lnTo>
                  <a:lnTo>
                    <a:pt x="1276" y="189"/>
                  </a:lnTo>
                  <a:lnTo>
                    <a:pt x="1242" y="203"/>
                  </a:lnTo>
                  <a:lnTo>
                    <a:pt x="1208" y="218"/>
                  </a:lnTo>
                  <a:lnTo>
                    <a:pt x="1175" y="218"/>
                  </a:lnTo>
                  <a:lnTo>
                    <a:pt x="1148" y="225"/>
                  </a:lnTo>
                  <a:lnTo>
                    <a:pt x="1121" y="240"/>
                  </a:lnTo>
                  <a:lnTo>
                    <a:pt x="1094" y="247"/>
                  </a:lnTo>
                  <a:lnTo>
                    <a:pt x="1067" y="262"/>
                  </a:lnTo>
                  <a:lnTo>
                    <a:pt x="1041" y="276"/>
                  </a:lnTo>
                  <a:lnTo>
                    <a:pt x="1014" y="298"/>
                  </a:lnTo>
                  <a:lnTo>
                    <a:pt x="987" y="312"/>
                  </a:lnTo>
                  <a:lnTo>
                    <a:pt x="960" y="327"/>
                  </a:lnTo>
                  <a:lnTo>
                    <a:pt x="933" y="341"/>
                  </a:lnTo>
                  <a:lnTo>
                    <a:pt x="913" y="370"/>
                  </a:lnTo>
                  <a:lnTo>
                    <a:pt x="893" y="400"/>
                  </a:lnTo>
                  <a:lnTo>
                    <a:pt x="886" y="443"/>
                  </a:lnTo>
                  <a:lnTo>
                    <a:pt x="866" y="472"/>
                  </a:lnTo>
                  <a:lnTo>
                    <a:pt x="846" y="509"/>
                  </a:lnTo>
                  <a:lnTo>
                    <a:pt x="819" y="530"/>
                  </a:lnTo>
                  <a:lnTo>
                    <a:pt x="792" y="545"/>
                  </a:lnTo>
                  <a:lnTo>
                    <a:pt x="759" y="559"/>
                  </a:lnTo>
                  <a:lnTo>
                    <a:pt x="732" y="567"/>
                  </a:lnTo>
                  <a:lnTo>
                    <a:pt x="705" y="581"/>
                  </a:lnTo>
                  <a:lnTo>
                    <a:pt x="665" y="588"/>
                  </a:lnTo>
                  <a:lnTo>
                    <a:pt x="638" y="596"/>
                  </a:lnTo>
                  <a:lnTo>
                    <a:pt x="591" y="610"/>
                  </a:lnTo>
                  <a:lnTo>
                    <a:pt x="564" y="632"/>
                  </a:lnTo>
                  <a:lnTo>
                    <a:pt x="537" y="647"/>
                  </a:lnTo>
                  <a:lnTo>
                    <a:pt x="503" y="654"/>
                  </a:lnTo>
                  <a:lnTo>
                    <a:pt x="477" y="654"/>
                  </a:lnTo>
                  <a:lnTo>
                    <a:pt x="436" y="661"/>
                  </a:lnTo>
                  <a:lnTo>
                    <a:pt x="403" y="676"/>
                  </a:lnTo>
                  <a:lnTo>
                    <a:pt x="376" y="697"/>
                  </a:lnTo>
                  <a:lnTo>
                    <a:pt x="356" y="734"/>
                  </a:lnTo>
                  <a:lnTo>
                    <a:pt x="329" y="756"/>
                  </a:lnTo>
                  <a:lnTo>
                    <a:pt x="302" y="777"/>
                  </a:lnTo>
                  <a:lnTo>
                    <a:pt x="262" y="785"/>
                  </a:lnTo>
                  <a:lnTo>
                    <a:pt x="208" y="799"/>
                  </a:lnTo>
                  <a:lnTo>
                    <a:pt x="181" y="821"/>
                  </a:lnTo>
                  <a:lnTo>
                    <a:pt x="154" y="835"/>
                  </a:lnTo>
                  <a:lnTo>
                    <a:pt x="128" y="857"/>
                  </a:lnTo>
                  <a:lnTo>
                    <a:pt x="101" y="872"/>
                  </a:lnTo>
                  <a:lnTo>
                    <a:pt x="74" y="879"/>
                  </a:lnTo>
                  <a:lnTo>
                    <a:pt x="47" y="879"/>
                  </a:lnTo>
                  <a:lnTo>
                    <a:pt x="13" y="872"/>
                  </a:lnTo>
                  <a:lnTo>
                    <a:pt x="0" y="864"/>
                  </a:lnTo>
                </a:path>
              </a:pathLst>
            </a:custGeom>
            <a:solidFill>
              <a:srgbClr val="49494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82350" name="Freeform 14">
              <a:extLst>
                <a:ext uri="{FF2B5EF4-FFF2-40B4-BE49-F238E27FC236}">
                  <a16:creationId xmlns:a16="http://schemas.microsoft.com/office/drawing/2014/main" id="{959CAC5A-9846-0EC0-05CE-C98603CCD1EF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" y="356"/>
              <a:ext cx="4812" cy="3462"/>
            </a:xfrm>
            <a:custGeom>
              <a:avLst/>
              <a:gdLst>
                <a:gd name="T0" fmla="*/ 444 w 4812"/>
                <a:gd name="T1" fmla="*/ 348 h 3462"/>
                <a:gd name="T2" fmla="*/ 817 w 4812"/>
                <a:gd name="T3" fmla="*/ 664 h 3462"/>
                <a:gd name="T4" fmla="*/ 1190 w 4812"/>
                <a:gd name="T5" fmla="*/ 925 h 3462"/>
                <a:gd name="T6" fmla="*/ 1614 w 4812"/>
                <a:gd name="T7" fmla="*/ 1252 h 3462"/>
                <a:gd name="T8" fmla="*/ 2058 w 4812"/>
                <a:gd name="T9" fmla="*/ 1611 h 3462"/>
                <a:gd name="T10" fmla="*/ 2421 w 4812"/>
                <a:gd name="T11" fmla="*/ 1926 h 3462"/>
                <a:gd name="T12" fmla="*/ 2673 w 4812"/>
                <a:gd name="T13" fmla="*/ 2362 h 3462"/>
                <a:gd name="T14" fmla="*/ 2249 w 4812"/>
                <a:gd name="T15" fmla="*/ 2318 h 3462"/>
                <a:gd name="T16" fmla="*/ 1815 w 4812"/>
                <a:gd name="T17" fmla="*/ 2307 h 3462"/>
                <a:gd name="T18" fmla="*/ 1311 w 4812"/>
                <a:gd name="T19" fmla="*/ 2373 h 3462"/>
                <a:gd name="T20" fmla="*/ 918 w 4812"/>
                <a:gd name="T21" fmla="*/ 2318 h 3462"/>
                <a:gd name="T22" fmla="*/ 474 w 4812"/>
                <a:gd name="T23" fmla="*/ 2122 h 3462"/>
                <a:gd name="T24" fmla="*/ 30 w 4812"/>
                <a:gd name="T25" fmla="*/ 1752 h 3462"/>
                <a:gd name="T26" fmla="*/ 403 w 4812"/>
                <a:gd name="T27" fmla="*/ 2090 h 3462"/>
                <a:gd name="T28" fmla="*/ 827 w 4812"/>
                <a:gd name="T29" fmla="*/ 2296 h 3462"/>
                <a:gd name="T30" fmla="*/ 635 w 4812"/>
                <a:gd name="T31" fmla="*/ 2416 h 3462"/>
                <a:gd name="T32" fmla="*/ 212 w 4812"/>
                <a:gd name="T33" fmla="*/ 2569 h 3462"/>
                <a:gd name="T34" fmla="*/ 252 w 4812"/>
                <a:gd name="T35" fmla="*/ 2612 h 3462"/>
                <a:gd name="T36" fmla="*/ 676 w 4812"/>
                <a:gd name="T37" fmla="*/ 2438 h 3462"/>
                <a:gd name="T38" fmla="*/ 1089 w 4812"/>
                <a:gd name="T39" fmla="*/ 2405 h 3462"/>
                <a:gd name="T40" fmla="*/ 1553 w 4812"/>
                <a:gd name="T41" fmla="*/ 2569 h 3462"/>
                <a:gd name="T42" fmla="*/ 1624 w 4812"/>
                <a:gd name="T43" fmla="*/ 3004 h 3462"/>
                <a:gd name="T44" fmla="*/ 1069 w 4812"/>
                <a:gd name="T45" fmla="*/ 3189 h 3462"/>
                <a:gd name="T46" fmla="*/ 595 w 4812"/>
                <a:gd name="T47" fmla="*/ 3298 h 3462"/>
                <a:gd name="T48" fmla="*/ 161 w 4812"/>
                <a:gd name="T49" fmla="*/ 3341 h 3462"/>
                <a:gd name="T50" fmla="*/ 292 w 4812"/>
                <a:gd name="T51" fmla="*/ 3320 h 3462"/>
                <a:gd name="T52" fmla="*/ 767 w 4812"/>
                <a:gd name="T53" fmla="*/ 3298 h 3462"/>
                <a:gd name="T54" fmla="*/ 1241 w 4812"/>
                <a:gd name="T55" fmla="*/ 3189 h 3462"/>
                <a:gd name="T56" fmla="*/ 1654 w 4812"/>
                <a:gd name="T57" fmla="*/ 2982 h 3462"/>
                <a:gd name="T58" fmla="*/ 2088 w 4812"/>
                <a:gd name="T59" fmla="*/ 2917 h 3462"/>
                <a:gd name="T60" fmla="*/ 2521 w 4812"/>
                <a:gd name="T61" fmla="*/ 3058 h 3462"/>
                <a:gd name="T62" fmla="*/ 2975 w 4812"/>
                <a:gd name="T63" fmla="*/ 3200 h 3462"/>
                <a:gd name="T64" fmla="*/ 3490 w 4812"/>
                <a:gd name="T65" fmla="*/ 3309 h 3462"/>
                <a:gd name="T66" fmla="*/ 3944 w 4812"/>
                <a:gd name="T67" fmla="*/ 3385 h 3462"/>
                <a:gd name="T68" fmla="*/ 4408 w 4812"/>
                <a:gd name="T69" fmla="*/ 3450 h 3462"/>
                <a:gd name="T70" fmla="*/ 4297 w 4812"/>
                <a:gd name="T71" fmla="*/ 3439 h 3462"/>
                <a:gd name="T72" fmla="*/ 3782 w 4812"/>
                <a:gd name="T73" fmla="*/ 3330 h 3462"/>
                <a:gd name="T74" fmla="*/ 3197 w 4812"/>
                <a:gd name="T75" fmla="*/ 3200 h 3462"/>
                <a:gd name="T76" fmla="*/ 2733 w 4812"/>
                <a:gd name="T77" fmla="*/ 3124 h 3462"/>
                <a:gd name="T78" fmla="*/ 2199 w 4812"/>
                <a:gd name="T79" fmla="*/ 2884 h 3462"/>
                <a:gd name="T80" fmla="*/ 1684 w 4812"/>
                <a:gd name="T81" fmla="*/ 2677 h 3462"/>
                <a:gd name="T82" fmla="*/ 1220 w 4812"/>
                <a:gd name="T83" fmla="*/ 2471 h 3462"/>
                <a:gd name="T84" fmla="*/ 1493 w 4812"/>
                <a:gd name="T85" fmla="*/ 2394 h 3462"/>
                <a:gd name="T86" fmla="*/ 2078 w 4812"/>
                <a:gd name="T87" fmla="*/ 2318 h 3462"/>
                <a:gd name="T88" fmla="*/ 2582 w 4812"/>
                <a:gd name="T89" fmla="*/ 2362 h 3462"/>
                <a:gd name="T90" fmla="*/ 3056 w 4812"/>
                <a:gd name="T91" fmla="*/ 2569 h 3462"/>
                <a:gd name="T92" fmla="*/ 3500 w 4812"/>
                <a:gd name="T93" fmla="*/ 2743 h 3462"/>
                <a:gd name="T94" fmla="*/ 4075 w 4812"/>
                <a:gd name="T95" fmla="*/ 3004 h 3462"/>
                <a:gd name="T96" fmla="*/ 4569 w 4812"/>
                <a:gd name="T97" fmla="*/ 3243 h 3462"/>
                <a:gd name="T98" fmla="*/ 4650 w 4812"/>
                <a:gd name="T99" fmla="*/ 3265 h 3462"/>
                <a:gd name="T100" fmla="*/ 4196 w 4812"/>
                <a:gd name="T101" fmla="*/ 3015 h 3462"/>
                <a:gd name="T102" fmla="*/ 3742 w 4812"/>
                <a:gd name="T103" fmla="*/ 2764 h 3462"/>
                <a:gd name="T104" fmla="*/ 3278 w 4812"/>
                <a:gd name="T105" fmla="*/ 2634 h 3462"/>
                <a:gd name="T106" fmla="*/ 2733 w 4812"/>
                <a:gd name="T107" fmla="*/ 2362 h 3462"/>
                <a:gd name="T108" fmla="*/ 2461 w 4812"/>
                <a:gd name="T109" fmla="*/ 1959 h 3462"/>
                <a:gd name="T110" fmla="*/ 2168 w 4812"/>
                <a:gd name="T111" fmla="*/ 1600 h 3462"/>
                <a:gd name="T112" fmla="*/ 1765 w 4812"/>
                <a:gd name="T113" fmla="*/ 1317 h 3462"/>
                <a:gd name="T114" fmla="*/ 1362 w 4812"/>
                <a:gd name="T115" fmla="*/ 969 h 3462"/>
                <a:gd name="T116" fmla="*/ 938 w 4812"/>
                <a:gd name="T117" fmla="*/ 740 h 3462"/>
                <a:gd name="T118" fmla="*/ 595 w 4812"/>
                <a:gd name="T119" fmla="*/ 392 h 3462"/>
                <a:gd name="T120" fmla="*/ 242 w 4812"/>
                <a:gd name="T121" fmla="*/ 87 h 34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4812" h="3462">
                  <a:moveTo>
                    <a:pt x="101" y="0"/>
                  </a:moveTo>
                  <a:lnTo>
                    <a:pt x="141" y="44"/>
                  </a:lnTo>
                  <a:lnTo>
                    <a:pt x="182" y="76"/>
                  </a:lnTo>
                  <a:lnTo>
                    <a:pt x="222" y="109"/>
                  </a:lnTo>
                  <a:lnTo>
                    <a:pt x="262" y="141"/>
                  </a:lnTo>
                  <a:lnTo>
                    <a:pt x="282" y="185"/>
                  </a:lnTo>
                  <a:lnTo>
                    <a:pt x="323" y="218"/>
                  </a:lnTo>
                  <a:lnTo>
                    <a:pt x="363" y="261"/>
                  </a:lnTo>
                  <a:lnTo>
                    <a:pt x="403" y="305"/>
                  </a:lnTo>
                  <a:lnTo>
                    <a:pt x="444" y="348"/>
                  </a:lnTo>
                  <a:lnTo>
                    <a:pt x="484" y="370"/>
                  </a:lnTo>
                  <a:lnTo>
                    <a:pt x="524" y="414"/>
                  </a:lnTo>
                  <a:lnTo>
                    <a:pt x="565" y="435"/>
                  </a:lnTo>
                  <a:lnTo>
                    <a:pt x="605" y="446"/>
                  </a:lnTo>
                  <a:lnTo>
                    <a:pt x="646" y="479"/>
                  </a:lnTo>
                  <a:lnTo>
                    <a:pt x="686" y="501"/>
                  </a:lnTo>
                  <a:lnTo>
                    <a:pt x="716" y="544"/>
                  </a:lnTo>
                  <a:lnTo>
                    <a:pt x="756" y="566"/>
                  </a:lnTo>
                  <a:lnTo>
                    <a:pt x="797" y="588"/>
                  </a:lnTo>
                  <a:lnTo>
                    <a:pt x="817" y="664"/>
                  </a:lnTo>
                  <a:lnTo>
                    <a:pt x="847" y="707"/>
                  </a:lnTo>
                  <a:lnTo>
                    <a:pt x="888" y="729"/>
                  </a:lnTo>
                  <a:lnTo>
                    <a:pt x="928" y="762"/>
                  </a:lnTo>
                  <a:lnTo>
                    <a:pt x="958" y="805"/>
                  </a:lnTo>
                  <a:lnTo>
                    <a:pt x="999" y="805"/>
                  </a:lnTo>
                  <a:lnTo>
                    <a:pt x="1029" y="849"/>
                  </a:lnTo>
                  <a:lnTo>
                    <a:pt x="1069" y="871"/>
                  </a:lnTo>
                  <a:lnTo>
                    <a:pt x="1109" y="892"/>
                  </a:lnTo>
                  <a:lnTo>
                    <a:pt x="1150" y="925"/>
                  </a:lnTo>
                  <a:lnTo>
                    <a:pt x="1190" y="925"/>
                  </a:lnTo>
                  <a:lnTo>
                    <a:pt x="1230" y="947"/>
                  </a:lnTo>
                  <a:lnTo>
                    <a:pt x="1281" y="969"/>
                  </a:lnTo>
                  <a:lnTo>
                    <a:pt x="1321" y="1012"/>
                  </a:lnTo>
                  <a:lnTo>
                    <a:pt x="1362" y="1023"/>
                  </a:lnTo>
                  <a:lnTo>
                    <a:pt x="1402" y="1067"/>
                  </a:lnTo>
                  <a:lnTo>
                    <a:pt x="1422" y="1121"/>
                  </a:lnTo>
                  <a:lnTo>
                    <a:pt x="1473" y="1165"/>
                  </a:lnTo>
                  <a:lnTo>
                    <a:pt x="1523" y="1197"/>
                  </a:lnTo>
                  <a:lnTo>
                    <a:pt x="1573" y="1241"/>
                  </a:lnTo>
                  <a:lnTo>
                    <a:pt x="1614" y="1252"/>
                  </a:lnTo>
                  <a:lnTo>
                    <a:pt x="1664" y="1284"/>
                  </a:lnTo>
                  <a:lnTo>
                    <a:pt x="1705" y="1328"/>
                  </a:lnTo>
                  <a:lnTo>
                    <a:pt x="1795" y="1350"/>
                  </a:lnTo>
                  <a:lnTo>
                    <a:pt x="1836" y="1382"/>
                  </a:lnTo>
                  <a:lnTo>
                    <a:pt x="1856" y="1437"/>
                  </a:lnTo>
                  <a:lnTo>
                    <a:pt x="1866" y="1513"/>
                  </a:lnTo>
                  <a:lnTo>
                    <a:pt x="1916" y="1556"/>
                  </a:lnTo>
                  <a:lnTo>
                    <a:pt x="1967" y="1567"/>
                  </a:lnTo>
                  <a:lnTo>
                    <a:pt x="2017" y="1578"/>
                  </a:lnTo>
                  <a:lnTo>
                    <a:pt x="2058" y="1611"/>
                  </a:lnTo>
                  <a:lnTo>
                    <a:pt x="2098" y="1643"/>
                  </a:lnTo>
                  <a:lnTo>
                    <a:pt x="2138" y="1665"/>
                  </a:lnTo>
                  <a:lnTo>
                    <a:pt x="2199" y="1665"/>
                  </a:lnTo>
                  <a:lnTo>
                    <a:pt x="2239" y="1676"/>
                  </a:lnTo>
                  <a:lnTo>
                    <a:pt x="2279" y="1687"/>
                  </a:lnTo>
                  <a:lnTo>
                    <a:pt x="2300" y="1774"/>
                  </a:lnTo>
                  <a:lnTo>
                    <a:pt x="2320" y="1818"/>
                  </a:lnTo>
                  <a:lnTo>
                    <a:pt x="2370" y="1861"/>
                  </a:lnTo>
                  <a:lnTo>
                    <a:pt x="2411" y="1883"/>
                  </a:lnTo>
                  <a:lnTo>
                    <a:pt x="2421" y="1926"/>
                  </a:lnTo>
                  <a:lnTo>
                    <a:pt x="2431" y="1970"/>
                  </a:lnTo>
                  <a:lnTo>
                    <a:pt x="2451" y="2013"/>
                  </a:lnTo>
                  <a:lnTo>
                    <a:pt x="2481" y="2068"/>
                  </a:lnTo>
                  <a:lnTo>
                    <a:pt x="2511" y="2122"/>
                  </a:lnTo>
                  <a:lnTo>
                    <a:pt x="2521" y="2166"/>
                  </a:lnTo>
                  <a:lnTo>
                    <a:pt x="2532" y="2209"/>
                  </a:lnTo>
                  <a:lnTo>
                    <a:pt x="2552" y="2253"/>
                  </a:lnTo>
                  <a:lnTo>
                    <a:pt x="2602" y="2296"/>
                  </a:lnTo>
                  <a:lnTo>
                    <a:pt x="2643" y="2318"/>
                  </a:lnTo>
                  <a:lnTo>
                    <a:pt x="2673" y="2362"/>
                  </a:lnTo>
                  <a:lnTo>
                    <a:pt x="2632" y="2362"/>
                  </a:lnTo>
                  <a:lnTo>
                    <a:pt x="2592" y="2362"/>
                  </a:lnTo>
                  <a:lnTo>
                    <a:pt x="2542" y="2351"/>
                  </a:lnTo>
                  <a:lnTo>
                    <a:pt x="2501" y="2340"/>
                  </a:lnTo>
                  <a:lnTo>
                    <a:pt x="2461" y="2340"/>
                  </a:lnTo>
                  <a:lnTo>
                    <a:pt x="2421" y="2340"/>
                  </a:lnTo>
                  <a:lnTo>
                    <a:pt x="2380" y="2307"/>
                  </a:lnTo>
                  <a:lnTo>
                    <a:pt x="2330" y="2296"/>
                  </a:lnTo>
                  <a:lnTo>
                    <a:pt x="2290" y="2296"/>
                  </a:lnTo>
                  <a:lnTo>
                    <a:pt x="2249" y="2318"/>
                  </a:lnTo>
                  <a:lnTo>
                    <a:pt x="2209" y="2329"/>
                  </a:lnTo>
                  <a:lnTo>
                    <a:pt x="2168" y="2329"/>
                  </a:lnTo>
                  <a:lnTo>
                    <a:pt x="2128" y="2329"/>
                  </a:lnTo>
                  <a:lnTo>
                    <a:pt x="2088" y="2329"/>
                  </a:lnTo>
                  <a:lnTo>
                    <a:pt x="2047" y="2329"/>
                  </a:lnTo>
                  <a:lnTo>
                    <a:pt x="2007" y="2329"/>
                  </a:lnTo>
                  <a:lnTo>
                    <a:pt x="1957" y="2340"/>
                  </a:lnTo>
                  <a:lnTo>
                    <a:pt x="1906" y="2340"/>
                  </a:lnTo>
                  <a:lnTo>
                    <a:pt x="1866" y="2318"/>
                  </a:lnTo>
                  <a:lnTo>
                    <a:pt x="1815" y="2307"/>
                  </a:lnTo>
                  <a:lnTo>
                    <a:pt x="1745" y="2318"/>
                  </a:lnTo>
                  <a:lnTo>
                    <a:pt x="1705" y="2340"/>
                  </a:lnTo>
                  <a:lnTo>
                    <a:pt x="1664" y="2362"/>
                  </a:lnTo>
                  <a:lnTo>
                    <a:pt x="1624" y="2373"/>
                  </a:lnTo>
                  <a:lnTo>
                    <a:pt x="1583" y="2373"/>
                  </a:lnTo>
                  <a:lnTo>
                    <a:pt x="1543" y="2373"/>
                  </a:lnTo>
                  <a:lnTo>
                    <a:pt x="1473" y="2373"/>
                  </a:lnTo>
                  <a:lnTo>
                    <a:pt x="1432" y="2373"/>
                  </a:lnTo>
                  <a:lnTo>
                    <a:pt x="1352" y="2373"/>
                  </a:lnTo>
                  <a:lnTo>
                    <a:pt x="1311" y="2373"/>
                  </a:lnTo>
                  <a:lnTo>
                    <a:pt x="1271" y="2384"/>
                  </a:lnTo>
                  <a:lnTo>
                    <a:pt x="1230" y="2405"/>
                  </a:lnTo>
                  <a:lnTo>
                    <a:pt x="1190" y="2405"/>
                  </a:lnTo>
                  <a:lnTo>
                    <a:pt x="1150" y="2405"/>
                  </a:lnTo>
                  <a:lnTo>
                    <a:pt x="1109" y="2405"/>
                  </a:lnTo>
                  <a:lnTo>
                    <a:pt x="1069" y="2405"/>
                  </a:lnTo>
                  <a:lnTo>
                    <a:pt x="1029" y="2405"/>
                  </a:lnTo>
                  <a:lnTo>
                    <a:pt x="988" y="2394"/>
                  </a:lnTo>
                  <a:lnTo>
                    <a:pt x="948" y="2362"/>
                  </a:lnTo>
                  <a:lnTo>
                    <a:pt x="918" y="2318"/>
                  </a:lnTo>
                  <a:lnTo>
                    <a:pt x="877" y="2286"/>
                  </a:lnTo>
                  <a:lnTo>
                    <a:pt x="837" y="2275"/>
                  </a:lnTo>
                  <a:lnTo>
                    <a:pt x="797" y="2253"/>
                  </a:lnTo>
                  <a:lnTo>
                    <a:pt x="736" y="2242"/>
                  </a:lnTo>
                  <a:lnTo>
                    <a:pt x="696" y="2220"/>
                  </a:lnTo>
                  <a:lnTo>
                    <a:pt x="656" y="2220"/>
                  </a:lnTo>
                  <a:lnTo>
                    <a:pt x="615" y="2198"/>
                  </a:lnTo>
                  <a:lnTo>
                    <a:pt x="565" y="2144"/>
                  </a:lnTo>
                  <a:lnTo>
                    <a:pt x="524" y="2122"/>
                  </a:lnTo>
                  <a:lnTo>
                    <a:pt x="474" y="2122"/>
                  </a:lnTo>
                  <a:lnTo>
                    <a:pt x="434" y="2101"/>
                  </a:lnTo>
                  <a:lnTo>
                    <a:pt x="383" y="2057"/>
                  </a:lnTo>
                  <a:lnTo>
                    <a:pt x="313" y="2013"/>
                  </a:lnTo>
                  <a:lnTo>
                    <a:pt x="272" y="1981"/>
                  </a:lnTo>
                  <a:lnTo>
                    <a:pt x="232" y="1970"/>
                  </a:lnTo>
                  <a:lnTo>
                    <a:pt x="192" y="1937"/>
                  </a:lnTo>
                  <a:lnTo>
                    <a:pt x="161" y="1894"/>
                  </a:lnTo>
                  <a:lnTo>
                    <a:pt x="121" y="1839"/>
                  </a:lnTo>
                  <a:lnTo>
                    <a:pt x="71" y="1785"/>
                  </a:lnTo>
                  <a:lnTo>
                    <a:pt x="30" y="1752"/>
                  </a:lnTo>
                  <a:lnTo>
                    <a:pt x="50" y="1796"/>
                  </a:lnTo>
                  <a:lnTo>
                    <a:pt x="91" y="1828"/>
                  </a:lnTo>
                  <a:lnTo>
                    <a:pt x="121" y="1872"/>
                  </a:lnTo>
                  <a:lnTo>
                    <a:pt x="151" y="1916"/>
                  </a:lnTo>
                  <a:lnTo>
                    <a:pt x="192" y="1959"/>
                  </a:lnTo>
                  <a:lnTo>
                    <a:pt x="232" y="1981"/>
                  </a:lnTo>
                  <a:lnTo>
                    <a:pt x="282" y="2013"/>
                  </a:lnTo>
                  <a:lnTo>
                    <a:pt x="323" y="2035"/>
                  </a:lnTo>
                  <a:lnTo>
                    <a:pt x="363" y="2068"/>
                  </a:lnTo>
                  <a:lnTo>
                    <a:pt x="403" y="2090"/>
                  </a:lnTo>
                  <a:lnTo>
                    <a:pt x="444" y="2111"/>
                  </a:lnTo>
                  <a:lnTo>
                    <a:pt x="484" y="2122"/>
                  </a:lnTo>
                  <a:lnTo>
                    <a:pt x="524" y="2155"/>
                  </a:lnTo>
                  <a:lnTo>
                    <a:pt x="565" y="2188"/>
                  </a:lnTo>
                  <a:lnTo>
                    <a:pt x="615" y="2231"/>
                  </a:lnTo>
                  <a:lnTo>
                    <a:pt x="656" y="2231"/>
                  </a:lnTo>
                  <a:lnTo>
                    <a:pt x="696" y="2231"/>
                  </a:lnTo>
                  <a:lnTo>
                    <a:pt x="736" y="2275"/>
                  </a:lnTo>
                  <a:lnTo>
                    <a:pt x="787" y="2286"/>
                  </a:lnTo>
                  <a:lnTo>
                    <a:pt x="827" y="2296"/>
                  </a:lnTo>
                  <a:lnTo>
                    <a:pt x="908" y="2329"/>
                  </a:lnTo>
                  <a:lnTo>
                    <a:pt x="948" y="2373"/>
                  </a:lnTo>
                  <a:lnTo>
                    <a:pt x="999" y="2427"/>
                  </a:lnTo>
                  <a:lnTo>
                    <a:pt x="938" y="2438"/>
                  </a:lnTo>
                  <a:lnTo>
                    <a:pt x="888" y="2405"/>
                  </a:lnTo>
                  <a:lnTo>
                    <a:pt x="847" y="2394"/>
                  </a:lnTo>
                  <a:lnTo>
                    <a:pt x="807" y="2405"/>
                  </a:lnTo>
                  <a:lnTo>
                    <a:pt x="767" y="2427"/>
                  </a:lnTo>
                  <a:lnTo>
                    <a:pt x="716" y="2427"/>
                  </a:lnTo>
                  <a:lnTo>
                    <a:pt x="635" y="2416"/>
                  </a:lnTo>
                  <a:lnTo>
                    <a:pt x="595" y="2394"/>
                  </a:lnTo>
                  <a:lnTo>
                    <a:pt x="555" y="2405"/>
                  </a:lnTo>
                  <a:lnTo>
                    <a:pt x="514" y="2427"/>
                  </a:lnTo>
                  <a:lnTo>
                    <a:pt x="474" y="2438"/>
                  </a:lnTo>
                  <a:lnTo>
                    <a:pt x="403" y="2471"/>
                  </a:lnTo>
                  <a:lnTo>
                    <a:pt x="373" y="2547"/>
                  </a:lnTo>
                  <a:lnTo>
                    <a:pt x="333" y="2569"/>
                  </a:lnTo>
                  <a:lnTo>
                    <a:pt x="292" y="2579"/>
                  </a:lnTo>
                  <a:lnTo>
                    <a:pt x="252" y="2569"/>
                  </a:lnTo>
                  <a:lnTo>
                    <a:pt x="212" y="2569"/>
                  </a:lnTo>
                  <a:lnTo>
                    <a:pt x="171" y="2569"/>
                  </a:lnTo>
                  <a:lnTo>
                    <a:pt x="121" y="2569"/>
                  </a:lnTo>
                  <a:lnTo>
                    <a:pt x="81" y="2569"/>
                  </a:lnTo>
                  <a:lnTo>
                    <a:pt x="40" y="2569"/>
                  </a:lnTo>
                  <a:lnTo>
                    <a:pt x="0" y="2569"/>
                  </a:lnTo>
                  <a:lnTo>
                    <a:pt x="71" y="2569"/>
                  </a:lnTo>
                  <a:lnTo>
                    <a:pt x="131" y="2569"/>
                  </a:lnTo>
                  <a:lnTo>
                    <a:pt x="171" y="2590"/>
                  </a:lnTo>
                  <a:lnTo>
                    <a:pt x="212" y="2612"/>
                  </a:lnTo>
                  <a:lnTo>
                    <a:pt x="252" y="2612"/>
                  </a:lnTo>
                  <a:lnTo>
                    <a:pt x="292" y="2612"/>
                  </a:lnTo>
                  <a:lnTo>
                    <a:pt x="333" y="2590"/>
                  </a:lnTo>
                  <a:lnTo>
                    <a:pt x="373" y="2547"/>
                  </a:lnTo>
                  <a:lnTo>
                    <a:pt x="424" y="2503"/>
                  </a:lnTo>
                  <a:lnTo>
                    <a:pt x="464" y="2481"/>
                  </a:lnTo>
                  <a:lnTo>
                    <a:pt x="504" y="2449"/>
                  </a:lnTo>
                  <a:lnTo>
                    <a:pt x="555" y="2438"/>
                  </a:lnTo>
                  <a:lnTo>
                    <a:pt x="595" y="2438"/>
                  </a:lnTo>
                  <a:lnTo>
                    <a:pt x="635" y="2438"/>
                  </a:lnTo>
                  <a:lnTo>
                    <a:pt x="676" y="2438"/>
                  </a:lnTo>
                  <a:lnTo>
                    <a:pt x="716" y="2438"/>
                  </a:lnTo>
                  <a:lnTo>
                    <a:pt x="756" y="2438"/>
                  </a:lnTo>
                  <a:lnTo>
                    <a:pt x="797" y="2427"/>
                  </a:lnTo>
                  <a:lnTo>
                    <a:pt x="847" y="2416"/>
                  </a:lnTo>
                  <a:lnTo>
                    <a:pt x="888" y="2438"/>
                  </a:lnTo>
                  <a:lnTo>
                    <a:pt x="928" y="2449"/>
                  </a:lnTo>
                  <a:lnTo>
                    <a:pt x="978" y="2460"/>
                  </a:lnTo>
                  <a:lnTo>
                    <a:pt x="1019" y="2460"/>
                  </a:lnTo>
                  <a:lnTo>
                    <a:pt x="1049" y="2416"/>
                  </a:lnTo>
                  <a:lnTo>
                    <a:pt x="1089" y="2405"/>
                  </a:lnTo>
                  <a:lnTo>
                    <a:pt x="1130" y="2427"/>
                  </a:lnTo>
                  <a:lnTo>
                    <a:pt x="1170" y="2460"/>
                  </a:lnTo>
                  <a:lnTo>
                    <a:pt x="1210" y="2481"/>
                  </a:lnTo>
                  <a:lnTo>
                    <a:pt x="1251" y="2481"/>
                  </a:lnTo>
                  <a:lnTo>
                    <a:pt x="1291" y="2503"/>
                  </a:lnTo>
                  <a:lnTo>
                    <a:pt x="1341" y="2525"/>
                  </a:lnTo>
                  <a:lnTo>
                    <a:pt x="1382" y="2536"/>
                  </a:lnTo>
                  <a:lnTo>
                    <a:pt x="1422" y="2547"/>
                  </a:lnTo>
                  <a:lnTo>
                    <a:pt x="1493" y="2558"/>
                  </a:lnTo>
                  <a:lnTo>
                    <a:pt x="1553" y="2569"/>
                  </a:lnTo>
                  <a:lnTo>
                    <a:pt x="1594" y="2612"/>
                  </a:lnTo>
                  <a:lnTo>
                    <a:pt x="1604" y="2656"/>
                  </a:lnTo>
                  <a:lnTo>
                    <a:pt x="1684" y="2710"/>
                  </a:lnTo>
                  <a:lnTo>
                    <a:pt x="1725" y="2743"/>
                  </a:lnTo>
                  <a:lnTo>
                    <a:pt x="1755" y="2819"/>
                  </a:lnTo>
                  <a:lnTo>
                    <a:pt x="1785" y="2862"/>
                  </a:lnTo>
                  <a:lnTo>
                    <a:pt x="1705" y="2873"/>
                  </a:lnTo>
                  <a:lnTo>
                    <a:pt x="1664" y="2906"/>
                  </a:lnTo>
                  <a:lnTo>
                    <a:pt x="1634" y="2949"/>
                  </a:lnTo>
                  <a:lnTo>
                    <a:pt x="1624" y="3004"/>
                  </a:lnTo>
                  <a:lnTo>
                    <a:pt x="1533" y="3037"/>
                  </a:lnTo>
                  <a:lnTo>
                    <a:pt x="1452" y="3047"/>
                  </a:lnTo>
                  <a:lnTo>
                    <a:pt x="1402" y="3080"/>
                  </a:lnTo>
                  <a:lnTo>
                    <a:pt x="1352" y="3134"/>
                  </a:lnTo>
                  <a:lnTo>
                    <a:pt x="1311" y="3156"/>
                  </a:lnTo>
                  <a:lnTo>
                    <a:pt x="1271" y="3167"/>
                  </a:lnTo>
                  <a:lnTo>
                    <a:pt x="1230" y="3167"/>
                  </a:lnTo>
                  <a:lnTo>
                    <a:pt x="1190" y="3167"/>
                  </a:lnTo>
                  <a:lnTo>
                    <a:pt x="1150" y="3178"/>
                  </a:lnTo>
                  <a:lnTo>
                    <a:pt x="1069" y="3189"/>
                  </a:lnTo>
                  <a:lnTo>
                    <a:pt x="1029" y="3200"/>
                  </a:lnTo>
                  <a:lnTo>
                    <a:pt x="968" y="3211"/>
                  </a:lnTo>
                  <a:lnTo>
                    <a:pt x="908" y="3211"/>
                  </a:lnTo>
                  <a:lnTo>
                    <a:pt x="867" y="3211"/>
                  </a:lnTo>
                  <a:lnTo>
                    <a:pt x="827" y="3222"/>
                  </a:lnTo>
                  <a:lnTo>
                    <a:pt x="777" y="3243"/>
                  </a:lnTo>
                  <a:lnTo>
                    <a:pt x="736" y="3265"/>
                  </a:lnTo>
                  <a:lnTo>
                    <a:pt x="696" y="3287"/>
                  </a:lnTo>
                  <a:lnTo>
                    <a:pt x="656" y="3298"/>
                  </a:lnTo>
                  <a:lnTo>
                    <a:pt x="595" y="3298"/>
                  </a:lnTo>
                  <a:lnTo>
                    <a:pt x="555" y="3309"/>
                  </a:lnTo>
                  <a:lnTo>
                    <a:pt x="514" y="3309"/>
                  </a:lnTo>
                  <a:lnTo>
                    <a:pt x="474" y="3320"/>
                  </a:lnTo>
                  <a:lnTo>
                    <a:pt x="403" y="3320"/>
                  </a:lnTo>
                  <a:lnTo>
                    <a:pt x="363" y="3320"/>
                  </a:lnTo>
                  <a:lnTo>
                    <a:pt x="323" y="3320"/>
                  </a:lnTo>
                  <a:lnTo>
                    <a:pt x="282" y="3320"/>
                  </a:lnTo>
                  <a:lnTo>
                    <a:pt x="242" y="3320"/>
                  </a:lnTo>
                  <a:lnTo>
                    <a:pt x="202" y="3330"/>
                  </a:lnTo>
                  <a:lnTo>
                    <a:pt x="161" y="3341"/>
                  </a:lnTo>
                  <a:lnTo>
                    <a:pt x="91" y="3341"/>
                  </a:lnTo>
                  <a:lnTo>
                    <a:pt x="50" y="3352"/>
                  </a:lnTo>
                  <a:lnTo>
                    <a:pt x="10" y="3396"/>
                  </a:lnTo>
                  <a:lnTo>
                    <a:pt x="50" y="3396"/>
                  </a:lnTo>
                  <a:lnTo>
                    <a:pt x="91" y="3374"/>
                  </a:lnTo>
                  <a:lnTo>
                    <a:pt x="131" y="3352"/>
                  </a:lnTo>
                  <a:lnTo>
                    <a:pt x="171" y="3341"/>
                  </a:lnTo>
                  <a:lnTo>
                    <a:pt x="212" y="3341"/>
                  </a:lnTo>
                  <a:lnTo>
                    <a:pt x="252" y="3330"/>
                  </a:lnTo>
                  <a:lnTo>
                    <a:pt x="292" y="3320"/>
                  </a:lnTo>
                  <a:lnTo>
                    <a:pt x="333" y="3309"/>
                  </a:lnTo>
                  <a:lnTo>
                    <a:pt x="373" y="3309"/>
                  </a:lnTo>
                  <a:lnTo>
                    <a:pt x="414" y="3309"/>
                  </a:lnTo>
                  <a:lnTo>
                    <a:pt x="474" y="3320"/>
                  </a:lnTo>
                  <a:lnTo>
                    <a:pt x="555" y="3320"/>
                  </a:lnTo>
                  <a:lnTo>
                    <a:pt x="595" y="3320"/>
                  </a:lnTo>
                  <a:lnTo>
                    <a:pt x="635" y="3320"/>
                  </a:lnTo>
                  <a:lnTo>
                    <a:pt x="676" y="3309"/>
                  </a:lnTo>
                  <a:lnTo>
                    <a:pt x="716" y="3309"/>
                  </a:lnTo>
                  <a:lnTo>
                    <a:pt x="767" y="3298"/>
                  </a:lnTo>
                  <a:lnTo>
                    <a:pt x="807" y="3265"/>
                  </a:lnTo>
                  <a:lnTo>
                    <a:pt x="847" y="3243"/>
                  </a:lnTo>
                  <a:lnTo>
                    <a:pt x="888" y="3243"/>
                  </a:lnTo>
                  <a:lnTo>
                    <a:pt x="938" y="3243"/>
                  </a:lnTo>
                  <a:lnTo>
                    <a:pt x="978" y="3222"/>
                  </a:lnTo>
                  <a:lnTo>
                    <a:pt x="1029" y="3211"/>
                  </a:lnTo>
                  <a:lnTo>
                    <a:pt x="1109" y="3211"/>
                  </a:lnTo>
                  <a:lnTo>
                    <a:pt x="1150" y="3211"/>
                  </a:lnTo>
                  <a:lnTo>
                    <a:pt x="1200" y="3200"/>
                  </a:lnTo>
                  <a:lnTo>
                    <a:pt x="1241" y="3189"/>
                  </a:lnTo>
                  <a:lnTo>
                    <a:pt x="1291" y="3200"/>
                  </a:lnTo>
                  <a:lnTo>
                    <a:pt x="1341" y="3200"/>
                  </a:lnTo>
                  <a:lnTo>
                    <a:pt x="1382" y="3178"/>
                  </a:lnTo>
                  <a:lnTo>
                    <a:pt x="1412" y="3134"/>
                  </a:lnTo>
                  <a:lnTo>
                    <a:pt x="1432" y="3091"/>
                  </a:lnTo>
                  <a:lnTo>
                    <a:pt x="1473" y="3080"/>
                  </a:lnTo>
                  <a:lnTo>
                    <a:pt x="1533" y="3069"/>
                  </a:lnTo>
                  <a:lnTo>
                    <a:pt x="1573" y="3047"/>
                  </a:lnTo>
                  <a:lnTo>
                    <a:pt x="1614" y="3015"/>
                  </a:lnTo>
                  <a:lnTo>
                    <a:pt x="1654" y="2982"/>
                  </a:lnTo>
                  <a:lnTo>
                    <a:pt x="1694" y="2939"/>
                  </a:lnTo>
                  <a:lnTo>
                    <a:pt x="1735" y="2928"/>
                  </a:lnTo>
                  <a:lnTo>
                    <a:pt x="1775" y="2895"/>
                  </a:lnTo>
                  <a:lnTo>
                    <a:pt x="1815" y="2873"/>
                  </a:lnTo>
                  <a:lnTo>
                    <a:pt x="1856" y="2862"/>
                  </a:lnTo>
                  <a:lnTo>
                    <a:pt x="1896" y="2884"/>
                  </a:lnTo>
                  <a:lnTo>
                    <a:pt x="1937" y="2895"/>
                  </a:lnTo>
                  <a:lnTo>
                    <a:pt x="1977" y="2895"/>
                  </a:lnTo>
                  <a:lnTo>
                    <a:pt x="2017" y="2906"/>
                  </a:lnTo>
                  <a:lnTo>
                    <a:pt x="2088" y="2917"/>
                  </a:lnTo>
                  <a:lnTo>
                    <a:pt x="2128" y="2917"/>
                  </a:lnTo>
                  <a:lnTo>
                    <a:pt x="2189" y="2928"/>
                  </a:lnTo>
                  <a:lnTo>
                    <a:pt x="2239" y="2939"/>
                  </a:lnTo>
                  <a:lnTo>
                    <a:pt x="2279" y="2960"/>
                  </a:lnTo>
                  <a:lnTo>
                    <a:pt x="2320" y="2982"/>
                  </a:lnTo>
                  <a:lnTo>
                    <a:pt x="2360" y="3004"/>
                  </a:lnTo>
                  <a:lnTo>
                    <a:pt x="2400" y="3015"/>
                  </a:lnTo>
                  <a:lnTo>
                    <a:pt x="2441" y="3015"/>
                  </a:lnTo>
                  <a:lnTo>
                    <a:pt x="2481" y="3037"/>
                  </a:lnTo>
                  <a:lnTo>
                    <a:pt x="2521" y="3058"/>
                  </a:lnTo>
                  <a:lnTo>
                    <a:pt x="2562" y="3091"/>
                  </a:lnTo>
                  <a:lnTo>
                    <a:pt x="2622" y="3102"/>
                  </a:lnTo>
                  <a:lnTo>
                    <a:pt x="2663" y="3102"/>
                  </a:lnTo>
                  <a:lnTo>
                    <a:pt x="2703" y="3134"/>
                  </a:lnTo>
                  <a:lnTo>
                    <a:pt x="2743" y="3156"/>
                  </a:lnTo>
                  <a:lnTo>
                    <a:pt x="2784" y="3167"/>
                  </a:lnTo>
                  <a:lnTo>
                    <a:pt x="2834" y="3189"/>
                  </a:lnTo>
                  <a:lnTo>
                    <a:pt x="2874" y="3200"/>
                  </a:lnTo>
                  <a:lnTo>
                    <a:pt x="2925" y="3200"/>
                  </a:lnTo>
                  <a:lnTo>
                    <a:pt x="2975" y="3200"/>
                  </a:lnTo>
                  <a:lnTo>
                    <a:pt x="3016" y="3200"/>
                  </a:lnTo>
                  <a:lnTo>
                    <a:pt x="3066" y="3211"/>
                  </a:lnTo>
                  <a:lnTo>
                    <a:pt x="3117" y="3243"/>
                  </a:lnTo>
                  <a:lnTo>
                    <a:pt x="3167" y="3254"/>
                  </a:lnTo>
                  <a:lnTo>
                    <a:pt x="3217" y="3254"/>
                  </a:lnTo>
                  <a:lnTo>
                    <a:pt x="3308" y="3254"/>
                  </a:lnTo>
                  <a:lnTo>
                    <a:pt x="3359" y="3254"/>
                  </a:lnTo>
                  <a:lnTo>
                    <a:pt x="3399" y="3265"/>
                  </a:lnTo>
                  <a:lnTo>
                    <a:pt x="3449" y="3298"/>
                  </a:lnTo>
                  <a:lnTo>
                    <a:pt x="3490" y="3309"/>
                  </a:lnTo>
                  <a:lnTo>
                    <a:pt x="3530" y="3320"/>
                  </a:lnTo>
                  <a:lnTo>
                    <a:pt x="3581" y="3330"/>
                  </a:lnTo>
                  <a:lnTo>
                    <a:pt x="3631" y="3330"/>
                  </a:lnTo>
                  <a:lnTo>
                    <a:pt x="3671" y="3330"/>
                  </a:lnTo>
                  <a:lnTo>
                    <a:pt x="3712" y="3341"/>
                  </a:lnTo>
                  <a:lnTo>
                    <a:pt x="3752" y="3374"/>
                  </a:lnTo>
                  <a:lnTo>
                    <a:pt x="3802" y="3374"/>
                  </a:lnTo>
                  <a:lnTo>
                    <a:pt x="3843" y="3374"/>
                  </a:lnTo>
                  <a:lnTo>
                    <a:pt x="3893" y="3374"/>
                  </a:lnTo>
                  <a:lnTo>
                    <a:pt x="3944" y="3385"/>
                  </a:lnTo>
                  <a:lnTo>
                    <a:pt x="3984" y="3385"/>
                  </a:lnTo>
                  <a:lnTo>
                    <a:pt x="4024" y="3385"/>
                  </a:lnTo>
                  <a:lnTo>
                    <a:pt x="4075" y="3385"/>
                  </a:lnTo>
                  <a:lnTo>
                    <a:pt x="4125" y="3385"/>
                  </a:lnTo>
                  <a:lnTo>
                    <a:pt x="4165" y="3385"/>
                  </a:lnTo>
                  <a:lnTo>
                    <a:pt x="4216" y="3417"/>
                  </a:lnTo>
                  <a:lnTo>
                    <a:pt x="4266" y="3450"/>
                  </a:lnTo>
                  <a:lnTo>
                    <a:pt x="4307" y="3450"/>
                  </a:lnTo>
                  <a:lnTo>
                    <a:pt x="4357" y="3450"/>
                  </a:lnTo>
                  <a:lnTo>
                    <a:pt x="4408" y="3450"/>
                  </a:lnTo>
                  <a:lnTo>
                    <a:pt x="4458" y="3450"/>
                  </a:lnTo>
                  <a:lnTo>
                    <a:pt x="4498" y="3450"/>
                  </a:lnTo>
                  <a:lnTo>
                    <a:pt x="4539" y="3450"/>
                  </a:lnTo>
                  <a:lnTo>
                    <a:pt x="4589" y="3461"/>
                  </a:lnTo>
                  <a:lnTo>
                    <a:pt x="4640" y="3461"/>
                  </a:lnTo>
                  <a:lnTo>
                    <a:pt x="4549" y="3461"/>
                  </a:lnTo>
                  <a:lnTo>
                    <a:pt x="4508" y="3461"/>
                  </a:lnTo>
                  <a:lnTo>
                    <a:pt x="4428" y="3439"/>
                  </a:lnTo>
                  <a:lnTo>
                    <a:pt x="4377" y="3428"/>
                  </a:lnTo>
                  <a:lnTo>
                    <a:pt x="4297" y="3439"/>
                  </a:lnTo>
                  <a:lnTo>
                    <a:pt x="4256" y="3450"/>
                  </a:lnTo>
                  <a:lnTo>
                    <a:pt x="4216" y="3439"/>
                  </a:lnTo>
                  <a:lnTo>
                    <a:pt x="4196" y="3396"/>
                  </a:lnTo>
                  <a:lnTo>
                    <a:pt x="4105" y="3374"/>
                  </a:lnTo>
                  <a:lnTo>
                    <a:pt x="4065" y="3374"/>
                  </a:lnTo>
                  <a:lnTo>
                    <a:pt x="4014" y="3363"/>
                  </a:lnTo>
                  <a:lnTo>
                    <a:pt x="3954" y="3352"/>
                  </a:lnTo>
                  <a:lnTo>
                    <a:pt x="3873" y="3341"/>
                  </a:lnTo>
                  <a:lnTo>
                    <a:pt x="3823" y="3330"/>
                  </a:lnTo>
                  <a:lnTo>
                    <a:pt x="3782" y="3330"/>
                  </a:lnTo>
                  <a:lnTo>
                    <a:pt x="3722" y="3341"/>
                  </a:lnTo>
                  <a:lnTo>
                    <a:pt x="3611" y="3341"/>
                  </a:lnTo>
                  <a:lnTo>
                    <a:pt x="3560" y="3298"/>
                  </a:lnTo>
                  <a:lnTo>
                    <a:pt x="3520" y="3298"/>
                  </a:lnTo>
                  <a:lnTo>
                    <a:pt x="3449" y="3287"/>
                  </a:lnTo>
                  <a:lnTo>
                    <a:pt x="3369" y="3287"/>
                  </a:lnTo>
                  <a:lnTo>
                    <a:pt x="3328" y="3265"/>
                  </a:lnTo>
                  <a:lnTo>
                    <a:pt x="3278" y="3232"/>
                  </a:lnTo>
                  <a:lnTo>
                    <a:pt x="3238" y="3211"/>
                  </a:lnTo>
                  <a:lnTo>
                    <a:pt x="3197" y="3200"/>
                  </a:lnTo>
                  <a:lnTo>
                    <a:pt x="3157" y="3200"/>
                  </a:lnTo>
                  <a:lnTo>
                    <a:pt x="3117" y="3200"/>
                  </a:lnTo>
                  <a:lnTo>
                    <a:pt x="3076" y="3189"/>
                  </a:lnTo>
                  <a:lnTo>
                    <a:pt x="3016" y="3178"/>
                  </a:lnTo>
                  <a:lnTo>
                    <a:pt x="2955" y="3167"/>
                  </a:lnTo>
                  <a:lnTo>
                    <a:pt x="2915" y="3145"/>
                  </a:lnTo>
                  <a:lnTo>
                    <a:pt x="2864" y="3124"/>
                  </a:lnTo>
                  <a:lnTo>
                    <a:pt x="2824" y="3124"/>
                  </a:lnTo>
                  <a:lnTo>
                    <a:pt x="2784" y="3124"/>
                  </a:lnTo>
                  <a:lnTo>
                    <a:pt x="2733" y="3124"/>
                  </a:lnTo>
                  <a:lnTo>
                    <a:pt x="2673" y="3124"/>
                  </a:lnTo>
                  <a:lnTo>
                    <a:pt x="2592" y="3113"/>
                  </a:lnTo>
                  <a:lnTo>
                    <a:pt x="2552" y="3058"/>
                  </a:lnTo>
                  <a:lnTo>
                    <a:pt x="2511" y="3015"/>
                  </a:lnTo>
                  <a:lnTo>
                    <a:pt x="2471" y="3015"/>
                  </a:lnTo>
                  <a:lnTo>
                    <a:pt x="2380" y="3015"/>
                  </a:lnTo>
                  <a:lnTo>
                    <a:pt x="2340" y="2982"/>
                  </a:lnTo>
                  <a:lnTo>
                    <a:pt x="2300" y="2949"/>
                  </a:lnTo>
                  <a:lnTo>
                    <a:pt x="2249" y="2906"/>
                  </a:lnTo>
                  <a:lnTo>
                    <a:pt x="2199" y="2884"/>
                  </a:lnTo>
                  <a:lnTo>
                    <a:pt x="2158" y="2884"/>
                  </a:lnTo>
                  <a:lnTo>
                    <a:pt x="2108" y="2884"/>
                  </a:lnTo>
                  <a:lnTo>
                    <a:pt x="2017" y="2884"/>
                  </a:lnTo>
                  <a:lnTo>
                    <a:pt x="1977" y="2884"/>
                  </a:lnTo>
                  <a:lnTo>
                    <a:pt x="1937" y="2862"/>
                  </a:lnTo>
                  <a:lnTo>
                    <a:pt x="1826" y="2841"/>
                  </a:lnTo>
                  <a:lnTo>
                    <a:pt x="1725" y="2808"/>
                  </a:lnTo>
                  <a:lnTo>
                    <a:pt x="1705" y="2764"/>
                  </a:lnTo>
                  <a:lnTo>
                    <a:pt x="1715" y="2721"/>
                  </a:lnTo>
                  <a:lnTo>
                    <a:pt x="1684" y="2677"/>
                  </a:lnTo>
                  <a:lnTo>
                    <a:pt x="1654" y="2634"/>
                  </a:lnTo>
                  <a:lnTo>
                    <a:pt x="1624" y="2590"/>
                  </a:lnTo>
                  <a:lnTo>
                    <a:pt x="1583" y="2558"/>
                  </a:lnTo>
                  <a:lnTo>
                    <a:pt x="1543" y="2536"/>
                  </a:lnTo>
                  <a:lnTo>
                    <a:pt x="1503" y="2525"/>
                  </a:lnTo>
                  <a:lnTo>
                    <a:pt x="1422" y="2492"/>
                  </a:lnTo>
                  <a:lnTo>
                    <a:pt x="1382" y="2492"/>
                  </a:lnTo>
                  <a:lnTo>
                    <a:pt x="1341" y="2481"/>
                  </a:lnTo>
                  <a:lnTo>
                    <a:pt x="1291" y="2471"/>
                  </a:lnTo>
                  <a:lnTo>
                    <a:pt x="1220" y="2471"/>
                  </a:lnTo>
                  <a:lnTo>
                    <a:pt x="1180" y="2449"/>
                  </a:lnTo>
                  <a:lnTo>
                    <a:pt x="1140" y="2438"/>
                  </a:lnTo>
                  <a:lnTo>
                    <a:pt x="1200" y="2427"/>
                  </a:lnTo>
                  <a:lnTo>
                    <a:pt x="1241" y="2405"/>
                  </a:lnTo>
                  <a:lnTo>
                    <a:pt x="1281" y="2394"/>
                  </a:lnTo>
                  <a:lnTo>
                    <a:pt x="1331" y="2394"/>
                  </a:lnTo>
                  <a:lnTo>
                    <a:pt x="1372" y="2394"/>
                  </a:lnTo>
                  <a:lnTo>
                    <a:pt x="1412" y="2394"/>
                  </a:lnTo>
                  <a:lnTo>
                    <a:pt x="1452" y="2394"/>
                  </a:lnTo>
                  <a:lnTo>
                    <a:pt x="1493" y="2394"/>
                  </a:lnTo>
                  <a:lnTo>
                    <a:pt x="1543" y="2394"/>
                  </a:lnTo>
                  <a:lnTo>
                    <a:pt x="1583" y="2384"/>
                  </a:lnTo>
                  <a:lnTo>
                    <a:pt x="1664" y="2384"/>
                  </a:lnTo>
                  <a:lnTo>
                    <a:pt x="1755" y="2373"/>
                  </a:lnTo>
                  <a:lnTo>
                    <a:pt x="1795" y="2351"/>
                  </a:lnTo>
                  <a:lnTo>
                    <a:pt x="1836" y="2340"/>
                  </a:lnTo>
                  <a:lnTo>
                    <a:pt x="1896" y="2340"/>
                  </a:lnTo>
                  <a:lnTo>
                    <a:pt x="1977" y="2340"/>
                  </a:lnTo>
                  <a:lnTo>
                    <a:pt x="2037" y="2329"/>
                  </a:lnTo>
                  <a:lnTo>
                    <a:pt x="2078" y="2318"/>
                  </a:lnTo>
                  <a:lnTo>
                    <a:pt x="2118" y="2318"/>
                  </a:lnTo>
                  <a:lnTo>
                    <a:pt x="2158" y="2318"/>
                  </a:lnTo>
                  <a:lnTo>
                    <a:pt x="2199" y="2340"/>
                  </a:lnTo>
                  <a:lnTo>
                    <a:pt x="2249" y="2351"/>
                  </a:lnTo>
                  <a:lnTo>
                    <a:pt x="2310" y="2351"/>
                  </a:lnTo>
                  <a:lnTo>
                    <a:pt x="2370" y="2351"/>
                  </a:lnTo>
                  <a:lnTo>
                    <a:pt x="2421" y="2351"/>
                  </a:lnTo>
                  <a:lnTo>
                    <a:pt x="2461" y="2362"/>
                  </a:lnTo>
                  <a:lnTo>
                    <a:pt x="2521" y="2362"/>
                  </a:lnTo>
                  <a:lnTo>
                    <a:pt x="2582" y="2362"/>
                  </a:lnTo>
                  <a:lnTo>
                    <a:pt x="2622" y="2394"/>
                  </a:lnTo>
                  <a:lnTo>
                    <a:pt x="2703" y="2416"/>
                  </a:lnTo>
                  <a:lnTo>
                    <a:pt x="2743" y="2427"/>
                  </a:lnTo>
                  <a:lnTo>
                    <a:pt x="2794" y="2438"/>
                  </a:lnTo>
                  <a:lnTo>
                    <a:pt x="2834" y="2438"/>
                  </a:lnTo>
                  <a:lnTo>
                    <a:pt x="2864" y="2481"/>
                  </a:lnTo>
                  <a:lnTo>
                    <a:pt x="2915" y="2525"/>
                  </a:lnTo>
                  <a:lnTo>
                    <a:pt x="2975" y="2536"/>
                  </a:lnTo>
                  <a:lnTo>
                    <a:pt x="3016" y="2547"/>
                  </a:lnTo>
                  <a:lnTo>
                    <a:pt x="3056" y="2569"/>
                  </a:lnTo>
                  <a:lnTo>
                    <a:pt x="3096" y="2612"/>
                  </a:lnTo>
                  <a:lnTo>
                    <a:pt x="3137" y="2634"/>
                  </a:lnTo>
                  <a:lnTo>
                    <a:pt x="3177" y="2645"/>
                  </a:lnTo>
                  <a:lnTo>
                    <a:pt x="3228" y="2656"/>
                  </a:lnTo>
                  <a:lnTo>
                    <a:pt x="3268" y="2656"/>
                  </a:lnTo>
                  <a:lnTo>
                    <a:pt x="3308" y="2666"/>
                  </a:lnTo>
                  <a:lnTo>
                    <a:pt x="3349" y="2699"/>
                  </a:lnTo>
                  <a:lnTo>
                    <a:pt x="3389" y="2732"/>
                  </a:lnTo>
                  <a:lnTo>
                    <a:pt x="3459" y="2743"/>
                  </a:lnTo>
                  <a:lnTo>
                    <a:pt x="3500" y="2743"/>
                  </a:lnTo>
                  <a:lnTo>
                    <a:pt x="3540" y="2764"/>
                  </a:lnTo>
                  <a:lnTo>
                    <a:pt x="3621" y="2786"/>
                  </a:lnTo>
                  <a:lnTo>
                    <a:pt x="3691" y="2797"/>
                  </a:lnTo>
                  <a:lnTo>
                    <a:pt x="3752" y="2808"/>
                  </a:lnTo>
                  <a:lnTo>
                    <a:pt x="3843" y="2852"/>
                  </a:lnTo>
                  <a:lnTo>
                    <a:pt x="3883" y="2873"/>
                  </a:lnTo>
                  <a:lnTo>
                    <a:pt x="3923" y="2917"/>
                  </a:lnTo>
                  <a:lnTo>
                    <a:pt x="3994" y="2960"/>
                  </a:lnTo>
                  <a:lnTo>
                    <a:pt x="4034" y="2982"/>
                  </a:lnTo>
                  <a:lnTo>
                    <a:pt x="4075" y="3004"/>
                  </a:lnTo>
                  <a:lnTo>
                    <a:pt x="4125" y="3026"/>
                  </a:lnTo>
                  <a:lnTo>
                    <a:pt x="4186" y="3047"/>
                  </a:lnTo>
                  <a:lnTo>
                    <a:pt x="4236" y="3080"/>
                  </a:lnTo>
                  <a:lnTo>
                    <a:pt x="4276" y="3102"/>
                  </a:lnTo>
                  <a:lnTo>
                    <a:pt x="4317" y="3134"/>
                  </a:lnTo>
                  <a:lnTo>
                    <a:pt x="4357" y="3167"/>
                  </a:lnTo>
                  <a:lnTo>
                    <a:pt x="4428" y="3178"/>
                  </a:lnTo>
                  <a:lnTo>
                    <a:pt x="4468" y="3189"/>
                  </a:lnTo>
                  <a:lnTo>
                    <a:pt x="4519" y="3211"/>
                  </a:lnTo>
                  <a:lnTo>
                    <a:pt x="4569" y="3243"/>
                  </a:lnTo>
                  <a:lnTo>
                    <a:pt x="4609" y="3287"/>
                  </a:lnTo>
                  <a:lnTo>
                    <a:pt x="4650" y="3298"/>
                  </a:lnTo>
                  <a:lnTo>
                    <a:pt x="4690" y="3309"/>
                  </a:lnTo>
                  <a:lnTo>
                    <a:pt x="4730" y="3341"/>
                  </a:lnTo>
                  <a:lnTo>
                    <a:pt x="4771" y="3374"/>
                  </a:lnTo>
                  <a:lnTo>
                    <a:pt x="4811" y="3385"/>
                  </a:lnTo>
                  <a:lnTo>
                    <a:pt x="4771" y="3363"/>
                  </a:lnTo>
                  <a:lnTo>
                    <a:pt x="4720" y="3320"/>
                  </a:lnTo>
                  <a:lnTo>
                    <a:pt x="4690" y="3276"/>
                  </a:lnTo>
                  <a:lnTo>
                    <a:pt x="4650" y="3265"/>
                  </a:lnTo>
                  <a:lnTo>
                    <a:pt x="4599" y="3232"/>
                  </a:lnTo>
                  <a:lnTo>
                    <a:pt x="4549" y="3189"/>
                  </a:lnTo>
                  <a:lnTo>
                    <a:pt x="4508" y="3145"/>
                  </a:lnTo>
                  <a:lnTo>
                    <a:pt x="4468" y="3134"/>
                  </a:lnTo>
                  <a:lnTo>
                    <a:pt x="4428" y="3134"/>
                  </a:lnTo>
                  <a:lnTo>
                    <a:pt x="4387" y="3113"/>
                  </a:lnTo>
                  <a:lnTo>
                    <a:pt x="4347" y="3091"/>
                  </a:lnTo>
                  <a:lnTo>
                    <a:pt x="4276" y="3047"/>
                  </a:lnTo>
                  <a:lnTo>
                    <a:pt x="4236" y="3026"/>
                  </a:lnTo>
                  <a:lnTo>
                    <a:pt x="4196" y="3015"/>
                  </a:lnTo>
                  <a:lnTo>
                    <a:pt x="4145" y="3004"/>
                  </a:lnTo>
                  <a:lnTo>
                    <a:pt x="4105" y="2960"/>
                  </a:lnTo>
                  <a:lnTo>
                    <a:pt x="4055" y="2960"/>
                  </a:lnTo>
                  <a:lnTo>
                    <a:pt x="4004" y="2906"/>
                  </a:lnTo>
                  <a:lnTo>
                    <a:pt x="3964" y="2862"/>
                  </a:lnTo>
                  <a:lnTo>
                    <a:pt x="3923" y="2841"/>
                  </a:lnTo>
                  <a:lnTo>
                    <a:pt x="3883" y="2819"/>
                  </a:lnTo>
                  <a:lnTo>
                    <a:pt x="3823" y="2808"/>
                  </a:lnTo>
                  <a:lnTo>
                    <a:pt x="3782" y="2786"/>
                  </a:lnTo>
                  <a:lnTo>
                    <a:pt x="3742" y="2764"/>
                  </a:lnTo>
                  <a:lnTo>
                    <a:pt x="3702" y="2764"/>
                  </a:lnTo>
                  <a:lnTo>
                    <a:pt x="3661" y="2764"/>
                  </a:lnTo>
                  <a:lnTo>
                    <a:pt x="3611" y="2732"/>
                  </a:lnTo>
                  <a:lnTo>
                    <a:pt x="3570" y="2699"/>
                  </a:lnTo>
                  <a:lnTo>
                    <a:pt x="3530" y="2699"/>
                  </a:lnTo>
                  <a:lnTo>
                    <a:pt x="3490" y="2677"/>
                  </a:lnTo>
                  <a:lnTo>
                    <a:pt x="3439" y="2656"/>
                  </a:lnTo>
                  <a:lnTo>
                    <a:pt x="3379" y="2645"/>
                  </a:lnTo>
                  <a:lnTo>
                    <a:pt x="3338" y="2645"/>
                  </a:lnTo>
                  <a:lnTo>
                    <a:pt x="3278" y="2634"/>
                  </a:lnTo>
                  <a:lnTo>
                    <a:pt x="3228" y="2623"/>
                  </a:lnTo>
                  <a:lnTo>
                    <a:pt x="3187" y="2601"/>
                  </a:lnTo>
                  <a:lnTo>
                    <a:pt x="3137" y="2558"/>
                  </a:lnTo>
                  <a:lnTo>
                    <a:pt x="3086" y="2514"/>
                  </a:lnTo>
                  <a:lnTo>
                    <a:pt x="3036" y="2481"/>
                  </a:lnTo>
                  <a:lnTo>
                    <a:pt x="2996" y="2460"/>
                  </a:lnTo>
                  <a:lnTo>
                    <a:pt x="2945" y="2438"/>
                  </a:lnTo>
                  <a:lnTo>
                    <a:pt x="2864" y="2416"/>
                  </a:lnTo>
                  <a:lnTo>
                    <a:pt x="2824" y="2394"/>
                  </a:lnTo>
                  <a:lnTo>
                    <a:pt x="2733" y="2362"/>
                  </a:lnTo>
                  <a:lnTo>
                    <a:pt x="2693" y="2340"/>
                  </a:lnTo>
                  <a:lnTo>
                    <a:pt x="2673" y="2296"/>
                  </a:lnTo>
                  <a:lnTo>
                    <a:pt x="2643" y="2253"/>
                  </a:lnTo>
                  <a:lnTo>
                    <a:pt x="2602" y="2231"/>
                  </a:lnTo>
                  <a:lnTo>
                    <a:pt x="2572" y="2177"/>
                  </a:lnTo>
                  <a:lnTo>
                    <a:pt x="2521" y="2133"/>
                  </a:lnTo>
                  <a:lnTo>
                    <a:pt x="2511" y="2090"/>
                  </a:lnTo>
                  <a:lnTo>
                    <a:pt x="2501" y="2046"/>
                  </a:lnTo>
                  <a:lnTo>
                    <a:pt x="2481" y="2003"/>
                  </a:lnTo>
                  <a:lnTo>
                    <a:pt x="2461" y="1959"/>
                  </a:lnTo>
                  <a:lnTo>
                    <a:pt x="2441" y="1916"/>
                  </a:lnTo>
                  <a:lnTo>
                    <a:pt x="2431" y="1872"/>
                  </a:lnTo>
                  <a:lnTo>
                    <a:pt x="2411" y="1828"/>
                  </a:lnTo>
                  <a:lnTo>
                    <a:pt x="2390" y="1785"/>
                  </a:lnTo>
                  <a:lnTo>
                    <a:pt x="2350" y="1752"/>
                  </a:lnTo>
                  <a:lnTo>
                    <a:pt x="2330" y="1709"/>
                  </a:lnTo>
                  <a:lnTo>
                    <a:pt x="2300" y="1665"/>
                  </a:lnTo>
                  <a:lnTo>
                    <a:pt x="2259" y="1643"/>
                  </a:lnTo>
                  <a:lnTo>
                    <a:pt x="2209" y="1622"/>
                  </a:lnTo>
                  <a:lnTo>
                    <a:pt x="2168" y="1600"/>
                  </a:lnTo>
                  <a:lnTo>
                    <a:pt x="2118" y="1589"/>
                  </a:lnTo>
                  <a:lnTo>
                    <a:pt x="2078" y="1578"/>
                  </a:lnTo>
                  <a:lnTo>
                    <a:pt x="2037" y="1556"/>
                  </a:lnTo>
                  <a:lnTo>
                    <a:pt x="1997" y="1513"/>
                  </a:lnTo>
                  <a:lnTo>
                    <a:pt x="1957" y="1469"/>
                  </a:lnTo>
                  <a:lnTo>
                    <a:pt x="1916" y="1437"/>
                  </a:lnTo>
                  <a:lnTo>
                    <a:pt x="1876" y="1426"/>
                  </a:lnTo>
                  <a:lnTo>
                    <a:pt x="1846" y="1371"/>
                  </a:lnTo>
                  <a:lnTo>
                    <a:pt x="1805" y="1339"/>
                  </a:lnTo>
                  <a:lnTo>
                    <a:pt x="1765" y="1317"/>
                  </a:lnTo>
                  <a:lnTo>
                    <a:pt x="1725" y="1295"/>
                  </a:lnTo>
                  <a:lnTo>
                    <a:pt x="1684" y="1252"/>
                  </a:lnTo>
                  <a:lnTo>
                    <a:pt x="1644" y="1219"/>
                  </a:lnTo>
                  <a:lnTo>
                    <a:pt x="1604" y="1208"/>
                  </a:lnTo>
                  <a:lnTo>
                    <a:pt x="1563" y="1186"/>
                  </a:lnTo>
                  <a:lnTo>
                    <a:pt x="1523" y="1143"/>
                  </a:lnTo>
                  <a:lnTo>
                    <a:pt x="1493" y="1099"/>
                  </a:lnTo>
                  <a:lnTo>
                    <a:pt x="1452" y="1067"/>
                  </a:lnTo>
                  <a:lnTo>
                    <a:pt x="1402" y="1012"/>
                  </a:lnTo>
                  <a:lnTo>
                    <a:pt x="1362" y="969"/>
                  </a:lnTo>
                  <a:lnTo>
                    <a:pt x="1321" y="947"/>
                  </a:lnTo>
                  <a:lnTo>
                    <a:pt x="1281" y="947"/>
                  </a:lnTo>
                  <a:lnTo>
                    <a:pt x="1230" y="914"/>
                  </a:lnTo>
                  <a:lnTo>
                    <a:pt x="1180" y="882"/>
                  </a:lnTo>
                  <a:lnTo>
                    <a:pt x="1140" y="860"/>
                  </a:lnTo>
                  <a:lnTo>
                    <a:pt x="1099" y="827"/>
                  </a:lnTo>
                  <a:lnTo>
                    <a:pt x="1059" y="805"/>
                  </a:lnTo>
                  <a:lnTo>
                    <a:pt x="1019" y="784"/>
                  </a:lnTo>
                  <a:lnTo>
                    <a:pt x="978" y="751"/>
                  </a:lnTo>
                  <a:lnTo>
                    <a:pt x="938" y="740"/>
                  </a:lnTo>
                  <a:lnTo>
                    <a:pt x="898" y="718"/>
                  </a:lnTo>
                  <a:lnTo>
                    <a:pt x="867" y="675"/>
                  </a:lnTo>
                  <a:lnTo>
                    <a:pt x="847" y="631"/>
                  </a:lnTo>
                  <a:lnTo>
                    <a:pt x="817" y="588"/>
                  </a:lnTo>
                  <a:lnTo>
                    <a:pt x="787" y="544"/>
                  </a:lnTo>
                  <a:lnTo>
                    <a:pt x="756" y="501"/>
                  </a:lnTo>
                  <a:lnTo>
                    <a:pt x="716" y="468"/>
                  </a:lnTo>
                  <a:lnTo>
                    <a:pt x="676" y="435"/>
                  </a:lnTo>
                  <a:lnTo>
                    <a:pt x="635" y="403"/>
                  </a:lnTo>
                  <a:lnTo>
                    <a:pt x="595" y="392"/>
                  </a:lnTo>
                  <a:lnTo>
                    <a:pt x="555" y="381"/>
                  </a:lnTo>
                  <a:lnTo>
                    <a:pt x="514" y="359"/>
                  </a:lnTo>
                  <a:lnTo>
                    <a:pt x="474" y="348"/>
                  </a:lnTo>
                  <a:lnTo>
                    <a:pt x="434" y="327"/>
                  </a:lnTo>
                  <a:lnTo>
                    <a:pt x="403" y="283"/>
                  </a:lnTo>
                  <a:lnTo>
                    <a:pt x="383" y="239"/>
                  </a:lnTo>
                  <a:lnTo>
                    <a:pt x="353" y="196"/>
                  </a:lnTo>
                  <a:lnTo>
                    <a:pt x="313" y="163"/>
                  </a:lnTo>
                  <a:lnTo>
                    <a:pt x="282" y="120"/>
                  </a:lnTo>
                  <a:lnTo>
                    <a:pt x="242" y="87"/>
                  </a:lnTo>
                  <a:lnTo>
                    <a:pt x="202" y="65"/>
                  </a:lnTo>
                  <a:lnTo>
                    <a:pt x="161" y="44"/>
                  </a:lnTo>
                  <a:lnTo>
                    <a:pt x="121" y="11"/>
                  </a:lnTo>
                  <a:lnTo>
                    <a:pt x="101" y="0"/>
                  </a:lnTo>
                </a:path>
              </a:pathLst>
            </a:custGeom>
            <a:solidFill>
              <a:srgbClr val="74747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82351" name="Freeform 15">
              <a:extLst>
                <a:ext uri="{FF2B5EF4-FFF2-40B4-BE49-F238E27FC236}">
                  <a16:creationId xmlns:a16="http://schemas.microsoft.com/office/drawing/2014/main" id="{7DAF0674-C84C-163C-5B55-BC5AAF47B113}"/>
                </a:ext>
              </a:extLst>
            </p:cNvPr>
            <p:cNvSpPr>
              <a:spLocks/>
            </p:cNvSpPr>
            <p:nvPr/>
          </p:nvSpPr>
          <p:spPr bwMode="auto">
            <a:xfrm>
              <a:off x="246" y="204"/>
              <a:ext cx="5271" cy="117"/>
            </a:xfrm>
            <a:custGeom>
              <a:avLst/>
              <a:gdLst>
                <a:gd name="T0" fmla="*/ 0 w 5271"/>
                <a:gd name="T1" fmla="*/ 0 h 117"/>
                <a:gd name="T2" fmla="*/ 108 w 5271"/>
                <a:gd name="T3" fmla="*/ 116 h 117"/>
                <a:gd name="T4" fmla="*/ 5162 w 5271"/>
                <a:gd name="T5" fmla="*/ 116 h 117"/>
                <a:gd name="T6" fmla="*/ 5270 w 5271"/>
                <a:gd name="T7" fmla="*/ 0 h 117"/>
                <a:gd name="T8" fmla="*/ 0 w 5271"/>
                <a:gd name="T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71" h="117">
                  <a:moveTo>
                    <a:pt x="0" y="0"/>
                  </a:moveTo>
                  <a:lnTo>
                    <a:pt x="108" y="116"/>
                  </a:lnTo>
                  <a:lnTo>
                    <a:pt x="5162" y="116"/>
                  </a:lnTo>
                  <a:lnTo>
                    <a:pt x="5270" y="0"/>
                  </a:lnTo>
                  <a:lnTo>
                    <a:pt x="0" y="0"/>
                  </a:lnTo>
                </a:path>
              </a:pathLst>
            </a:custGeom>
            <a:solidFill>
              <a:srgbClr val="9A9A9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82352" name="Freeform 16">
              <a:extLst>
                <a:ext uri="{FF2B5EF4-FFF2-40B4-BE49-F238E27FC236}">
                  <a16:creationId xmlns:a16="http://schemas.microsoft.com/office/drawing/2014/main" id="{3BF27532-4D23-E151-98C2-D0CEC897358F}"/>
                </a:ext>
              </a:extLst>
            </p:cNvPr>
            <p:cNvSpPr>
              <a:spLocks/>
            </p:cNvSpPr>
            <p:nvPr/>
          </p:nvSpPr>
          <p:spPr bwMode="auto">
            <a:xfrm>
              <a:off x="246" y="204"/>
              <a:ext cx="107" cy="3889"/>
            </a:xfrm>
            <a:custGeom>
              <a:avLst/>
              <a:gdLst>
                <a:gd name="T0" fmla="*/ 0 w 107"/>
                <a:gd name="T1" fmla="*/ 0 h 3889"/>
                <a:gd name="T2" fmla="*/ 0 w 107"/>
                <a:gd name="T3" fmla="*/ 3888 h 3889"/>
                <a:gd name="T4" fmla="*/ 106 w 107"/>
                <a:gd name="T5" fmla="*/ 3772 h 3889"/>
                <a:gd name="T6" fmla="*/ 106 w 107"/>
                <a:gd name="T7" fmla="*/ 116 h 3889"/>
                <a:gd name="T8" fmla="*/ 0 w 107"/>
                <a:gd name="T9" fmla="*/ 0 h 38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7" h="3889">
                  <a:moveTo>
                    <a:pt x="0" y="0"/>
                  </a:moveTo>
                  <a:lnTo>
                    <a:pt x="0" y="3888"/>
                  </a:lnTo>
                  <a:lnTo>
                    <a:pt x="106" y="3772"/>
                  </a:lnTo>
                  <a:lnTo>
                    <a:pt x="106" y="116"/>
                  </a:lnTo>
                  <a:lnTo>
                    <a:pt x="0" y="0"/>
                  </a:lnTo>
                </a:path>
              </a:pathLst>
            </a:custGeom>
            <a:solidFill>
              <a:srgbClr val="74747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82353" name="Freeform 17">
              <a:extLst>
                <a:ext uri="{FF2B5EF4-FFF2-40B4-BE49-F238E27FC236}">
                  <a16:creationId xmlns:a16="http://schemas.microsoft.com/office/drawing/2014/main" id="{A60BFBD4-84DC-6964-EA24-878315ACA132}"/>
                </a:ext>
              </a:extLst>
            </p:cNvPr>
            <p:cNvSpPr>
              <a:spLocks/>
            </p:cNvSpPr>
            <p:nvPr/>
          </p:nvSpPr>
          <p:spPr bwMode="auto">
            <a:xfrm>
              <a:off x="5410" y="204"/>
              <a:ext cx="107" cy="3889"/>
            </a:xfrm>
            <a:custGeom>
              <a:avLst/>
              <a:gdLst>
                <a:gd name="T0" fmla="*/ 0 w 107"/>
                <a:gd name="T1" fmla="*/ 116 h 3889"/>
                <a:gd name="T2" fmla="*/ 0 w 107"/>
                <a:gd name="T3" fmla="*/ 3772 h 3889"/>
                <a:gd name="T4" fmla="*/ 106 w 107"/>
                <a:gd name="T5" fmla="*/ 3888 h 3889"/>
                <a:gd name="T6" fmla="*/ 106 w 107"/>
                <a:gd name="T7" fmla="*/ 0 h 3889"/>
                <a:gd name="T8" fmla="*/ 0 w 107"/>
                <a:gd name="T9" fmla="*/ 116 h 38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7" h="3889">
                  <a:moveTo>
                    <a:pt x="0" y="116"/>
                  </a:moveTo>
                  <a:lnTo>
                    <a:pt x="0" y="3772"/>
                  </a:lnTo>
                  <a:lnTo>
                    <a:pt x="106" y="3888"/>
                  </a:lnTo>
                  <a:lnTo>
                    <a:pt x="106" y="0"/>
                  </a:lnTo>
                  <a:lnTo>
                    <a:pt x="0" y="116"/>
                  </a:lnTo>
                </a:path>
              </a:pathLst>
            </a:custGeom>
            <a:solidFill>
              <a:srgbClr val="74747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82354" name="Freeform 18">
              <a:extLst>
                <a:ext uri="{FF2B5EF4-FFF2-40B4-BE49-F238E27FC236}">
                  <a16:creationId xmlns:a16="http://schemas.microsoft.com/office/drawing/2014/main" id="{E1237ED8-50A4-4231-11FD-C61D39AF9E9F}"/>
                </a:ext>
              </a:extLst>
            </p:cNvPr>
            <p:cNvSpPr>
              <a:spLocks/>
            </p:cNvSpPr>
            <p:nvPr/>
          </p:nvSpPr>
          <p:spPr bwMode="auto">
            <a:xfrm>
              <a:off x="246" y="3976"/>
              <a:ext cx="5271" cy="117"/>
            </a:xfrm>
            <a:custGeom>
              <a:avLst/>
              <a:gdLst>
                <a:gd name="T0" fmla="*/ 108 w 5271"/>
                <a:gd name="T1" fmla="*/ 0 h 117"/>
                <a:gd name="T2" fmla="*/ 5162 w 5271"/>
                <a:gd name="T3" fmla="*/ 0 h 117"/>
                <a:gd name="T4" fmla="*/ 5270 w 5271"/>
                <a:gd name="T5" fmla="*/ 116 h 117"/>
                <a:gd name="T6" fmla="*/ 0 w 5271"/>
                <a:gd name="T7" fmla="*/ 116 h 117"/>
                <a:gd name="T8" fmla="*/ 108 w 5271"/>
                <a:gd name="T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71" h="117">
                  <a:moveTo>
                    <a:pt x="108" y="0"/>
                  </a:moveTo>
                  <a:lnTo>
                    <a:pt x="5162" y="0"/>
                  </a:lnTo>
                  <a:lnTo>
                    <a:pt x="5270" y="116"/>
                  </a:lnTo>
                  <a:lnTo>
                    <a:pt x="0" y="116"/>
                  </a:lnTo>
                  <a:lnTo>
                    <a:pt x="108" y="0"/>
                  </a:lnTo>
                </a:path>
              </a:pathLst>
            </a:custGeom>
            <a:solidFill>
              <a:srgbClr val="49494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82355" name="Freeform 19">
              <a:extLst>
                <a:ext uri="{FF2B5EF4-FFF2-40B4-BE49-F238E27FC236}">
                  <a16:creationId xmlns:a16="http://schemas.microsoft.com/office/drawing/2014/main" id="{E9218AA2-3102-445A-A0FE-E2C1BF2146B6}"/>
                </a:ext>
              </a:extLst>
            </p:cNvPr>
            <p:cNvSpPr>
              <a:spLocks/>
            </p:cNvSpPr>
            <p:nvPr/>
          </p:nvSpPr>
          <p:spPr bwMode="auto">
            <a:xfrm>
              <a:off x="5410" y="320"/>
              <a:ext cx="80" cy="1873"/>
            </a:xfrm>
            <a:custGeom>
              <a:avLst/>
              <a:gdLst>
                <a:gd name="T0" fmla="*/ 40 w 80"/>
                <a:gd name="T1" fmla="*/ 51 h 1873"/>
                <a:gd name="T2" fmla="*/ 46 w 80"/>
                <a:gd name="T3" fmla="*/ 109 h 1873"/>
                <a:gd name="T4" fmla="*/ 26 w 80"/>
                <a:gd name="T5" fmla="*/ 167 h 1873"/>
                <a:gd name="T6" fmla="*/ 40 w 80"/>
                <a:gd name="T7" fmla="*/ 225 h 1873"/>
                <a:gd name="T8" fmla="*/ 53 w 80"/>
                <a:gd name="T9" fmla="*/ 283 h 1873"/>
                <a:gd name="T10" fmla="*/ 46 w 80"/>
                <a:gd name="T11" fmla="*/ 341 h 1873"/>
                <a:gd name="T12" fmla="*/ 33 w 80"/>
                <a:gd name="T13" fmla="*/ 406 h 1873"/>
                <a:gd name="T14" fmla="*/ 46 w 80"/>
                <a:gd name="T15" fmla="*/ 464 h 1873"/>
                <a:gd name="T16" fmla="*/ 46 w 80"/>
                <a:gd name="T17" fmla="*/ 530 h 1873"/>
                <a:gd name="T18" fmla="*/ 33 w 80"/>
                <a:gd name="T19" fmla="*/ 588 h 1873"/>
                <a:gd name="T20" fmla="*/ 46 w 80"/>
                <a:gd name="T21" fmla="*/ 646 h 1873"/>
                <a:gd name="T22" fmla="*/ 59 w 80"/>
                <a:gd name="T23" fmla="*/ 704 h 1873"/>
                <a:gd name="T24" fmla="*/ 66 w 80"/>
                <a:gd name="T25" fmla="*/ 769 h 1873"/>
                <a:gd name="T26" fmla="*/ 53 w 80"/>
                <a:gd name="T27" fmla="*/ 834 h 1873"/>
                <a:gd name="T28" fmla="*/ 20 w 80"/>
                <a:gd name="T29" fmla="*/ 892 h 1873"/>
                <a:gd name="T30" fmla="*/ 20 w 80"/>
                <a:gd name="T31" fmla="*/ 958 h 1873"/>
                <a:gd name="T32" fmla="*/ 46 w 80"/>
                <a:gd name="T33" fmla="*/ 1016 h 1873"/>
                <a:gd name="T34" fmla="*/ 59 w 80"/>
                <a:gd name="T35" fmla="*/ 1088 h 1873"/>
                <a:gd name="T36" fmla="*/ 46 w 80"/>
                <a:gd name="T37" fmla="*/ 1154 h 1873"/>
                <a:gd name="T38" fmla="*/ 53 w 80"/>
                <a:gd name="T39" fmla="*/ 1219 h 1873"/>
                <a:gd name="T40" fmla="*/ 59 w 80"/>
                <a:gd name="T41" fmla="*/ 1277 h 1873"/>
                <a:gd name="T42" fmla="*/ 53 w 80"/>
                <a:gd name="T43" fmla="*/ 1342 h 1873"/>
                <a:gd name="T44" fmla="*/ 53 w 80"/>
                <a:gd name="T45" fmla="*/ 1408 h 1873"/>
                <a:gd name="T46" fmla="*/ 53 w 80"/>
                <a:gd name="T47" fmla="*/ 1524 h 1873"/>
                <a:gd name="T48" fmla="*/ 53 w 80"/>
                <a:gd name="T49" fmla="*/ 1582 h 1873"/>
                <a:gd name="T50" fmla="*/ 53 w 80"/>
                <a:gd name="T51" fmla="*/ 1640 h 1873"/>
                <a:gd name="T52" fmla="*/ 66 w 80"/>
                <a:gd name="T53" fmla="*/ 1698 h 1873"/>
                <a:gd name="T54" fmla="*/ 53 w 80"/>
                <a:gd name="T55" fmla="*/ 1756 h 1873"/>
                <a:gd name="T56" fmla="*/ 59 w 80"/>
                <a:gd name="T57" fmla="*/ 1814 h 1873"/>
                <a:gd name="T58" fmla="*/ 66 w 80"/>
                <a:gd name="T59" fmla="*/ 1872 h 1873"/>
                <a:gd name="T60" fmla="*/ 40 w 80"/>
                <a:gd name="T61" fmla="*/ 1814 h 1873"/>
                <a:gd name="T62" fmla="*/ 46 w 80"/>
                <a:gd name="T63" fmla="*/ 1756 h 1873"/>
                <a:gd name="T64" fmla="*/ 53 w 80"/>
                <a:gd name="T65" fmla="*/ 1698 h 1873"/>
                <a:gd name="T66" fmla="*/ 53 w 80"/>
                <a:gd name="T67" fmla="*/ 1640 h 1873"/>
                <a:gd name="T68" fmla="*/ 53 w 80"/>
                <a:gd name="T69" fmla="*/ 1582 h 1873"/>
                <a:gd name="T70" fmla="*/ 46 w 80"/>
                <a:gd name="T71" fmla="*/ 1524 h 1873"/>
                <a:gd name="T72" fmla="*/ 53 w 80"/>
                <a:gd name="T73" fmla="*/ 1458 h 1873"/>
                <a:gd name="T74" fmla="*/ 53 w 80"/>
                <a:gd name="T75" fmla="*/ 1393 h 1873"/>
                <a:gd name="T76" fmla="*/ 46 w 80"/>
                <a:gd name="T77" fmla="*/ 1328 h 1873"/>
                <a:gd name="T78" fmla="*/ 53 w 80"/>
                <a:gd name="T79" fmla="*/ 1263 h 1873"/>
                <a:gd name="T80" fmla="*/ 40 w 80"/>
                <a:gd name="T81" fmla="*/ 1204 h 1873"/>
                <a:gd name="T82" fmla="*/ 40 w 80"/>
                <a:gd name="T83" fmla="*/ 1139 h 1873"/>
                <a:gd name="T84" fmla="*/ 66 w 80"/>
                <a:gd name="T85" fmla="*/ 1081 h 1873"/>
                <a:gd name="T86" fmla="*/ 40 w 80"/>
                <a:gd name="T87" fmla="*/ 1023 h 1873"/>
                <a:gd name="T88" fmla="*/ 7 w 80"/>
                <a:gd name="T89" fmla="*/ 972 h 1873"/>
                <a:gd name="T90" fmla="*/ 53 w 80"/>
                <a:gd name="T91" fmla="*/ 907 h 1873"/>
                <a:gd name="T92" fmla="*/ 53 w 80"/>
                <a:gd name="T93" fmla="*/ 842 h 1873"/>
                <a:gd name="T94" fmla="*/ 59 w 80"/>
                <a:gd name="T95" fmla="*/ 784 h 1873"/>
                <a:gd name="T96" fmla="*/ 53 w 80"/>
                <a:gd name="T97" fmla="*/ 726 h 1873"/>
                <a:gd name="T98" fmla="*/ 40 w 80"/>
                <a:gd name="T99" fmla="*/ 668 h 1873"/>
                <a:gd name="T100" fmla="*/ 40 w 80"/>
                <a:gd name="T101" fmla="*/ 609 h 1873"/>
                <a:gd name="T102" fmla="*/ 72 w 80"/>
                <a:gd name="T103" fmla="*/ 551 h 1873"/>
                <a:gd name="T104" fmla="*/ 79 w 80"/>
                <a:gd name="T105" fmla="*/ 486 h 1873"/>
                <a:gd name="T106" fmla="*/ 53 w 80"/>
                <a:gd name="T107" fmla="*/ 428 h 1873"/>
                <a:gd name="T108" fmla="*/ 53 w 80"/>
                <a:gd name="T109" fmla="*/ 370 h 1873"/>
                <a:gd name="T110" fmla="*/ 33 w 80"/>
                <a:gd name="T111" fmla="*/ 312 h 1873"/>
                <a:gd name="T112" fmla="*/ 26 w 80"/>
                <a:gd name="T113" fmla="*/ 247 h 1873"/>
                <a:gd name="T114" fmla="*/ 40 w 80"/>
                <a:gd name="T115" fmla="*/ 189 h 1873"/>
                <a:gd name="T116" fmla="*/ 53 w 80"/>
                <a:gd name="T117" fmla="*/ 131 h 1873"/>
                <a:gd name="T118" fmla="*/ 33 w 80"/>
                <a:gd name="T119" fmla="*/ 73 h 1873"/>
                <a:gd name="T120" fmla="*/ 7 w 80"/>
                <a:gd name="T121" fmla="*/ 15 h 18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80" h="1873">
                  <a:moveTo>
                    <a:pt x="0" y="0"/>
                  </a:moveTo>
                  <a:lnTo>
                    <a:pt x="40" y="51"/>
                  </a:lnTo>
                  <a:lnTo>
                    <a:pt x="46" y="80"/>
                  </a:lnTo>
                  <a:lnTo>
                    <a:pt x="46" y="109"/>
                  </a:lnTo>
                  <a:lnTo>
                    <a:pt x="33" y="138"/>
                  </a:lnTo>
                  <a:lnTo>
                    <a:pt x="26" y="167"/>
                  </a:lnTo>
                  <a:lnTo>
                    <a:pt x="33" y="196"/>
                  </a:lnTo>
                  <a:lnTo>
                    <a:pt x="40" y="225"/>
                  </a:lnTo>
                  <a:lnTo>
                    <a:pt x="53" y="254"/>
                  </a:lnTo>
                  <a:lnTo>
                    <a:pt x="53" y="283"/>
                  </a:lnTo>
                  <a:lnTo>
                    <a:pt x="53" y="312"/>
                  </a:lnTo>
                  <a:lnTo>
                    <a:pt x="46" y="341"/>
                  </a:lnTo>
                  <a:lnTo>
                    <a:pt x="33" y="370"/>
                  </a:lnTo>
                  <a:lnTo>
                    <a:pt x="33" y="406"/>
                  </a:lnTo>
                  <a:lnTo>
                    <a:pt x="40" y="435"/>
                  </a:lnTo>
                  <a:lnTo>
                    <a:pt x="46" y="464"/>
                  </a:lnTo>
                  <a:lnTo>
                    <a:pt x="53" y="501"/>
                  </a:lnTo>
                  <a:lnTo>
                    <a:pt x="46" y="530"/>
                  </a:lnTo>
                  <a:lnTo>
                    <a:pt x="40" y="559"/>
                  </a:lnTo>
                  <a:lnTo>
                    <a:pt x="33" y="588"/>
                  </a:lnTo>
                  <a:lnTo>
                    <a:pt x="40" y="617"/>
                  </a:lnTo>
                  <a:lnTo>
                    <a:pt x="46" y="646"/>
                  </a:lnTo>
                  <a:lnTo>
                    <a:pt x="53" y="675"/>
                  </a:lnTo>
                  <a:lnTo>
                    <a:pt x="59" y="704"/>
                  </a:lnTo>
                  <a:lnTo>
                    <a:pt x="66" y="733"/>
                  </a:lnTo>
                  <a:lnTo>
                    <a:pt x="66" y="769"/>
                  </a:lnTo>
                  <a:lnTo>
                    <a:pt x="66" y="798"/>
                  </a:lnTo>
                  <a:lnTo>
                    <a:pt x="53" y="834"/>
                  </a:lnTo>
                  <a:lnTo>
                    <a:pt x="33" y="863"/>
                  </a:lnTo>
                  <a:lnTo>
                    <a:pt x="20" y="892"/>
                  </a:lnTo>
                  <a:lnTo>
                    <a:pt x="13" y="921"/>
                  </a:lnTo>
                  <a:lnTo>
                    <a:pt x="20" y="958"/>
                  </a:lnTo>
                  <a:lnTo>
                    <a:pt x="33" y="987"/>
                  </a:lnTo>
                  <a:lnTo>
                    <a:pt x="46" y="1016"/>
                  </a:lnTo>
                  <a:lnTo>
                    <a:pt x="59" y="1052"/>
                  </a:lnTo>
                  <a:lnTo>
                    <a:pt x="59" y="1088"/>
                  </a:lnTo>
                  <a:lnTo>
                    <a:pt x="53" y="1125"/>
                  </a:lnTo>
                  <a:lnTo>
                    <a:pt x="46" y="1154"/>
                  </a:lnTo>
                  <a:lnTo>
                    <a:pt x="46" y="1190"/>
                  </a:lnTo>
                  <a:lnTo>
                    <a:pt x="53" y="1219"/>
                  </a:lnTo>
                  <a:lnTo>
                    <a:pt x="53" y="1248"/>
                  </a:lnTo>
                  <a:lnTo>
                    <a:pt x="59" y="1277"/>
                  </a:lnTo>
                  <a:lnTo>
                    <a:pt x="53" y="1313"/>
                  </a:lnTo>
                  <a:lnTo>
                    <a:pt x="53" y="1342"/>
                  </a:lnTo>
                  <a:lnTo>
                    <a:pt x="53" y="1379"/>
                  </a:lnTo>
                  <a:lnTo>
                    <a:pt x="53" y="1408"/>
                  </a:lnTo>
                  <a:lnTo>
                    <a:pt x="53" y="1466"/>
                  </a:lnTo>
                  <a:lnTo>
                    <a:pt x="53" y="1524"/>
                  </a:lnTo>
                  <a:lnTo>
                    <a:pt x="53" y="1553"/>
                  </a:lnTo>
                  <a:lnTo>
                    <a:pt x="53" y="1582"/>
                  </a:lnTo>
                  <a:lnTo>
                    <a:pt x="53" y="1611"/>
                  </a:lnTo>
                  <a:lnTo>
                    <a:pt x="53" y="1640"/>
                  </a:lnTo>
                  <a:lnTo>
                    <a:pt x="53" y="1669"/>
                  </a:lnTo>
                  <a:lnTo>
                    <a:pt x="66" y="1698"/>
                  </a:lnTo>
                  <a:lnTo>
                    <a:pt x="66" y="1727"/>
                  </a:lnTo>
                  <a:lnTo>
                    <a:pt x="53" y="1756"/>
                  </a:lnTo>
                  <a:lnTo>
                    <a:pt x="46" y="1785"/>
                  </a:lnTo>
                  <a:lnTo>
                    <a:pt x="59" y="1814"/>
                  </a:lnTo>
                  <a:lnTo>
                    <a:pt x="66" y="1843"/>
                  </a:lnTo>
                  <a:lnTo>
                    <a:pt x="66" y="1872"/>
                  </a:lnTo>
                  <a:lnTo>
                    <a:pt x="53" y="1843"/>
                  </a:lnTo>
                  <a:lnTo>
                    <a:pt x="40" y="1814"/>
                  </a:lnTo>
                  <a:lnTo>
                    <a:pt x="33" y="1785"/>
                  </a:lnTo>
                  <a:lnTo>
                    <a:pt x="46" y="1756"/>
                  </a:lnTo>
                  <a:lnTo>
                    <a:pt x="59" y="1727"/>
                  </a:lnTo>
                  <a:lnTo>
                    <a:pt x="53" y="1698"/>
                  </a:lnTo>
                  <a:lnTo>
                    <a:pt x="46" y="1669"/>
                  </a:lnTo>
                  <a:lnTo>
                    <a:pt x="53" y="1640"/>
                  </a:lnTo>
                  <a:lnTo>
                    <a:pt x="53" y="1611"/>
                  </a:lnTo>
                  <a:lnTo>
                    <a:pt x="53" y="1582"/>
                  </a:lnTo>
                  <a:lnTo>
                    <a:pt x="46" y="1553"/>
                  </a:lnTo>
                  <a:lnTo>
                    <a:pt x="46" y="1524"/>
                  </a:lnTo>
                  <a:lnTo>
                    <a:pt x="46" y="1495"/>
                  </a:lnTo>
                  <a:lnTo>
                    <a:pt x="53" y="1458"/>
                  </a:lnTo>
                  <a:lnTo>
                    <a:pt x="53" y="1429"/>
                  </a:lnTo>
                  <a:lnTo>
                    <a:pt x="53" y="1393"/>
                  </a:lnTo>
                  <a:lnTo>
                    <a:pt x="46" y="1364"/>
                  </a:lnTo>
                  <a:lnTo>
                    <a:pt x="46" y="1328"/>
                  </a:lnTo>
                  <a:lnTo>
                    <a:pt x="53" y="1299"/>
                  </a:lnTo>
                  <a:lnTo>
                    <a:pt x="53" y="1263"/>
                  </a:lnTo>
                  <a:lnTo>
                    <a:pt x="46" y="1233"/>
                  </a:lnTo>
                  <a:lnTo>
                    <a:pt x="40" y="1204"/>
                  </a:lnTo>
                  <a:lnTo>
                    <a:pt x="33" y="1175"/>
                  </a:lnTo>
                  <a:lnTo>
                    <a:pt x="40" y="1139"/>
                  </a:lnTo>
                  <a:lnTo>
                    <a:pt x="53" y="1110"/>
                  </a:lnTo>
                  <a:lnTo>
                    <a:pt x="66" y="1081"/>
                  </a:lnTo>
                  <a:lnTo>
                    <a:pt x="59" y="1052"/>
                  </a:lnTo>
                  <a:lnTo>
                    <a:pt x="40" y="1023"/>
                  </a:lnTo>
                  <a:lnTo>
                    <a:pt x="13" y="1001"/>
                  </a:lnTo>
                  <a:lnTo>
                    <a:pt x="7" y="972"/>
                  </a:lnTo>
                  <a:lnTo>
                    <a:pt x="33" y="943"/>
                  </a:lnTo>
                  <a:lnTo>
                    <a:pt x="53" y="907"/>
                  </a:lnTo>
                  <a:lnTo>
                    <a:pt x="53" y="878"/>
                  </a:lnTo>
                  <a:lnTo>
                    <a:pt x="53" y="842"/>
                  </a:lnTo>
                  <a:lnTo>
                    <a:pt x="53" y="813"/>
                  </a:lnTo>
                  <a:lnTo>
                    <a:pt x="59" y="784"/>
                  </a:lnTo>
                  <a:lnTo>
                    <a:pt x="59" y="755"/>
                  </a:lnTo>
                  <a:lnTo>
                    <a:pt x="53" y="726"/>
                  </a:lnTo>
                  <a:lnTo>
                    <a:pt x="53" y="697"/>
                  </a:lnTo>
                  <a:lnTo>
                    <a:pt x="40" y="668"/>
                  </a:lnTo>
                  <a:lnTo>
                    <a:pt x="40" y="639"/>
                  </a:lnTo>
                  <a:lnTo>
                    <a:pt x="40" y="609"/>
                  </a:lnTo>
                  <a:lnTo>
                    <a:pt x="59" y="580"/>
                  </a:lnTo>
                  <a:lnTo>
                    <a:pt x="72" y="551"/>
                  </a:lnTo>
                  <a:lnTo>
                    <a:pt x="79" y="515"/>
                  </a:lnTo>
                  <a:lnTo>
                    <a:pt x="79" y="486"/>
                  </a:lnTo>
                  <a:lnTo>
                    <a:pt x="59" y="457"/>
                  </a:lnTo>
                  <a:lnTo>
                    <a:pt x="53" y="428"/>
                  </a:lnTo>
                  <a:lnTo>
                    <a:pt x="53" y="399"/>
                  </a:lnTo>
                  <a:lnTo>
                    <a:pt x="53" y="370"/>
                  </a:lnTo>
                  <a:lnTo>
                    <a:pt x="46" y="341"/>
                  </a:lnTo>
                  <a:lnTo>
                    <a:pt x="33" y="312"/>
                  </a:lnTo>
                  <a:lnTo>
                    <a:pt x="33" y="283"/>
                  </a:lnTo>
                  <a:lnTo>
                    <a:pt x="26" y="247"/>
                  </a:lnTo>
                  <a:lnTo>
                    <a:pt x="26" y="218"/>
                  </a:lnTo>
                  <a:lnTo>
                    <a:pt x="40" y="189"/>
                  </a:lnTo>
                  <a:lnTo>
                    <a:pt x="53" y="160"/>
                  </a:lnTo>
                  <a:lnTo>
                    <a:pt x="53" y="131"/>
                  </a:lnTo>
                  <a:lnTo>
                    <a:pt x="53" y="102"/>
                  </a:lnTo>
                  <a:lnTo>
                    <a:pt x="33" y="73"/>
                  </a:lnTo>
                  <a:lnTo>
                    <a:pt x="20" y="44"/>
                  </a:lnTo>
                  <a:lnTo>
                    <a:pt x="7" y="15"/>
                  </a:lnTo>
                  <a:lnTo>
                    <a:pt x="0" y="0"/>
                  </a:lnTo>
                </a:path>
              </a:pathLst>
            </a:custGeom>
            <a:solidFill>
              <a:srgbClr val="49494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82356" name="Freeform 20">
              <a:extLst>
                <a:ext uri="{FF2B5EF4-FFF2-40B4-BE49-F238E27FC236}">
                  <a16:creationId xmlns:a16="http://schemas.microsoft.com/office/drawing/2014/main" id="{82672721-45C9-4604-1F50-3C7E8F4159F8}"/>
                </a:ext>
              </a:extLst>
            </p:cNvPr>
            <p:cNvSpPr>
              <a:spLocks/>
            </p:cNvSpPr>
            <p:nvPr/>
          </p:nvSpPr>
          <p:spPr bwMode="auto">
            <a:xfrm>
              <a:off x="931" y="3992"/>
              <a:ext cx="1494" cy="80"/>
            </a:xfrm>
            <a:custGeom>
              <a:avLst/>
              <a:gdLst>
                <a:gd name="T0" fmla="*/ 87 w 1494"/>
                <a:gd name="T1" fmla="*/ 0 h 80"/>
                <a:gd name="T2" fmla="*/ 141 w 1494"/>
                <a:gd name="T3" fmla="*/ 29 h 80"/>
                <a:gd name="T4" fmla="*/ 202 w 1494"/>
                <a:gd name="T5" fmla="*/ 43 h 80"/>
                <a:gd name="T6" fmla="*/ 269 w 1494"/>
                <a:gd name="T7" fmla="*/ 43 h 80"/>
                <a:gd name="T8" fmla="*/ 336 w 1494"/>
                <a:gd name="T9" fmla="*/ 65 h 80"/>
                <a:gd name="T10" fmla="*/ 444 w 1494"/>
                <a:gd name="T11" fmla="*/ 79 h 80"/>
                <a:gd name="T12" fmla="*/ 525 w 1494"/>
                <a:gd name="T13" fmla="*/ 72 h 80"/>
                <a:gd name="T14" fmla="*/ 612 w 1494"/>
                <a:gd name="T15" fmla="*/ 65 h 80"/>
                <a:gd name="T16" fmla="*/ 713 w 1494"/>
                <a:gd name="T17" fmla="*/ 43 h 80"/>
                <a:gd name="T18" fmla="*/ 773 w 1494"/>
                <a:gd name="T19" fmla="*/ 43 h 80"/>
                <a:gd name="T20" fmla="*/ 841 w 1494"/>
                <a:gd name="T21" fmla="*/ 50 h 80"/>
                <a:gd name="T22" fmla="*/ 901 w 1494"/>
                <a:gd name="T23" fmla="*/ 57 h 80"/>
                <a:gd name="T24" fmla="*/ 1002 w 1494"/>
                <a:gd name="T25" fmla="*/ 43 h 80"/>
                <a:gd name="T26" fmla="*/ 1069 w 1494"/>
                <a:gd name="T27" fmla="*/ 36 h 80"/>
                <a:gd name="T28" fmla="*/ 1137 w 1494"/>
                <a:gd name="T29" fmla="*/ 36 h 80"/>
                <a:gd name="T30" fmla="*/ 1231 w 1494"/>
                <a:gd name="T31" fmla="*/ 36 h 80"/>
                <a:gd name="T32" fmla="*/ 1311 w 1494"/>
                <a:gd name="T33" fmla="*/ 29 h 80"/>
                <a:gd name="T34" fmla="*/ 1379 w 1494"/>
                <a:gd name="T35" fmla="*/ 29 h 80"/>
                <a:gd name="T36" fmla="*/ 1439 w 1494"/>
                <a:gd name="T37" fmla="*/ 43 h 80"/>
                <a:gd name="T38" fmla="*/ 1493 w 1494"/>
                <a:gd name="T39" fmla="*/ 14 h 80"/>
                <a:gd name="T40" fmla="*/ 1439 w 1494"/>
                <a:gd name="T41" fmla="*/ 29 h 80"/>
                <a:gd name="T42" fmla="*/ 1385 w 1494"/>
                <a:gd name="T43" fmla="*/ 36 h 80"/>
                <a:gd name="T44" fmla="*/ 1325 w 1494"/>
                <a:gd name="T45" fmla="*/ 29 h 80"/>
                <a:gd name="T46" fmla="*/ 1237 w 1494"/>
                <a:gd name="T47" fmla="*/ 43 h 80"/>
                <a:gd name="T48" fmla="*/ 1170 w 1494"/>
                <a:gd name="T49" fmla="*/ 72 h 80"/>
                <a:gd name="T50" fmla="*/ 1110 w 1494"/>
                <a:gd name="T51" fmla="*/ 65 h 80"/>
                <a:gd name="T52" fmla="*/ 1056 w 1494"/>
                <a:gd name="T53" fmla="*/ 50 h 80"/>
                <a:gd name="T54" fmla="*/ 962 w 1494"/>
                <a:gd name="T55" fmla="*/ 36 h 80"/>
                <a:gd name="T56" fmla="*/ 881 w 1494"/>
                <a:gd name="T57" fmla="*/ 43 h 80"/>
                <a:gd name="T58" fmla="*/ 827 w 1494"/>
                <a:gd name="T59" fmla="*/ 57 h 80"/>
                <a:gd name="T60" fmla="*/ 747 w 1494"/>
                <a:gd name="T61" fmla="*/ 57 h 80"/>
                <a:gd name="T62" fmla="*/ 659 w 1494"/>
                <a:gd name="T63" fmla="*/ 57 h 80"/>
                <a:gd name="T64" fmla="*/ 605 w 1494"/>
                <a:gd name="T65" fmla="*/ 50 h 80"/>
                <a:gd name="T66" fmla="*/ 551 w 1494"/>
                <a:gd name="T67" fmla="*/ 57 h 80"/>
                <a:gd name="T68" fmla="*/ 484 w 1494"/>
                <a:gd name="T69" fmla="*/ 65 h 80"/>
                <a:gd name="T70" fmla="*/ 417 w 1494"/>
                <a:gd name="T71" fmla="*/ 57 h 80"/>
                <a:gd name="T72" fmla="*/ 363 w 1494"/>
                <a:gd name="T73" fmla="*/ 36 h 80"/>
                <a:gd name="T74" fmla="*/ 309 w 1494"/>
                <a:gd name="T75" fmla="*/ 57 h 80"/>
                <a:gd name="T76" fmla="*/ 256 w 1494"/>
                <a:gd name="T77" fmla="*/ 57 h 80"/>
                <a:gd name="T78" fmla="*/ 195 w 1494"/>
                <a:gd name="T79" fmla="*/ 50 h 80"/>
                <a:gd name="T80" fmla="*/ 141 w 1494"/>
                <a:gd name="T81" fmla="*/ 7 h 80"/>
                <a:gd name="T82" fmla="*/ 81 w 1494"/>
                <a:gd name="T83" fmla="*/ 22 h 80"/>
                <a:gd name="T84" fmla="*/ 27 w 1494"/>
                <a:gd name="T85" fmla="*/ 36 h 80"/>
                <a:gd name="T86" fmla="*/ 13 w 1494"/>
                <a:gd name="T87" fmla="*/ 43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494" h="80">
                  <a:moveTo>
                    <a:pt x="13" y="43"/>
                  </a:moveTo>
                  <a:lnTo>
                    <a:pt x="87" y="0"/>
                  </a:lnTo>
                  <a:lnTo>
                    <a:pt x="114" y="7"/>
                  </a:lnTo>
                  <a:lnTo>
                    <a:pt x="141" y="29"/>
                  </a:lnTo>
                  <a:lnTo>
                    <a:pt x="168" y="43"/>
                  </a:lnTo>
                  <a:lnTo>
                    <a:pt x="202" y="43"/>
                  </a:lnTo>
                  <a:lnTo>
                    <a:pt x="242" y="43"/>
                  </a:lnTo>
                  <a:lnTo>
                    <a:pt x="269" y="43"/>
                  </a:lnTo>
                  <a:lnTo>
                    <a:pt x="309" y="50"/>
                  </a:lnTo>
                  <a:lnTo>
                    <a:pt x="336" y="65"/>
                  </a:lnTo>
                  <a:lnTo>
                    <a:pt x="390" y="79"/>
                  </a:lnTo>
                  <a:lnTo>
                    <a:pt x="444" y="79"/>
                  </a:lnTo>
                  <a:lnTo>
                    <a:pt x="484" y="79"/>
                  </a:lnTo>
                  <a:lnTo>
                    <a:pt x="525" y="72"/>
                  </a:lnTo>
                  <a:lnTo>
                    <a:pt x="565" y="65"/>
                  </a:lnTo>
                  <a:lnTo>
                    <a:pt x="612" y="65"/>
                  </a:lnTo>
                  <a:lnTo>
                    <a:pt x="659" y="57"/>
                  </a:lnTo>
                  <a:lnTo>
                    <a:pt x="713" y="43"/>
                  </a:lnTo>
                  <a:lnTo>
                    <a:pt x="747" y="43"/>
                  </a:lnTo>
                  <a:lnTo>
                    <a:pt x="773" y="43"/>
                  </a:lnTo>
                  <a:lnTo>
                    <a:pt x="814" y="43"/>
                  </a:lnTo>
                  <a:lnTo>
                    <a:pt x="841" y="50"/>
                  </a:lnTo>
                  <a:lnTo>
                    <a:pt x="874" y="57"/>
                  </a:lnTo>
                  <a:lnTo>
                    <a:pt x="901" y="57"/>
                  </a:lnTo>
                  <a:lnTo>
                    <a:pt x="975" y="50"/>
                  </a:lnTo>
                  <a:lnTo>
                    <a:pt x="1002" y="43"/>
                  </a:lnTo>
                  <a:lnTo>
                    <a:pt x="1029" y="36"/>
                  </a:lnTo>
                  <a:lnTo>
                    <a:pt x="1069" y="36"/>
                  </a:lnTo>
                  <a:lnTo>
                    <a:pt x="1096" y="36"/>
                  </a:lnTo>
                  <a:lnTo>
                    <a:pt x="1137" y="36"/>
                  </a:lnTo>
                  <a:lnTo>
                    <a:pt x="1190" y="36"/>
                  </a:lnTo>
                  <a:lnTo>
                    <a:pt x="1231" y="36"/>
                  </a:lnTo>
                  <a:lnTo>
                    <a:pt x="1285" y="29"/>
                  </a:lnTo>
                  <a:lnTo>
                    <a:pt x="1311" y="29"/>
                  </a:lnTo>
                  <a:lnTo>
                    <a:pt x="1352" y="29"/>
                  </a:lnTo>
                  <a:lnTo>
                    <a:pt x="1379" y="29"/>
                  </a:lnTo>
                  <a:lnTo>
                    <a:pt x="1406" y="36"/>
                  </a:lnTo>
                  <a:lnTo>
                    <a:pt x="1439" y="43"/>
                  </a:lnTo>
                  <a:lnTo>
                    <a:pt x="1466" y="22"/>
                  </a:lnTo>
                  <a:lnTo>
                    <a:pt x="1493" y="14"/>
                  </a:lnTo>
                  <a:lnTo>
                    <a:pt x="1466" y="22"/>
                  </a:lnTo>
                  <a:lnTo>
                    <a:pt x="1439" y="29"/>
                  </a:lnTo>
                  <a:lnTo>
                    <a:pt x="1412" y="36"/>
                  </a:lnTo>
                  <a:lnTo>
                    <a:pt x="1385" y="36"/>
                  </a:lnTo>
                  <a:lnTo>
                    <a:pt x="1352" y="29"/>
                  </a:lnTo>
                  <a:lnTo>
                    <a:pt x="1325" y="29"/>
                  </a:lnTo>
                  <a:lnTo>
                    <a:pt x="1298" y="29"/>
                  </a:lnTo>
                  <a:lnTo>
                    <a:pt x="1237" y="43"/>
                  </a:lnTo>
                  <a:lnTo>
                    <a:pt x="1197" y="57"/>
                  </a:lnTo>
                  <a:lnTo>
                    <a:pt x="1170" y="72"/>
                  </a:lnTo>
                  <a:lnTo>
                    <a:pt x="1137" y="72"/>
                  </a:lnTo>
                  <a:lnTo>
                    <a:pt x="1110" y="65"/>
                  </a:lnTo>
                  <a:lnTo>
                    <a:pt x="1083" y="57"/>
                  </a:lnTo>
                  <a:lnTo>
                    <a:pt x="1056" y="50"/>
                  </a:lnTo>
                  <a:lnTo>
                    <a:pt x="1022" y="36"/>
                  </a:lnTo>
                  <a:lnTo>
                    <a:pt x="962" y="36"/>
                  </a:lnTo>
                  <a:lnTo>
                    <a:pt x="915" y="36"/>
                  </a:lnTo>
                  <a:lnTo>
                    <a:pt x="881" y="43"/>
                  </a:lnTo>
                  <a:lnTo>
                    <a:pt x="854" y="50"/>
                  </a:lnTo>
                  <a:lnTo>
                    <a:pt x="827" y="57"/>
                  </a:lnTo>
                  <a:lnTo>
                    <a:pt x="800" y="57"/>
                  </a:lnTo>
                  <a:lnTo>
                    <a:pt x="747" y="57"/>
                  </a:lnTo>
                  <a:lnTo>
                    <a:pt x="693" y="57"/>
                  </a:lnTo>
                  <a:lnTo>
                    <a:pt x="659" y="57"/>
                  </a:lnTo>
                  <a:lnTo>
                    <a:pt x="632" y="50"/>
                  </a:lnTo>
                  <a:lnTo>
                    <a:pt x="605" y="50"/>
                  </a:lnTo>
                  <a:lnTo>
                    <a:pt x="578" y="57"/>
                  </a:lnTo>
                  <a:lnTo>
                    <a:pt x="551" y="57"/>
                  </a:lnTo>
                  <a:lnTo>
                    <a:pt x="525" y="65"/>
                  </a:lnTo>
                  <a:lnTo>
                    <a:pt x="484" y="65"/>
                  </a:lnTo>
                  <a:lnTo>
                    <a:pt x="444" y="57"/>
                  </a:lnTo>
                  <a:lnTo>
                    <a:pt x="417" y="57"/>
                  </a:lnTo>
                  <a:lnTo>
                    <a:pt x="390" y="43"/>
                  </a:lnTo>
                  <a:lnTo>
                    <a:pt x="363" y="36"/>
                  </a:lnTo>
                  <a:lnTo>
                    <a:pt x="336" y="43"/>
                  </a:lnTo>
                  <a:lnTo>
                    <a:pt x="309" y="57"/>
                  </a:lnTo>
                  <a:lnTo>
                    <a:pt x="282" y="57"/>
                  </a:lnTo>
                  <a:lnTo>
                    <a:pt x="256" y="57"/>
                  </a:lnTo>
                  <a:lnTo>
                    <a:pt x="222" y="50"/>
                  </a:lnTo>
                  <a:lnTo>
                    <a:pt x="195" y="50"/>
                  </a:lnTo>
                  <a:lnTo>
                    <a:pt x="168" y="22"/>
                  </a:lnTo>
                  <a:lnTo>
                    <a:pt x="141" y="7"/>
                  </a:lnTo>
                  <a:lnTo>
                    <a:pt x="114" y="14"/>
                  </a:lnTo>
                  <a:lnTo>
                    <a:pt x="81" y="22"/>
                  </a:lnTo>
                  <a:lnTo>
                    <a:pt x="54" y="36"/>
                  </a:lnTo>
                  <a:lnTo>
                    <a:pt x="27" y="36"/>
                  </a:lnTo>
                  <a:lnTo>
                    <a:pt x="0" y="50"/>
                  </a:lnTo>
                  <a:lnTo>
                    <a:pt x="13" y="43"/>
                  </a:lnTo>
                </a:path>
              </a:pathLst>
            </a:custGeom>
            <a:solidFill>
              <a:srgbClr val="39393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82357" name="Freeform 21">
              <a:extLst>
                <a:ext uri="{FF2B5EF4-FFF2-40B4-BE49-F238E27FC236}">
                  <a16:creationId xmlns:a16="http://schemas.microsoft.com/office/drawing/2014/main" id="{A79555F9-78DA-7822-F12D-CF6E4A43D036}"/>
                </a:ext>
              </a:extLst>
            </p:cNvPr>
            <p:cNvSpPr>
              <a:spLocks/>
            </p:cNvSpPr>
            <p:nvPr/>
          </p:nvSpPr>
          <p:spPr bwMode="auto">
            <a:xfrm>
              <a:off x="2773" y="3976"/>
              <a:ext cx="1722" cy="81"/>
            </a:xfrm>
            <a:custGeom>
              <a:avLst/>
              <a:gdLst>
                <a:gd name="T0" fmla="*/ 0 w 1722"/>
                <a:gd name="T1" fmla="*/ 0 h 81"/>
                <a:gd name="T2" fmla="*/ 1721 w 1722"/>
                <a:gd name="T3" fmla="*/ 0 h 81"/>
                <a:gd name="T4" fmla="*/ 1721 w 1722"/>
                <a:gd name="T5" fmla="*/ 0 h 81"/>
                <a:gd name="T6" fmla="*/ 1640 w 1722"/>
                <a:gd name="T7" fmla="*/ 22 h 81"/>
                <a:gd name="T8" fmla="*/ 1613 w 1722"/>
                <a:gd name="T9" fmla="*/ 7 h 81"/>
                <a:gd name="T10" fmla="*/ 1587 w 1722"/>
                <a:gd name="T11" fmla="*/ 0 h 81"/>
                <a:gd name="T12" fmla="*/ 1560 w 1722"/>
                <a:gd name="T13" fmla="*/ 15 h 81"/>
                <a:gd name="T14" fmla="*/ 1533 w 1722"/>
                <a:gd name="T15" fmla="*/ 44 h 81"/>
                <a:gd name="T16" fmla="*/ 1506 w 1722"/>
                <a:gd name="T17" fmla="*/ 58 h 81"/>
                <a:gd name="T18" fmla="*/ 1479 w 1722"/>
                <a:gd name="T19" fmla="*/ 73 h 81"/>
                <a:gd name="T20" fmla="*/ 1418 w 1722"/>
                <a:gd name="T21" fmla="*/ 80 h 81"/>
                <a:gd name="T22" fmla="*/ 1351 w 1722"/>
                <a:gd name="T23" fmla="*/ 80 h 81"/>
                <a:gd name="T24" fmla="*/ 1311 w 1722"/>
                <a:gd name="T25" fmla="*/ 73 h 81"/>
                <a:gd name="T26" fmla="*/ 1284 w 1722"/>
                <a:gd name="T27" fmla="*/ 65 h 81"/>
                <a:gd name="T28" fmla="*/ 1250 w 1722"/>
                <a:gd name="T29" fmla="*/ 73 h 81"/>
                <a:gd name="T30" fmla="*/ 1224 w 1722"/>
                <a:gd name="T31" fmla="*/ 73 h 81"/>
                <a:gd name="T32" fmla="*/ 1170 w 1722"/>
                <a:gd name="T33" fmla="*/ 73 h 81"/>
                <a:gd name="T34" fmla="*/ 1123 w 1722"/>
                <a:gd name="T35" fmla="*/ 65 h 81"/>
                <a:gd name="T36" fmla="*/ 1096 w 1722"/>
                <a:gd name="T37" fmla="*/ 65 h 81"/>
                <a:gd name="T38" fmla="*/ 1055 w 1722"/>
                <a:gd name="T39" fmla="*/ 58 h 81"/>
                <a:gd name="T40" fmla="*/ 1029 w 1722"/>
                <a:gd name="T41" fmla="*/ 58 h 81"/>
                <a:gd name="T42" fmla="*/ 1002 w 1722"/>
                <a:gd name="T43" fmla="*/ 36 h 81"/>
                <a:gd name="T44" fmla="*/ 968 w 1722"/>
                <a:gd name="T45" fmla="*/ 15 h 81"/>
                <a:gd name="T46" fmla="*/ 934 w 1722"/>
                <a:gd name="T47" fmla="*/ 15 h 81"/>
                <a:gd name="T48" fmla="*/ 908 w 1722"/>
                <a:gd name="T49" fmla="*/ 15 h 81"/>
                <a:gd name="T50" fmla="*/ 881 w 1722"/>
                <a:gd name="T51" fmla="*/ 15 h 81"/>
                <a:gd name="T52" fmla="*/ 847 w 1722"/>
                <a:gd name="T53" fmla="*/ 29 h 81"/>
                <a:gd name="T54" fmla="*/ 787 w 1722"/>
                <a:gd name="T55" fmla="*/ 44 h 81"/>
                <a:gd name="T56" fmla="*/ 753 w 1722"/>
                <a:gd name="T57" fmla="*/ 51 h 81"/>
                <a:gd name="T58" fmla="*/ 726 w 1722"/>
                <a:gd name="T59" fmla="*/ 51 h 81"/>
                <a:gd name="T60" fmla="*/ 686 w 1722"/>
                <a:gd name="T61" fmla="*/ 44 h 81"/>
                <a:gd name="T62" fmla="*/ 659 w 1722"/>
                <a:gd name="T63" fmla="*/ 29 h 81"/>
                <a:gd name="T64" fmla="*/ 632 w 1722"/>
                <a:gd name="T65" fmla="*/ 22 h 81"/>
                <a:gd name="T66" fmla="*/ 598 w 1722"/>
                <a:gd name="T67" fmla="*/ 22 h 81"/>
                <a:gd name="T68" fmla="*/ 565 w 1722"/>
                <a:gd name="T69" fmla="*/ 22 h 81"/>
                <a:gd name="T70" fmla="*/ 531 w 1722"/>
                <a:gd name="T71" fmla="*/ 29 h 81"/>
                <a:gd name="T72" fmla="*/ 477 w 1722"/>
                <a:gd name="T73" fmla="*/ 29 h 81"/>
                <a:gd name="T74" fmla="*/ 437 w 1722"/>
                <a:gd name="T75" fmla="*/ 36 h 81"/>
                <a:gd name="T76" fmla="*/ 403 w 1722"/>
                <a:gd name="T77" fmla="*/ 44 h 81"/>
                <a:gd name="T78" fmla="*/ 376 w 1722"/>
                <a:gd name="T79" fmla="*/ 44 h 81"/>
                <a:gd name="T80" fmla="*/ 343 w 1722"/>
                <a:gd name="T81" fmla="*/ 44 h 81"/>
                <a:gd name="T82" fmla="*/ 282 w 1722"/>
                <a:gd name="T83" fmla="*/ 44 h 81"/>
                <a:gd name="T84" fmla="*/ 229 w 1722"/>
                <a:gd name="T85" fmla="*/ 29 h 81"/>
                <a:gd name="T86" fmla="*/ 195 w 1722"/>
                <a:gd name="T87" fmla="*/ 22 h 81"/>
                <a:gd name="T88" fmla="*/ 168 w 1722"/>
                <a:gd name="T89" fmla="*/ 22 h 81"/>
                <a:gd name="T90" fmla="*/ 141 w 1722"/>
                <a:gd name="T91" fmla="*/ 15 h 81"/>
                <a:gd name="T92" fmla="*/ 114 w 1722"/>
                <a:gd name="T93" fmla="*/ 7 h 81"/>
                <a:gd name="T94" fmla="*/ 87 w 1722"/>
                <a:gd name="T95" fmla="*/ 7 h 81"/>
                <a:gd name="T96" fmla="*/ 61 w 1722"/>
                <a:gd name="T97" fmla="*/ 15 h 81"/>
                <a:gd name="T98" fmla="*/ 34 w 1722"/>
                <a:gd name="T99" fmla="*/ 22 h 81"/>
                <a:gd name="T100" fmla="*/ 7 w 1722"/>
                <a:gd name="T101" fmla="*/ 36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722" h="81">
                  <a:moveTo>
                    <a:pt x="0" y="0"/>
                  </a:moveTo>
                  <a:lnTo>
                    <a:pt x="1721" y="0"/>
                  </a:lnTo>
                  <a:lnTo>
                    <a:pt x="1721" y="0"/>
                  </a:lnTo>
                  <a:lnTo>
                    <a:pt x="1640" y="22"/>
                  </a:lnTo>
                  <a:lnTo>
                    <a:pt x="1613" y="7"/>
                  </a:lnTo>
                  <a:lnTo>
                    <a:pt x="1587" y="0"/>
                  </a:lnTo>
                  <a:lnTo>
                    <a:pt x="1560" y="15"/>
                  </a:lnTo>
                  <a:lnTo>
                    <a:pt x="1533" y="44"/>
                  </a:lnTo>
                  <a:lnTo>
                    <a:pt x="1506" y="58"/>
                  </a:lnTo>
                  <a:lnTo>
                    <a:pt x="1479" y="73"/>
                  </a:lnTo>
                  <a:lnTo>
                    <a:pt x="1418" y="80"/>
                  </a:lnTo>
                  <a:lnTo>
                    <a:pt x="1351" y="80"/>
                  </a:lnTo>
                  <a:lnTo>
                    <a:pt x="1311" y="73"/>
                  </a:lnTo>
                  <a:lnTo>
                    <a:pt x="1284" y="65"/>
                  </a:lnTo>
                  <a:lnTo>
                    <a:pt x="1250" y="73"/>
                  </a:lnTo>
                  <a:lnTo>
                    <a:pt x="1224" y="73"/>
                  </a:lnTo>
                  <a:lnTo>
                    <a:pt x="1170" y="73"/>
                  </a:lnTo>
                  <a:lnTo>
                    <a:pt x="1123" y="65"/>
                  </a:lnTo>
                  <a:lnTo>
                    <a:pt x="1096" y="65"/>
                  </a:lnTo>
                  <a:lnTo>
                    <a:pt x="1055" y="58"/>
                  </a:lnTo>
                  <a:lnTo>
                    <a:pt x="1029" y="58"/>
                  </a:lnTo>
                  <a:lnTo>
                    <a:pt x="1002" y="36"/>
                  </a:lnTo>
                  <a:lnTo>
                    <a:pt x="968" y="15"/>
                  </a:lnTo>
                  <a:lnTo>
                    <a:pt x="934" y="15"/>
                  </a:lnTo>
                  <a:lnTo>
                    <a:pt x="908" y="15"/>
                  </a:lnTo>
                  <a:lnTo>
                    <a:pt x="881" y="15"/>
                  </a:lnTo>
                  <a:lnTo>
                    <a:pt x="847" y="29"/>
                  </a:lnTo>
                  <a:lnTo>
                    <a:pt x="787" y="44"/>
                  </a:lnTo>
                  <a:lnTo>
                    <a:pt x="753" y="51"/>
                  </a:lnTo>
                  <a:lnTo>
                    <a:pt x="726" y="51"/>
                  </a:lnTo>
                  <a:lnTo>
                    <a:pt x="686" y="44"/>
                  </a:lnTo>
                  <a:lnTo>
                    <a:pt x="659" y="29"/>
                  </a:lnTo>
                  <a:lnTo>
                    <a:pt x="632" y="22"/>
                  </a:lnTo>
                  <a:lnTo>
                    <a:pt x="598" y="22"/>
                  </a:lnTo>
                  <a:lnTo>
                    <a:pt x="565" y="22"/>
                  </a:lnTo>
                  <a:lnTo>
                    <a:pt x="531" y="29"/>
                  </a:lnTo>
                  <a:lnTo>
                    <a:pt x="477" y="29"/>
                  </a:lnTo>
                  <a:lnTo>
                    <a:pt x="437" y="36"/>
                  </a:lnTo>
                  <a:lnTo>
                    <a:pt x="403" y="44"/>
                  </a:lnTo>
                  <a:lnTo>
                    <a:pt x="376" y="44"/>
                  </a:lnTo>
                  <a:lnTo>
                    <a:pt x="343" y="44"/>
                  </a:lnTo>
                  <a:lnTo>
                    <a:pt x="282" y="44"/>
                  </a:lnTo>
                  <a:lnTo>
                    <a:pt x="229" y="29"/>
                  </a:lnTo>
                  <a:lnTo>
                    <a:pt x="195" y="22"/>
                  </a:lnTo>
                  <a:lnTo>
                    <a:pt x="168" y="22"/>
                  </a:lnTo>
                  <a:lnTo>
                    <a:pt x="141" y="15"/>
                  </a:lnTo>
                  <a:lnTo>
                    <a:pt x="114" y="7"/>
                  </a:lnTo>
                  <a:lnTo>
                    <a:pt x="87" y="7"/>
                  </a:lnTo>
                  <a:lnTo>
                    <a:pt x="61" y="15"/>
                  </a:lnTo>
                  <a:lnTo>
                    <a:pt x="34" y="22"/>
                  </a:lnTo>
                  <a:lnTo>
                    <a:pt x="7" y="36"/>
                  </a:lnTo>
                </a:path>
              </a:pathLst>
            </a:custGeom>
            <a:solidFill>
              <a:srgbClr val="31313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82358" name="Freeform 22">
              <a:extLst>
                <a:ext uri="{FF2B5EF4-FFF2-40B4-BE49-F238E27FC236}">
                  <a16:creationId xmlns:a16="http://schemas.microsoft.com/office/drawing/2014/main" id="{C7B08E86-EE22-4162-B005-B9DF076AC807}"/>
                </a:ext>
              </a:extLst>
            </p:cNvPr>
            <p:cNvSpPr>
              <a:spLocks/>
            </p:cNvSpPr>
            <p:nvPr/>
          </p:nvSpPr>
          <p:spPr bwMode="auto">
            <a:xfrm>
              <a:off x="5410" y="2003"/>
              <a:ext cx="80" cy="1366"/>
            </a:xfrm>
            <a:custGeom>
              <a:avLst/>
              <a:gdLst>
                <a:gd name="T0" fmla="*/ 33 w 80"/>
                <a:gd name="T1" fmla="*/ 109 h 1366"/>
                <a:gd name="T2" fmla="*/ 59 w 80"/>
                <a:gd name="T3" fmla="*/ 167 h 1366"/>
                <a:gd name="T4" fmla="*/ 59 w 80"/>
                <a:gd name="T5" fmla="*/ 232 h 1366"/>
                <a:gd name="T6" fmla="*/ 40 w 80"/>
                <a:gd name="T7" fmla="*/ 298 h 1366"/>
                <a:gd name="T8" fmla="*/ 33 w 80"/>
                <a:gd name="T9" fmla="*/ 363 h 1366"/>
                <a:gd name="T10" fmla="*/ 40 w 80"/>
                <a:gd name="T11" fmla="*/ 421 h 1366"/>
                <a:gd name="T12" fmla="*/ 53 w 80"/>
                <a:gd name="T13" fmla="*/ 494 h 1366"/>
                <a:gd name="T14" fmla="*/ 53 w 80"/>
                <a:gd name="T15" fmla="*/ 581 h 1366"/>
                <a:gd name="T16" fmla="*/ 53 w 80"/>
                <a:gd name="T17" fmla="*/ 653 h 1366"/>
                <a:gd name="T18" fmla="*/ 59 w 80"/>
                <a:gd name="T19" fmla="*/ 741 h 1366"/>
                <a:gd name="T20" fmla="*/ 66 w 80"/>
                <a:gd name="T21" fmla="*/ 799 h 1366"/>
                <a:gd name="T22" fmla="*/ 46 w 80"/>
                <a:gd name="T23" fmla="*/ 871 h 1366"/>
                <a:gd name="T24" fmla="*/ 66 w 80"/>
                <a:gd name="T25" fmla="*/ 929 h 1366"/>
                <a:gd name="T26" fmla="*/ 59 w 80"/>
                <a:gd name="T27" fmla="*/ 1016 h 1366"/>
                <a:gd name="T28" fmla="*/ 53 w 80"/>
                <a:gd name="T29" fmla="*/ 1089 h 1366"/>
                <a:gd name="T30" fmla="*/ 72 w 80"/>
                <a:gd name="T31" fmla="*/ 1147 h 1366"/>
                <a:gd name="T32" fmla="*/ 59 w 80"/>
                <a:gd name="T33" fmla="*/ 1213 h 1366"/>
                <a:gd name="T34" fmla="*/ 53 w 80"/>
                <a:gd name="T35" fmla="*/ 1278 h 1366"/>
                <a:gd name="T36" fmla="*/ 72 w 80"/>
                <a:gd name="T37" fmla="*/ 1336 h 1366"/>
                <a:gd name="T38" fmla="*/ 59 w 80"/>
                <a:gd name="T39" fmla="*/ 1300 h 1366"/>
                <a:gd name="T40" fmla="*/ 33 w 80"/>
                <a:gd name="T41" fmla="*/ 1242 h 1366"/>
                <a:gd name="T42" fmla="*/ 46 w 80"/>
                <a:gd name="T43" fmla="*/ 1154 h 1366"/>
                <a:gd name="T44" fmla="*/ 59 w 80"/>
                <a:gd name="T45" fmla="*/ 1089 h 1366"/>
                <a:gd name="T46" fmla="*/ 59 w 80"/>
                <a:gd name="T47" fmla="*/ 1031 h 1366"/>
                <a:gd name="T48" fmla="*/ 66 w 80"/>
                <a:gd name="T49" fmla="*/ 966 h 1366"/>
                <a:gd name="T50" fmla="*/ 66 w 80"/>
                <a:gd name="T51" fmla="*/ 864 h 1366"/>
                <a:gd name="T52" fmla="*/ 26 w 80"/>
                <a:gd name="T53" fmla="*/ 799 h 1366"/>
                <a:gd name="T54" fmla="*/ 26 w 80"/>
                <a:gd name="T55" fmla="*/ 726 h 1366"/>
                <a:gd name="T56" fmla="*/ 26 w 80"/>
                <a:gd name="T57" fmla="*/ 639 h 1366"/>
                <a:gd name="T58" fmla="*/ 26 w 80"/>
                <a:gd name="T59" fmla="*/ 581 h 1366"/>
                <a:gd name="T60" fmla="*/ 40 w 80"/>
                <a:gd name="T61" fmla="*/ 523 h 1366"/>
                <a:gd name="T62" fmla="*/ 46 w 80"/>
                <a:gd name="T63" fmla="*/ 450 h 1366"/>
                <a:gd name="T64" fmla="*/ 46 w 80"/>
                <a:gd name="T65" fmla="*/ 392 h 1366"/>
                <a:gd name="T66" fmla="*/ 46 w 80"/>
                <a:gd name="T67" fmla="*/ 319 h 1366"/>
                <a:gd name="T68" fmla="*/ 46 w 80"/>
                <a:gd name="T69" fmla="*/ 254 h 1366"/>
                <a:gd name="T70" fmla="*/ 53 w 80"/>
                <a:gd name="T71" fmla="*/ 196 h 1366"/>
                <a:gd name="T72" fmla="*/ 46 w 80"/>
                <a:gd name="T73" fmla="*/ 131 h 1366"/>
                <a:gd name="T74" fmla="*/ 13 w 80"/>
                <a:gd name="T75" fmla="*/ 73 h 1366"/>
                <a:gd name="T76" fmla="*/ 7 w 80"/>
                <a:gd name="T77" fmla="*/ 15 h 1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80" h="1366">
                  <a:moveTo>
                    <a:pt x="0" y="0"/>
                  </a:moveTo>
                  <a:lnTo>
                    <a:pt x="33" y="109"/>
                  </a:lnTo>
                  <a:lnTo>
                    <a:pt x="53" y="138"/>
                  </a:lnTo>
                  <a:lnTo>
                    <a:pt x="59" y="167"/>
                  </a:lnTo>
                  <a:lnTo>
                    <a:pt x="66" y="196"/>
                  </a:lnTo>
                  <a:lnTo>
                    <a:pt x="59" y="232"/>
                  </a:lnTo>
                  <a:lnTo>
                    <a:pt x="46" y="269"/>
                  </a:lnTo>
                  <a:lnTo>
                    <a:pt x="40" y="298"/>
                  </a:lnTo>
                  <a:lnTo>
                    <a:pt x="33" y="334"/>
                  </a:lnTo>
                  <a:lnTo>
                    <a:pt x="33" y="363"/>
                  </a:lnTo>
                  <a:lnTo>
                    <a:pt x="33" y="392"/>
                  </a:lnTo>
                  <a:lnTo>
                    <a:pt x="40" y="421"/>
                  </a:lnTo>
                  <a:lnTo>
                    <a:pt x="40" y="457"/>
                  </a:lnTo>
                  <a:lnTo>
                    <a:pt x="53" y="494"/>
                  </a:lnTo>
                  <a:lnTo>
                    <a:pt x="53" y="523"/>
                  </a:lnTo>
                  <a:lnTo>
                    <a:pt x="53" y="581"/>
                  </a:lnTo>
                  <a:lnTo>
                    <a:pt x="53" y="610"/>
                  </a:lnTo>
                  <a:lnTo>
                    <a:pt x="53" y="653"/>
                  </a:lnTo>
                  <a:lnTo>
                    <a:pt x="53" y="697"/>
                  </a:lnTo>
                  <a:lnTo>
                    <a:pt x="59" y="741"/>
                  </a:lnTo>
                  <a:lnTo>
                    <a:pt x="66" y="770"/>
                  </a:lnTo>
                  <a:lnTo>
                    <a:pt x="66" y="799"/>
                  </a:lnTo>
                  <a:lnTo>
                    <a:pt x="59" y="835"/>
                  </a:lnTo>
                  <a:lnTo>
                    <a:pt x="46" y="871"/>
                  </a:lnTo>
                  <a:lnTo>
                    <a:pt x="53" y="900"/>
                  </a:lnTo>
                  <a:lnTo>
                    <a:pt x="66" y="929"/>
                  </a:lnTo>
                  <a:lnTo>
                    <a:pt x="66" y="958"/>
                  </a:lnTo>
                  <a:lnTo>
                    <a:pt x="59" y="1016"/>
                  </a:lnTo>
                  <a:lnTo>
                    <a:pt x="53" y="1060"/>
                  </a:lnTo>
                  <a:lnTo>
                    <a:pt x="53" y="1089"/>
                  </a:lnTo>
                  <a:lnTo>
                    <a:pt x="59" y="1118"/>
                  </a:lnTo>
                  <a:lnTo>
                    <a:pt x="72" y="1147"/>
                  </a:lnTo>
                  <a:lnTo>
                    <a:pt x="72" y="1176"/>
                  </a:lnTo>
                  <a:lnTo>
                    <a:pt x="59" y="1213"/>
                  </a:lnTo>
                  <a:lnTo>
                    <a:pt x="46" y="1242"/>
                  </a:lnTo>
                  <a:lnTo>
                    <a:pt x="53" y="1278"/>
                  </a:lnTo>
                  <a:lnTo>
                    <a:pt x="66" y="1307"/>
                  </a:lnTo>
                  <a:lnTo>
                    <a:pt x="72" y="1336"/>
                  </a:lnTo>
                  <a:lnTo>
                    <a:pt x="79" y="1365"/>
                  </a:lnTo>
                  <a:lnTo>
                    <a:pt x="59" y="1300"/>
                  </a:lnTo>
                  <a:lnTo>
                    <a:pt x="40" y="1271"/>
                  </a:lnTo>
                  <a:lnTo>
                    <a:pt x="33" y="1242"/>
                  </a:lnTo>
                  <a:lnTo>
                    <a:pt x="33" y="1183"/>
                  </a:lnTo>
                  <a:lnTo>
                    <a:pt x="46" y="1154"/>
                  </a:lnTo>
                  <a:lnTo>
                    <a:pt x="59" y="1125"/>
                  </a:lnTo>
                  <a:lnTo>
                    <a:pt x="59" y="1089"/>
                  </a:lnTo>
                  <a:lnTo>
                    <a:pt x="59" y="1060"/>
                  </a:lnTo>
                  <a:lnTo>
                    <a:pt x="59" y="1031"/>
                  </a:lnTo>
                  <a:lnTo>
                    <a:pt x="66" y="995"/>
                  </a:lnTo>
                  <a:lnTo>
                    <a:pt x="66" y="966"/>
                  </a:lnTo>
                  <a:lnTo>
                    <a:pt x="66" y="922"/>
                  </a:lnTo>
                  <a:lnTo>
                    <a:pt x="66" y="864"/>
                  </a:lnTo>
                  <a:lnTo>
                    <a:pt x="40" y="835"/>
                  </a:lnTo>
                  <a:lnTo>
                    <a:pt x="26" y="799"/>
                  </a:lnTo>
                  <a:lnTo>
                    <a:pt x="26" y="770"/>
                  </a:lnTo>
                  <a:lnTo>
                    <a:pt x="26" y="726"/>
                  </a:lnTo>
                  <a:lnTo>
                    <a:pt x="26" y="683"/>
                  </a:lnTo>
                  <a:lnTo>
                    <a:pt x="26" y="639"/>
                  </a:lnTo>
                  <a:lnTo>
                    <a:pt x="26" y="610"/>
                  </a:lnTo>
                  <a:lnTo>
                    <a:pt x="26" y="581"/>
                  </a:lnTo>
                  <a:lnTo>
                    <a:pt x="26" y="552"/>
                  </a:lnTo>
                  <a:lnTo>
                    <a:pt x="40" y="523"/>
                  </a:lnTo>
                  <a:lnTo>
                    <a:pt x="46" y="486"/>
                  </a:lnTo>
                  <a:lnTo>
                    <a:pt x="46" y="450"/>
                  </a:lnTo>
                  <a:lnTo>
                    <a:pt x="46" y="421"/>
                  </a:lnTo>
                  <a:lnTo>
                    <a:pt x="46" y="392"/>
                  </a:lnTo>
                  <a:lnTo>
                    <a:pt x="46" y="349"/>
                  </a:lnTo>
                  <a:lnTo>
                    <a:pt x="46" y="319"/>
                  </a:lnTo>
                  <a:lnTo>
                    <a:pt x="46" y="290"/>
                  </a:lnTo>
                  <a:lnTo>
                    <a:pt x="46" y="254"/>
                  </a:lnTo>
                  <a:lnTo>
                    <a:pt x="46" y="225"/>
                  </a:lnTo>
                  <a:lnTo>
                    <a:pt x="53" y="196"/>
                  </a:lnTo>
                  <a:lnTo>
                    <a:pt x="59" y="160"/>
                  </a:lnTo>
                  <a:lnTo>
                    <a:pt x="46" y="131"/>
                  </a:lnTo>
                  <a:lnTo>
                    <a:pt x="26" y="102"/>
                  </a:lnTo>
                  <a:lnTo>
                    <a:pt x="13" y="73"/>
                  </a:lnTo>
                  <a:lnTo>
                    <a:pt x="13" y="44"/>
                  </a:lnTo>
                  <a:lnTo>
                    <a:pt x="7" y="15"/>
                  </a:lnTo>
                  <a:lnTo>
                    <a:pt x="0" y="0"/>
                  </a:lnTo>
                </a:path>
              </a:pathLst>
            </a:custGeom>
            <a:solidFill>
              <a:srgbClr val="9A9A9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82359" name="Freeform 23">
              <a:extLst>
                <a:ext uri="{FF2B5EF4-FFF2-40B4-BE49-F238E27FC236}">
                  <a16:creationId xmlns:a16="http://schemas.microsoft.com/office/drawing/2014/main" id="{70705074-3311-358E-0A96-EE2A111FF63E}"/>
                </a:ext>
              </a:extLst>
            </p:cNvPr>
            <p:cNvSpPr>
              <a:spLocks/>
            </p:cNvSpPr>
            <p:nvPr/>
          </p:nvSpPr>
          <p:spPr bwMode="auto">
            <a:xfrm>
              <a:off x="246" y="204"/>
              <a:ext cx="107" cy="2135"/>
            </a:xfrm>
            <a:custGeom>
              <a:avLst/>
              <a:gdLst>
                <a:gd name="T0" fmla="*/ 0 w 107"/>
                <a:gd name="T1" fmla="*/ 0 h 2135"/>
                <a:gd name="T2" fmla="*/ 106 w 107"/>
                <a:gd name="T3" fmla="*/ 116 h 2135"/>
                <a:gd name="T4" fmla="*/ 106 w 107"/>
                <a:gd name="T5" fmla="*/ 987 h 2135"/>
                <a:gd name="T6" fmla="*/ 53 w 107"/>
                <a:gd name="T7" fmla="*/ 1045 h 2135"/>
                <a:gd name="T8" fmla="*/ 53 w 107"/>
                <a:gd name="T9" fmla="*/ 1161 h 2135"/>
                <a:gd name="T10" fmla="*/ 66 w 107"/>
                <a:gd name="T11" fmla="*/ 1219 h 2135"/>
                <a:gd name="T12" fmla="*/ 40 w 107"/>
                <a:gd name="T13" fmla="*/ 1277 h 2135"/>
                <a:gd name="T14" fmla="*/ 40 w 107"/>
                <a:gd name="T15" fmla="*/ 1336 h 2135"/>
                <a:gd name="T16" fmla="*/ 27 w 107"/>
                <a:gd name="T17" fmla="*/ 1394 h 2135"/>
                <a:gd name="T18" fmla="*/ 40 w 107"/>
                <a:gd name="T19" fmla="*/ 1452 h 2135"/>
                <a:gd name="T20" fmla="*/ 53 w 107"/>
                <a:gd name="T21" fmla="*/ 1510 h 2135"/>
                <a:gd name="T22" fmla="*/ 53 w 107"/>
                <a:gd name="T23" fmla="*/ 1568 h 2135"/>
                <a:gd name="T24" fmla="*/ 66 w 107"/>
                <a:gd name="T25" fmla="*/ 1626 h 2135"/>
                <a:gd name="T26" fmla="*/ 40 w 107"/>
                <a:gd name="T27" fmla="*/ 1684 h 2135"/>
                <a:gd name="T28" fmla="*/ 27 w 107"/>
                <a:gd name="T29" fmla="*/ 1742 h 2135"/>
                <a:gd name="T30" fmla="*/ 27 w 107"/>
                <a:gd name="T31" fmla="*/ 1800 h 2135"/>
                <a:gd name="T32" fmla="*/ 40 w 107"/>
                <a:gd name="T33" fmla="*/ 1873 h 2135"/>
                <a:gd name="T34" fmla="*/ 40 w 107"/>
                <a:gd name="T35" fmla="*/ 1945 h 2135"/>
                <a:gd name="T36" fmla="*/ 27 w 107"/>
                <a:gd name="T37" fmla="*/ 2018 h 2135"/>
                <a:gd name="T38" fmla="*/ 40 w 107"/>
                <a:gd name="T39" fmla="*/ 2076 h 2135"/>
                <a:gd name="T40" fmla="*/ 53 w 107"/>
                <a:gd name="T41" fmla="*/ 2134 h 2135"/>
                <a:gd name="T42" fmla="*/ 13 w 107"/>
                <a:gd name="T43" fmla="*/ 2061 h 2135"/>
                <a:gd name="T44" fmla="*/ 13 w 107"/>
                <a:gd name="T45" fmla="*/ 1974 h 2135"/>
                <a:gd name="T46" fmla="*/ 13 w 107"/>
                <a:gd name="T47" fmla="*/ 1916 h 2135"/>
                <a:gd name="T48" fmla="*/ 27 w 107"/>
                <a:gd name="T49" fmla="*/ 1858 h 2135"/>
                <a:gd name="T50" fmla="*/ 40 w 107"/>
                <a:gd name="T51" fmla="*/ 1800 h 2135"/>
                <a:gd name="T52" fmla="*/ 40 w 107"/>
                <a:gd name="T53" fmla="*/ 1684 h 2135"/>
                <a:gd name="T54" fmla="*/ 40 w 107"/>
                <a:gd name="T55" fmla="*/ 1597 h 2135"/>
                <a:gd name="T56" fmla="*/ 40 w 107"/>
                <a:gd name="T57" fmla="*/ 1539 h 2135"/>
                <a:gd name="T58" fmla="*/ 40 w 107"/>
                <a:gd name="T59" fmla="*/ 1481 h 2135"/>
                <a:gd name="T60" fmla="*/ 53 w 107"/>
                <a:gd name="T61" fmla="*/ 1423 h 2135"/>
                <a:gd name="T62" fmla="*/ 53 w 107"/>
                <a:gd name="T63" fmla="*/ 1350 h 2135"/>
                <a:gd name="T64" fmla="*/ 53 w 107"/>
                <a:gd name="T65" fmla="*/ 1292 h 2135"/>
                <a:gd name="T66" fmla="*/ 40 w 107"/>
                <a:gd name="T67" fmla="*/ 1234 h 2135"/>
                <a:gd name="T68" fmla="*/ 40 w 107"/>
                <a:gd name="T69" fmla="*/ 1176 h 2135"/>
                <a:gd name="T70" fmla="*/ 53 w 107"/>
                <a:gd name="T71" fmla="*/ 1118 h 2135"/>
                <a:gd name="T72" fmla="*/ 66 w 107"/>
                <a:gd name="T73" fmla="*/ 1060 h 2135"/>
                <a:gd name="T74" fmla="*/ 66 w 107"/>
                <a:gd name="T75" fmla="*/ 987 h 2135"/>
                <a:gd name="T76" fmla="*/ 66 w 107"/>
                <a:gd name="T77" fmla="*/ 929 h 2135"/>
                <a:gd name="T78" fmla="*/ 66 w 107"/>
                <a:gd name="T79" fmla="*/ 871 h 2135"/>
                <a:gd name="T80" fmla="*/ 66 w 107"/>
                <a:gd name="T81" fmla="*/ 798 h 2135"/>
                <a:gd name="T82" fmla="*/ 66 w 107"/>
                <a:gd name="T83" fmla="*/ 726 h 2135"/>
                <a:gd name="T84" fmla="*/ 66 w 107"/>
                <a:gd name="T85" fmla="*/ 668 h 2135"/>
                <a:gd name="T86" fmla="*/ 66 w 107"/>
                <a:gd name="T87" fmla="*/ 552 h 2135"/>
                <a:gd name="T88" fmla="*/ 53 w 107"/>
                <a:gd name="T89" fmla="*/ 494 h 2135"/>
                <a:gd name="T90" fmla="*/ 53 w 107"/>
                <a:gd name="T91" fmla="*/ 436 h 2135"/>
                <a:gd name="T92" fmla="*/ 53 w 107"/>
                <a:gd name="T93" fmla="*/ 377 h 2135"/>
                <a:gd name="T94" fmla="*/ 53 w 107"/>
                <a:gd name="T95" fmla="*/ 319 h 2135"/>
                <a:gd name="T96" fmla="*/ 53 w 107"/>
                <a:gd name="T97" fmla="*/ 261 h 2135"/>
                <a:gd name="T98" fmla="*/ 53 w 107"/>
                <a:gd name="T99" fmla="*/ 203 h 2135"/>
                <a:gd name="T100" fmla="*/ 53 w 107"/>
                <a:gd name="T101" fmla="*/ 145 h 2135"/>
                <a:gd name="T102" fmla="*/ 27 w 107"/>
                <a:gd name="T103" fmla="*/ 87 h 2135"/>
                <a:gd name="T104" fmla="*/ 0 w 107"/>
                <a:gd name="T105" fmla="*/ 0 h 2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07" h="2135">
                  <a:moveTo>
                    <a:pt x="0" y="0"/>
                  </a:moveTo>
                  <a:lnTo>
                    <a:pt x="106" y="116"/>
                  </a:lnTo>
                  <a:lnTo>
                    <a:pt x="106" y="987"/>
                  </a:lnTo>
                  <a:lnTo>
                    <a:pt x="53" y="1045"/>
                  </a:lnTo>
                  <a:lnTo>
                    <a:pt x="53" y="1161"/>
                  </a:lnTo>
                  <a:lnTo>
                    <a:pt x="66" y="1219"/>
                  </a:lnTo>
                  <a:lnTo>
                    <a:pt x="40" y="1277"/>
                  </a:lnTo>
                  <a:lnTo>
                    <a:pt x="40" y="1336"/>
                  </a:lnTo>
                  <a:lnTo>
                    <a:pt x="27" y="1394"/>
                  </a:lnTo>
                  <a:lnTo>
                    <a:pt x="40" y="1452"/>
                  </a:lnTo>
                  <a:lnTo>
                    <a:pt x="53" y="1510"/>
                  </a:lnTo>
                  <a:lnTo>
                    <a:pt x="53" y="1568"/>
                  </a:lnTo>
                  <a:lnTo>
                    <a:pt x="66" y="1626"/>
                  </a:lnTo>
                  <a:lnTo>
                    <a:pt x="40" y="1684"/>
                  </a:lnTo>
                  <a:lnTo>
                    <a:pt x="27" y="1742"/>
                  </a:lnTo>
                  <a:lnTo>
                    <a:pt x="27" y="1800"/>
                  </a:lnTo>
                  <a:lnTo>
                    <a:pt x="40" y="1873"/>
                  </a:lnTo>
                  <a:lnTo>
                    <a:pt x="40" y="1945"/>
                  </a:lnTo>
                  <a:lnTo>
                    <a:pt x="27" y="2018"/>
                  </a:lnTo>
                  <a:lnTo>
                    <a:pt x="40" y="2076"/>
                  </a:lnTo>
                  <a:lnTo>
                    <a:pt x="53" y="2134"/>
                  </a:lnTo>
                  <a:lnTo>
                    <a:pt x="13" y="2061"/>
                  </a:lnTo>
                  <a:lnTo>
                    <a:pt x="13" y="1974"/>
                  </a:lnTo>
                  <a:lnTo>
                    <a:pt x="13" y="1916"/>
                  </a:lnTo>
                  <a:lnTo>
                    <a:pt x="27" y="1858"/>
                  </a:lnTo>
                  <a:lnTo>
                    <a:pt x="40" y="1800"/>
                  </a:lnTo>
                  <a:lnTo>
                    <a:pt x="40" y="1684"/>
                  </a:lnTo>
                  <a:lnTo>
                    <a:pt x="40" y="1597"/>
                  </a:lnTo>
                  <a:lnTo>
                    <a:pt x="40" y="1539"/>
                  </a:lnTo>
                  <a:lnTo>
                    <a:pt x="40" y="1481"/>
                  </a:lnTo>
                  <a:lnTo>
                    <a:pt x="53" y="1423"/>
                  </a:lnTo>
                  <a:lnTo>
                    <a:pt x="53" y="1350"/>
                  </a:lnTo>
                  <a:lnTo>
                    <a:pt x="53" y="1292"/>
                  </a:lnTo>
                  <a:lnTo>
                    <a:pt x="40" y="1234"/>
                  </a:lnTo>
                  <a:lnTo>
                    <a:pt x="40" y="1176"/>
                  </a:lnTo>
                  <a:lnTo>
                    <a:pt x="53" y="1118"/>
                  </a:lnTo>
                  <a:lnTo>
                    <a:pt x="66" y="1060"/>
                  </a:lnTo>
                  <a:lnTo>
                    <a:pt x="66" y="987"/>
                  </a:lnTo>
                  <a:lnTo>
                    <a:pt x="66" y="929"/>
                  </a:lnTo>
                  <a:lnTo>
                    <a:pt x="66" y="871"/>
                  </a:lnTo>
                  <a:lnTo>
                    <a:pt x="66" y="798"/>
                  </a:lnTo>
                  <a:lnTo>
                    <a:pt x="66" y="726"/>
                  </a:lnTo>
                  <a:lnTo>
                    <a:pt x="66" y="668"/>
                  </a:lnTo>
                  <a:lnTo>
                    <a:pt x="66" y="552"/>
                  </a:lnTo>
                  <a:lnTo>
                    <a:pt x="53" y="494"/>
                  </a:lnTo>
                  <a:lnTo>
                    <a:pt x="53" y="436"/>
                  </a:lnTo>
                  <a:lnTo>
                    <a:pt x="53" y="377"/>
                  </a:lnTo>
                  <a:lnTo>
                    <a:pt x="53" y="319"/>
                  </a:lnTo>
                  <a:lnTo>
                    <a:pt x="53" y="261"/>
                  </a:lnTo>
                  <a:lnTo>
                    <a:pt x="53" y="203"/>
                  </a:lnTo>
                  <a:lnTo>
                    <a:pt x="53" y="145"/>
                  </a:lnTo>
                  <a:lnTo>
                    <a:pt x="27" y="87"/>
                  </a:lnTo>
                  <a:lnTo>
                    <a:pt x="0" y="0"/>
                  </a:lnTo>
                </a:path>
              </a:pathLst>
            </a:custGeom>
            <a:solidFill>
              <a:srgbClr val="9A9A9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82360" name="Freeform 24">
              <a:extLst>
                <a:ext uri="{FF2B5EF4-FFF2-40B4-BE49-F238E27FC236}">
                  <a16:creationId xmlns:a16="http://schemas.microsoft.com/office/drawing/2014/main" id="{4446678B-BAD1-3C47-3BCB-1471BA69D2EB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" y="437"/>
              <a:ext cx="93" cy="1699"/>
            </a:xfrm>
            <a:custGeom>
              <a:avLst/>
              <a:gdLst>
                <a:gd name="T0" fmla="*/ 92 w 93"/>
                <a:gd name="T1" fmla="*/ 0 h 1699"/>
                <a:gd name="T2" fmla="*/ 79 w 93"/>
                <a:gd name="T3" fmla="*/ 73 h 1699"/>
                <a:gd name="T4" fmla="*/ 79 w 93"/>
                <a:gd name="T5" fmla="*/ 131 h 1699"/>
                <a:gd name="T6" fmla="*/ 66 w 93"/>
                <a:gd name="T7" fmla="*/ 189 h 1699"/>
                <a:gd name="T8" fmla="*/ 26 w 93"/>
                <a:gd name="T9" fmla="*/ 247 h 1699"/>
                <a:gd name="T10" fmla="*/ 26 w 93"/>
                <a:gd name="T11" fmla="*/ 305 h 1699"/>
                <a:gd name="T12" fmla="*/ 26 w 93"/>
                <a:gd name="T13" fmla="*/ 363 h 1699"/>
                <a:gd name="T14" fmla="*/ 39 w 93"/>
                <a:gd name="T15" fmla="*/ 421 h 1699"/>
                <a:gd name="T16" fmla="*/ 53 w 93"/>
                <a:gd name="T17" fmla="*/ 479 h 1699"/>
                <a:gd name="T18" fmla="*/ 53 w 93"/>
                <a:gd name="T19" fmla="*/ 537 h 1699"/>
                <a:gd name="T20" fmla="*/ 39 w 93"/>
                <a:gd name="T21" fmla="*/ 610 h 1699"/>
                <a:gd name="T22" fmla="*/ 39 w 93"/>
                <a:gd name="T23" fmla="*/ 668 h 1699"/>
                <a:gd name="T24" fmla="*/ 39 w 93"/>
                <a:gd name="T25" fmla="*/ 726 h 1699"/>
                <a:gd name="T26" fmla="*/ 39 w 93"/>
                <a:gd name="T27" fmla="*/ 784 h 1699"/>
                <a:gd name="T28" fmla="*/ 13 w 93"/>
                <a:gd name="T29" fmla="*/ 856 h 1699"/>
                <a:gd name="T30" fmla="*/ 0 w 93"/>
                <a:gd name="T31" fmla="*/ 914 h 1699"/>
                <a:gd name="T32" fmla="*/ 0 w 93"/>
                <a:gd name="T33" fmla="*/ 972 h 1699"/>
                <a:gd name="T34" fmla="*/ 26 w 93"/>
                <a:gd name="T35" fmla="*/ 1030 h 1699"/>
                <a:gd name="T36" fmla="*/ 26 w 93"/>
                <a:gd name="T37" fmla="*/ 1103 h 1699"/>
                <a:gd name="T38" fmla="*/ 13 w 93"/>
                <a:gd name="T39" fmla="*/ 1176 h 1699"/>
                <a:gd name="T40" fmla="*/ 13 w 93"/>
                <a:gd name="T41" fmla="*/ 1234 h 1699"/>
                <a:gd name="T42" fmla="*/ 13 w 93"/>
                <a:gd name="T43" fmla="*/ 1292 h 1699"/>
                <a:gd name="T44" fmla="*/ 13 w 93"/>
                <a:gd name="T45" fmla="*/ 1350 h 1699"/>
                <a:gd name="T46" fmla="*/ 0 w 93"/>
                <a:gd name="T47" fmla="*/ 1408 h 1699"/>
                <a:gd name="T48" fmla="*/ 0 w 93"/>
                <a:gd name="T49" fmla="*/ 1466 h 1699"/>
                <a:gd name="T50" fmla="*/ 13 w 93"/>
                <a:gd name="T51" fmla="*/ 1524 h 1699"/>
                <a:gd name="T52" fmla="*/ 53 w 93"/>
                <a:gd name="T53" fmla="*/ 1582 h 1699"/>
                <a:gd name="T54" fmla="*/ 53 w 93"/>
                <a:gd name="T55" fmla="*/ 1640 h 1699"/>
                <a:gd name="T56" fmla="*/ 26 w 93"/>
                <a:gd name="T57" fmla="*/ 1698 h 1699"/>
                <a:gd name="T58" fmla="*/ 53 w 93"/>
                <a:gd name="T59" fmla="*/ 1640 h 1699"/>
                <a:gd name="T60" fmla="*/ 39 w 93"/>
                <a:gd name="T61" fmla="*/ 1567 h 1699"/>
                <a:gd name="T62" fmla="*/ 26 w 93"/>
                <a:gd name="T63" fmla="*/ 1509 h 1699"/>
                <a:gd name="T64" fmla="*/ 26 w 93"/>
                <a:gd name="T65" fmla="*/ 1437 h 1699"/>
                <a:gd name="T66" fmla="*/ 26 w 93"/>
                <a:gd name="T67" fmla="*/ 1379 h 1699"/>
                <a:gd name="T68" fmla="*/ 26 w 93"/>
                <a:gd name="T69" fmla="*/ 1321 h 1699"/>
                <a:gd name="T70" fmla="*/ 26 w 93"/>
                <a:gd name="T71" fmla="*/ 1263 h 1699"/>
                <a:gd name="T72" fmla="*/ 26 w 93"/>
                <a:gd name="T73" fmla="*/ 1205 h 1699"/>
                <a:gd name="T74" fmla="*/ 53 w 93"/>
                <a:gd name="T75" fmla="*/ 1147 h 1699"/>
                <a:gd name="T76" fmla="*/ 66 w 93"/>
                <a:gd name="T77" fmla="*/ 1088 h 1699"/>
                <a:gd name="T78" fmla="*/ 39 w 93"/>
                <a:gd name="T79" fmla="*/ 1030 h 1699"/>
                <a:gd name="T80" fmla="*/ 13 w 93"/>
                <a:gd name="T81" fmla="*/ 972 h 1699"/>
                <a:gd name="T82" fmla="*/ 13 w 93"/>
                <a:gd name="T83" fmla="*/ 914 h 1699"/>
                <a:gd name="T84" fmla="*/ 26 w 93"/>
                <a:gd name="T85" fmla="*/ 856 h 1699"/>
                <a:gd name="T86" fmla="*/ 39 w 93"/>
                <a:gd name="T87" fmla="*/ 798 h 1699"/>
                <a:gd name="T88" fmla="*/ 39 w 93"/>
                <a:gd name="T89" fmla="*/ 740 h 1699"/>
                <a:gd name="T90" fmla="*/ 53 w 93"/>
                <a:gd name="T91" fmla="*/ 682 h 1699"/>
                <a:gd name="T92" fmla="*/ 66 w 93"/>
                <a:gd name="T93" fmla="*/ 624 h 1699"/>
                <a:gd name="T94" fmla="*/ 66 w 93"/>
                <a:gd name="T95" fmla="*/ 566 h 1699"/>
                <a:gd name="T96" fmla="*/ 53 w 93"/>
                <a:gd name="T97" fmla="*/ 508 h 1699"/>
                <a:gd name="T98" fmla="*/ 39 w 93"/>
                <a:gd name="T99" fmla="*/ 450 h 1699"/>
                <a:gd name="T100" fmla="*/ 26 w 93"/>
                <a:gd name="T101" fmla="*/ 392 h 1699"/>
                <a:gd name="T102" fmla="*/ 26 w 93"/>
                <a:gd name="T103" fmla="*/ 334 h 1699"/>
                <a:gd name="T104" fmla="*/ 26 w 93"/>
                <a:gd name="T105" fmla="*/ 276 h 1699"/>
                <a:gd name="T106" fmla="*/ 66 w 93"/>
                <a:gd name="T107" fmla="*/ 218 h 1699"/>
                <a:gd name="T108" fmla="*/ 66 w 93"/>
                <a:gd name="T109" fmla="*/ 160 h 1699"/>
                <a:gd name="T110" fmla="*/ 66 w 93"/>
                <a:gd name="T111" fmla="*/ 102 h 16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93" h="1699">
                  <a:moveTo>
                    <a:pt x="92" y="0"/>
                  </a:moveTo>
                  <a:lnTo>
                    <a:pt x="79" y="73"/>
                  </a:lnTo>
                  <a:lnTo>
                    <a:pt x="79" y="131"/>
                  </a:lnTo>
                  <a:lnTo>
                    <a:pt x="66" y="189"/>
                  </a:lnTo>
                  <a:lnTo>
                    <a:pt x="26" y="247"/>
                  </a:lnTo>
                  <a:lnTo>
                    <a:pt x="26" y="305"/>
                  </a:lnTo>
                  <a:lnTo>
                    <a:pt x="26" y="363"/>
                  </a:lnTo>
                  <a:lnTo>
                    <a:pt x="39" y="421"/>
                  </a:lnTo>
                  <a:lnTo>
                    <a:pt x="53" y="479"/>
                  </a:lnTo>
                  <a:lnTo>
                    <a:pt x="53" y="537"/>
                  </a:lnTo>
                  <a:lnTo>
                    <a:pt x="39" y="610"/>
                  </a:lnTo>
                  <a:lnTo>
                    <a:pt x="39" y="668"/>
                  </a:lnTo>
                  <a:lnTo>
                    <a:pt x="39" y="726"/>
                  </a:lnTo>
                  <a:lnTo>
                    <a:pt x="39" y="784"/>
                  </a:lnTo>
                  <a:lnTo>
                    <a:pt x="13" y="856"/>
                  </a:lnTo>
                  <a:lnTo>
                    <a:pt x="0" y="914"/>
                  </a:lnTo>
                  <a:lnTo>
                    <a:pt x="0" y="972"/>
                  </a:lnTo>
                  <a:lnTo>
                    <a:pt x="26" y="1030"/>
                  </a:lnTo>
                  <a:lnTo>
                    <a:pt x="26" y="1103"/>
                  </a:lnTo>
                  <a:lnTo>
                    <a:pt x="13" y="1176"/>
                  </a:lnTo>
                  <a:lnTo>
                    <a:pt x="13" y="1234"/>
                  </a:lnTo>
                  <a:lnTo>
                    <a:pt x="13" y="1292"/>
                  </a:lnTo>
                  <a:lnTo>
                    <a:pt x="13" y="1350"/>
                  </a:lnTo>
                  <a:lnTo>
                    <a:pt x="0" y="1408"/>
                  </a:lnTo>
                  <a:lnTo>
                    <a:pt x="0" y="1466"/>
                  </a:lnTo>
                  <a:lnTo>
                    <a:pt x="13" y="1524"/>
                  </a:lnTo>
                  <a:lnTo>
                    <a:pt x="53" y="1582"/>
                  </a:lnTo>
                  <a:lnTo>
                    <a:pt x="53" y="1640"/>
                  </a:lnTo>
                  <a:lnTo>
                    <a:pt x="26" y="1698"/>
                  </a:lnTo>
                  <a:lnTo>
                    <a:pt x="53" y="1640"/>
                  </a:lnTo>
                  <a:lnTo>
                    <a:pt x="39" y="1567"/>
                  </a:lnTo>
                  <a:lnTo>
                    <a:pt x="26" y="1509"/>
                  </a:lnTo>
                  <a:lnTo>
                    <a:pt x="26" y="1437"/>
                  </a:lnTo>
                  <a:lnTo>
                    <a:pt x="26" y="1379"/>
                  </a:lnTo>
                  <a:lnTo>
                    <a:pt x="26" y="1321"/>
                  </a:lnTo>
                  <a:lnTo>
                    <a:pt x="26" y="1263"/>
                  </a:lnTo>
                  <a:lnTo>
                    <a:pt x="26" y="1205"/>
                  </a:lnTo>
                  <a:lnTo>
                    <a:pt x="53" y="1147"/>
                  </a:lnTo>
                  <a:lnTo>
                    <a:pt x="66" y="1088"/>
                  </a:lnTo>
                  <a:lnTo>
                    <a:pt x="39" y="1030"/>
                  </a:lnTo>
                  <a:lnTo>
                    <a:pt x="13" y="972"/>
                  </a:lnTo>
                  <a:lnTo>
                    <a:pt x="13" y="914"/>
                  </a:lnTo>
                  <a:lnTo>
                    <a:pt x="26" y="856"/>
                  </a:lnTo>
                  <a:lnTo>
                    <a:pt x="39" y="798"/>
                  </a:lnTo>
                  <a:lnTo>
                    <a:pt x="39" y="740"/>
                  </a:lnTo>
                  <a:lnTo>
                    <a:pt x="53" y="682"/>
                  </a:lnTo>
                  <a:lnTo>
                    <a:pt x="66" y="624"/>
                  </a:lnTo>
                  <a:lnTo>
                    <a:pt x="66" y="566"/>
                  </a:lnTo>
                  <a:lnTo>
                    <a:pt x="53" y="508"/>
                  </a:lnTo>
                  <a:lnTo>
                    <a:pt x="39" y="450"/>
                  </a:lnTo>
                  <a:lnTo>
                    <a:pt x="26" y="392"/>
                  </a:lnTo>
                  <a:lnTo>
                    <a:pt x="26" y="334"/>
                  </a:lnTo>
                  <a:lnTo>
                    <a:pt x="26" y="276"/>
                  </a:lnTo>
                  <a:lnTo>
                    <a:pt x="66" y="218"/>
                  </a:lnTo>
                  <a:lnTo>
                    <a:pt x="66" y="160"/>
                  </a:lnTo>
                  <a:lnTo>
                    <a:pt x="66" y="102"/>
                  </a:lnTo>
                </a:path>
              </a:pathLst>
            </a:custGeom>
            <a:solidFill>
              <a:srgbClr val="49494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82361" name="Freeform 25">
              <a:extLst>
                <a:ext uri="{FF2B5EF4-FFF2-40B4-BE49-F238E27FC236}">
                  <a16:creationId xmlns:a16="http://schemas.microsoft.com/office/drawing/2014/main" id="{F732078C-6F26-87CF-541D-4A7EB2EF225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1" y="204"/>
              <a:ext cx="2527" cy="117"/>
            </a:xfrm>
            <a:custGeom>
              <a:avLst/>
              <a:gdLst>
                <a:gd name="T0" fmla="*/ 81 w 2527"/>
                <a:gd name="T1" fmla="*/ 73 h 117"/>
                <a:gd name="T2" fmla="*/ 188 w 2527"/>
                <a:gd name="T3" fmla="*/ 44 h 117"/>
                <a:gd name="T4" fmla="*/ 296 w 2527"/>
                <a:gd name="T5" fmla="*/ 58 h 117"/>
                <a:gd name="T6" fmla="*/ 417 w 2527"/>
                <a:gd name="T7" fmla="*/ 87 h 117"/>
                <a:gd name="T8" fmla="*/ 524 w 2527"/>
                <a:gd name="T9" fmla="*/ 87 h 117"/>
                <a:gd name="T10" fmla="*/ 645 w 2527"/>
                <a:gd name="T11" fmla="*/ 73 h 117"/>
                <a:gd name="T12" fmla="*/ 833 w 2527"/>
                <a:gd name="T13" fmla="*/ 58 h 117"/>
                <a:gd name="T14" fmla="*/ 941 w 2527"/>
                <a:gd name="T15" fmla="*/ 44 h 117"/>
                <a:gd name="T16" fmla="*/ 1061 w 2527"/>
                <a:gd name="T17" fmla="*/ 58 h 117"/>
                <a:gd name="T18" fmla="*/ 1209 w 2527"/>
                <a:gd name="T19" fmla="*/ 58 h 117"/>
                <a:gd name="T20" fmla="*/ 1344 w 2527"/>
                <a:gd name="T21" fmla="*/ 44 h 117"/>
                <a:gd name="T22" fmla="*/ 1451 w 2527"/>
                <a:gd name="T23" fmla="*/ 44 h 117"/>
                <a:gd name="T24" fmla="*/ 1559 w 2527"/>
                <a:gd name="T25" fmla="*/ 0 h 117"/>
                <a:gd name="T26" fmla="*/ 2472 w 2527"/>
                <a:gd name="T27" fmla="*/ 0 h 117"/>
                <a:gd name="T28" fmla="*/ 2472 w 2527"/>
                <a:gd name="T29" fmla="*/ 58 h 117"/>
                <a:gd name="T30" fmla="*/ 2351 w 2527"/>
                <a:gd name="T31" fmla="*/ 58 h 117"/>
                <a:gd name="T32" fmla="*/ 2244 w 2527"/>
                <a:gd name="T33" fmla="*/ 58 h 117"/>
                <a:gd name="T34" fmla="*/ 2123 w 2527"/>
                <a:gd name="T35" fmla="*/ 73 h 117"/>
                <a:gd name="T36" fmla="*/ 2015 w 2527"/>
                <a:gd name="T37" fmla="*/ 87 h 117"/>
                <a:gd name="T38" fmla="*/ 1868 w 2527"/>
                <a:gd name="T39" fmla="*/ 73 h 117"/>
                <a:gd name="T40" fmla="*/ 1760 w 2527"/>
                <a:gd name="T41" fmla="*/ 58 h 117"/>
                <a:gd name="T42" fmla="*/ 1639 w 2527"/>
                <a:gd name="T43" fmla="*/ 58 h 117"/>
                <a:gd name="T44" fmla="*/ 1532 w 2527"/>
                <a:gd name="T45" fmla="*/ 73 h 117"/>
                <a:gd name="T46" fmla="*/ 1424 w 2527"/>
                <a:gd name="T47" fmla="*/ 73 h 117"/>
                <a:gd name="T48" fmla="*/ 1317 w 2527"/>
                <a:gd name="T49" fmla="*/ 58 h 117"/>
                <a:gd name="T50" fmla="*/ 1088 w 2527"/>
                <a:gd name="T51" fmla="*/ 73 h 117"/>
                <a:gd name="T52" fmla="*/ 967 w 2527"/>
                <a:gd name="T53" fmla="*/ 73 h 117"/>
                <a:gd name="T54" fmla="*/ 846 w 2527"/>
                <a:gd name="T55" fmla="*/ 87 h 117"/>
                <a:gd name="T56" fmla="*/ 726 w 2527"/>
                <a:gd name="T57" fmla="*/ 73 h 117"/>
                <a:gd name="T58" fmla="*/ 591 w 2527"/>
                <a:gd name="T59" fmla="*/ 73 h 117"/>
                <a:gd name="T60" fmla="*/ 470 w 2527"/>
                <a:gd name="T61" fmla="*/ 73 h 117"/>
                <a:gd name="T62" fmla="*/ 363 w 2527"/>
                <a:gd name="T63" fmla="*/ 73 h 117"/>
                <a:gd name="T64" fmla="*/ 255 w 2527"/>
                <a:gd name="T65" fmla="*/ 44 h 117"/>
                <a:gd name="T66" fmla="*/ 148 w 2527"/>
                <a:gd name="T67" fmla="*/ 73 h 117"/>
                <a:gd name="T68" fmla="*/ 0 w 2527"/>
                <a:gd name="T69" fmla="*/ 116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527" h="117">
                  <a:moveTo>
                    <a:pt x="0" y="116"/>
                  </a:moveTo>
                  <a:lnTo>
                    <a:pt x="81" y="73"/>
                  </a:lnTo>
                  <a:lnTo>
                    <a:pt x="134" y="58"/>
                  </a:lnTo>
                  <a:lnTo>
                    <a:pt x="188" y="44"/>
                  </a:lnTo>
                  <a:lnTo>
                    <a:pt x="242" y="44"/>
                  </a:lnTo>
                  <a:lnTo>
                    <a:pt x="296" y="58"/>
                  </a:lnTo>
                  <a:lnTo>
                    <a:pt x="363" y="87"/>
                  </a:lnTo>
                  <a:lnTo>
                    <a:pt x="417" y="87"/>
                  </a:lnTo>
                  <a:lnTo>
                    <a:pt x="470" y="87"/>
                  </a:lnTo>
                  <a:lnTo>
                    <a:pt x="524" y="87"/>
                  </a:lnTo>
                  <a:lnTo>
                    <a:pt x="591" y="87"/>
                  </a:lnTo>
                  <a:lnTo>
                    <a:pt x="645" y="73"/>
                  </a:lnTo>
                  <a:lnTo>
                    <a:pt x="752" y="58"/>
                  </a:lnTo>
                  <a:lnTo>
                    <a:pt x="833" y="58"/>
                  </a:lnTo>
                  <a:lnTo>
                    <a:pt x="887" y="44"/>
                  </a:lnTo>
                  <a:lnTo>
                    <a:pt x="941" y="44"/>
                  </a:lnTo>
                  <a:lnTo>
                    <a:pt x="1008" y="58"/>
                  </a:lnTo>
                  <a:lnTo>
                    <a:pt x="1061" y="58"/>
                  </a:lnTo>
                  <a:lnTo>
                    <a:pt x="1115" y="58"/>
                  </a:lnTo>
                  <a:lnTo>
                    <a:pt x="1209" y="58"/>
                  </a:lnTo>
                  <a:lnTo>
                    <a:pt x="1276" y="44"/>
                  </a:lnTo>
                  <a:lnTo>
                    <a:pt x="1344" y="44"/>
                  </a:lnTo>
                  <a:lnTo>
                    <a:pt x="1397" y="44"/>
                  </a:lnTo>
                  <a:lnTo>
                    <a:pt x="1451" y="44"/>
                  </a:lnTo>
                  <a:lnTo>
                    <a:pt x="1505" y="29"/>
                  </a:lnTo>
                  <a:lnTo>
                    <a:pt x="1559" y="0"/>
                  </a:lnTo>
                  <a:lnTo>
                    <a:pt x="2472" y="0"/>
                  </a:lnTo>
                  <a:lnTo>
                    <a:pt x="2472" y="0"/>
                  </a:lnTo>
                  <a:lnTo>
                    <a:pt x="2526" y="29"/>
                  </a:lnTo>
                  <a:lnTo>
                    <a:pt x="2472" y="58"/>
                  </a:lnTo>
                  <a:lnTo>
                    <a:pt x="2419" y="58"/>
                  </a:lnTo>
                  <a:lnTo>
                    <a:pt x="2351" y="58"/>
                  </a:lnTo>
                  <a:lnTo>
                    <a:pt x="2298" y="58"/>
                  </a:lnTo>
                  <a:lnTo>
                    <a:pt x="2244" y="58"/>
                  </a:lnTo>
                  <a:lnTo>
                    <a:pt x="2177" y="102"/>
                  </a:lnTo>
                  <a:lnTo>
                    <a:pt x="2123" y="73"/>
                  </a:lnTo>
                  <a:lnTo>
                    <a:pt x="2069" y="73"/>
                  </a:lnTo>
                  <a:lnTo>
                    <a:pt x="2015" y="87"/>
                  </a:lnTo>
                  <a:lnTo>
                    <a:pt x="1935" y="87"/>
                  </a:lnTo>
                  <a:lnTo>
                    <a:pt x="1868" y="73"/>
                  </a:lnTo>
                  <a:lnTo>
                    <a:pt x="1814" y="58"/>
                  </a:lnTo>
                  <a:lnTo>
                    <a:pt x="1760" y="58"/>
                  </a:lnTo>
                  <a:lnTo>
                    <a:pt x="1706" y="58"/>
                  </a:lnTo>
                  <a:lnTo>
                    <a:pt x="1639" y="58"/>
                  </a:lnTo>
                  <a:lnTo>
                    <a:pt x="1585" y="58"/>
                  </a:lnTo>
                  <a:lnTo>
                    <a:pt x="1532" y="73"/>
                  </a:lnTo>
                  <a:lnTo>
                    <a:pt x="1478" y="73"/>
                  </a:lnTo>
                  <a:lnTo>
                    <a:pt x="1424" y="73"/>
                  </a:lnTo>
                  <a:lnTo>
                    <a:pt x="1370" y="58"/>
                  </a:lnTo>
                  <a:lnTo>
                    <a:pt x="1317" y="58"/>
                  </a:lnTo>
                  <a:lnTo>
                    <a:pt x="1196" y="58"/>
                  </a:lnTo>
                  <a:lnTo>
                    <a:pt x="1088" y="73"/>
                  </a:lnTo>
                  <a:lnTo>
                    <a:pt x="1035" y="73"/>
                  </a:lnTo>
                  <a:lnTo>
                    <a:pt x="967" y="73"/>
                  </a:lnTo>
                  <a:lnTo>
                    <a:pt x="914" y="87"/>
                  </a:lnTo>
                  <a:lnTo>
                    <a:pt x="846" y="87"/>
                  </a:lnTo>
                  <a:lnTo>
                    <a:pt x="779" y="73"/>
                  </a:lnTo>
                  <a:lnTo>
                    <a:pt x="726" y="73"/>
                  </a:lnTo>
                  <a:lnTo>
                    <a:pt x="658" y="73"/>
                  </a:lnTo>
                  <a:lnTo>
                    <a:pt x="591" y="73"/>
                  </a:lnTo>
                  <a:lnTo>
                    <a:pt x="524" y="73"/>
                  </a:lnTo>
                  <a:lnTo>
                    <a:pt x="470" y="73"/>
                  </a:lnTo>
                  <a:lnTo>
                    <a:pt x="417" y="73"/>
                  </a:lnTo>
                  <a:lnTo>
                    <a:pt x="363" y="73"/>
                  </a:lnTo>
                  <a:lnTo>
                    <a:pt x="309" y="44"/>
                  </a:lnTo>
                  <a:lnTo>
                    <a:pt x="255" y="44"/>
                  </a:lnTo>
                  <a:lnTo>
                    <a:pt x="202" y="44"/>
                  </a:lnTo>
                  <a:lnTo>
                    <a:pt x="148" y="73"/>
                  </a:lnTo>
                  <a:lnTo>
                    <a:pt x="94" y="73"/>
                  </a:lnTo>
                  <a:lnTo>
                    <a:pt x="0" y="116"/>
                  </a:lnTo>
                </a:path>
              </a:pathLst>
            </a:custGeom>
            <a:solidFill>
              <a:srgbClr val="B9B9B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82362" name="Freeform 26">
              <a:extLst>
                <a:ext uri="{FF2B5EF4-FFF2-40B4-BE49-F238E27FC236}">
                  <a16:creationId xmlns:a16="http://schemas.microsoft.com/office/drawing/2014/main" id="{70E8E657-BF1A-7EF9-2434-9870B8F6D1BE}"/>
                </a:ext>
              </a:extLst>
            </p:cNvPr>
            <p:cNvSpPr>
              <a:spLocks/>
            </p:cNvSpPr>
            <p:nvPr/>
          </p:nvSpPr>
          <p:spPr bwMode="auto">
            <a:xfrm>
              <a:off x="3070" y="204"/>
              <a:ext cx="1763" cy="75"/>
            </a:xfrm>
            <a:custGeom>
              <a:avLst/>
              <a:gdLst>
                <a:gd name="T0" fmla="*/ 188 w 1763"/>
                <a:gd name="T1" fmla="*/ 0 h 75"/>
                <a:gd name="T2" fmla="*/ 363 w 1763"/>
                <a:gd name="T3" fmla="*/ 74 h 75"/>
                <a:gd name="T4" fmla="*/ 444 w 1763"/>
                <a:gd name="T5" fmla="*/ 74 h 75"/>
                <a:gd name="T6" fmla="*/ 565 w 1763"/>
                <a:gd name="T7" fmla="*/ 74 h 75"/>
                <a:gd name="T8" fmla="*/ 619 w 1763"/>
                <a:gd name="T9" fmla="*/ 74 h 75"/>
                <a:gd name="T10" fmla="*/ 699 w 1763"/>
                <a:gd name="T11" fmla="*/ 59 h 75"/>
                <a:gd name="T12" fmla="*/ 753 w 1763"/>
                <a:gd name="T13" fmla="*/ 59 h 75"/>
                <a:gd name="T14" fmla="*/ 807 w 1763"/>
                <a:gd name="T15" fmla="*/ 44 h 75"/>
                <a:gd name="T16" fmla="*/ 874 w 1763"/>
                <a:gd name="T17" fmla="*/ 44 h 75"/>
                <a:gd name="T18" fmla="*/ 928 w 1763"/>
                <a:gd name="T19" fmla="*/ 44 h 75"/>
                <a:gd name="T20" fmla="*/ 995 w 1763"/>
                <a:gd name="T21" fmla="*/ 74 h 75"/>
                <a:gd name="T22" fmla="*/ 1103 w 1763"/>
                <a:gd name="T23" fmla="*/ 74 h 75"/>
                <a:gd name="T24" fmla="*/ 1157 w 1763"/>
                <a:gd name="T25" fmla="*/ 74 h 75"/>
                <a:gd name="T26" fmla="*/ 1211 w 1763"/>
                <a:gd name="T27" fmla="*/ 74 h 75"/>
                <a:gd name="T28" fmla="*/ 1332 w 1763"/>
                <a:gd name="T29" fmla="*/ 74 h 75"/>
                <a:gd name="T30" fmla="*/ 1399 w 1763"/>
                <a:gd name="T31" fmla="*/ 59 h 75"/>
                <a:gd name="T32" fmla="*/ 1453 w 1763"/>
                <a:gd name="T33" fmla="*/ 44 h 75"/>
                <a:gd name="T34" fmla="*/ 1506 w 1763"/>
                <a:gd name="T35" fmla="*/ 44 h 75"/>
                <a:gd name="T36" fmla="*/ 1560 w 1763"/>
                <a:gd name="T37" fmla="*/ 30 h 75"/>
                <a:gd name="T38" fmla="*/ 1654 w 1763"/>
                <a:gd name="T39" fmla="*/ 30 h 75"/>
                <a:gd name="T40" fmla="*/ 1708 w 1763"/>
                <a:gd name="T41" fmla="*/ 30 h 75"/>
                <a:gd name="T42" fmla="*/ 1762 w 1763"/>
                <a:gd name="T43" fmla="*/ 30 h 75"/>
                <a:gd name="T44" fmla="*/ 1708 w 1763"/>
                <a:gd name="T45" fmla="*/ 30 h 75"/>
                <a:gd name="T46" fmla="*/ 1654 w 1763"/>
                <a:gd name="T47" fmla="*/ 44 h 75"/>
                <a:gd name="T48" fmla="*/ 1601 w 1763"/>
                <a:gd name="T49" fmla="*/ 74 h 75"/>
                <a:gd name="T50" fmla="*/ 1547 w 1763"/>
                <a:gd name="T51" fmla="*/ 74 h 75"/>
                <a:gd name="T52" fmla="*/ 1493 w 1763"/>
                <a:gd name="T53" fmla="*/ 74 h 75"/>
                <a:gd name="T54" fmla="*/ 1426 w 1763"/>
                <a:gd name="T55" fmla="*/ 59 h 75"/>
                <a:gd name="T56" fmla="*/ 1372 w 1763"/>
                <a:gd name="T57" fmla="*/ 59 h 75"/>
                <a:gd name="T58" fmla="*/ 1251 w 1763"/>
                <a:gd name="T59" fmla="*/ 59 h 75"/>
                <a:gd name="T60" fmla="*/ 1184 w 1763"/>
                <a:gd name="T61" fmla="*/ 59 h 75"/>
                <a:gd name="T62" fmla="*/ 1116 w 1763"/>
                <a:gd name="T63" fmla="*/ 59 h 75"/>
                <a:gd name="T64" fmla="*/ 1009 w 1763"/>
                <a:gd name="T65" fmla="*/ 59 h 75"/>
                <a:gd name="T66" fmla="*/ 955 w 1763"/>
                <a:gd name="T67" fmla="*/ 59 h 75"/>
                <a:gd name="T68" fmla="*/ 888 w 1763"/>
                <a:gd name="T69" fmla="*/ 59 h 75"/>
                <a:gd name="T70" fmla="*/ 820 w 1763"/>
                <a:gd name="T71" fmla="*/ 74 h 75"/>
                <a:gd name="T72" fmla="*/ 767 w 1763"/>
                <a:gd name="T73" fmla="*/ 74 h 75"/>
                <a:gd name="T74" fmla="*/ 699 w 1763"/>
                <a:gd name="T75" fmla="*/ 59 h 75"/>
                <a:gd name="T76" fmla="*/ 646 w 1763"/>
                <a:gd name="T77" fmla="*/ 44 h 75"/>
                <a:gd name="T78" fmla="*/ 592 w 1763"/>
                <a:gd name="T79" fmla="*/ 44 h 75"/>
                <a:gd name="T80" fmla="*/ 538 w 1763"/>
                <a:gd name="T81" fmla="*/ 44 h 75"/>
                <a:gd name="T82" fmla="*/ 484 w 1763"/>
                <a:gd name="T83" fmla="*/ 59 h 75"/>
                <a:gd name="T84" fmla="*/ 430 w 1763"/>
                <a:gd name="T85" fmla="*/ 59 h 75"/>
                <a:gd name="T86" fmla="*/ 377 w 1763"/>
                <a:gd name="T87" fmla="*/ 30 h 75"/>
                <a:gd name="T88" fmla="*/ 323 w 1763"/>
                <a:gd name="T89" fmla="*/ 15 h 75"/>
                <a:gd name="T90" fmla="*/ 269 w 1763"/>
                <a:gd name="T91" fmla="*/ 15 h 75"/>
                <a:gd name="T92" fmla="*/ 215 w 1763"/>
                <a:gd name="T93" fmla="*/ 15 h 75"/>
                <a:gd name="T94" fmla="*/ 161 w 1763"/>
                <a:gd name="T95" fmla="*/ 15 h 75"/>
                <a:gd name="T96" fmla="*/ 108 w 1763"/>
                <a:gd name="T97" fmla="*/ 30 h 75"/>
                <a:gd name="T98" fmla="*/ 54 w 1763"/>
                <a:gd name="T99" fmla="*/ 44 h 75"/>
                <a:gd name="T100" fmla="*/ 0 w 1763"/>
                <a:gd name="T101" fmla="*/ 59 h 75"/>
                <a:gd name="T102" fmla="*/ 54 w 1763"/>
                <a:gd name="T103" fmla="*/ 59 h 75"/>
                <a:gd name="T104" fmla="*/ 108 w 1763"/>
                <a:gd name="T105" fmla="*/ 30 h 75"/>
                <a:gd name="T106" fmla="*/ 161 w 1763"/>
                <a:gd name="T107" fmla="*/ 30 h 75"/>
                <a:gd name="T108" fmla="*/ 188 w 1763"/>
                <a:gd name="T109" fmla="*/ 0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763" h="75">
                  <a:moveTo>
                    <a:pt x="188" y="0"/>
                  </a:moveTo>
                  <a:lnTo>
                    <a:pt x="363" y="74"/>
                  </a:lnTo>
                  <a:lnTo>
                    <a:pt x="444" y="74"/>
                  </a:lnTo>
                  <a:lnTo>
                    <a:pt x="565" y="74"/>
                  </a:lnTo>
                  <a:lnTo>
                    <a:pt x="619" y="74"/>
                  </a:lnTo>
                  <a:lnTo>
                    <a:pt x="699" y="59"/>
                  </a:lnTo>
                  <a:lnTo>
                    <a:pt x="753" y="59"/>
                  </a:lnTo>
                  <a:lnTo>
                    <a:pt x="807" y="44"/>
                  </a:lnTo>
                  <a:lnTo>
                    <a:pt x="874" y="44"/>
                  </a:lnTo>
                  <a:lnTo>
                    <a:pt x="928" y="44"/>
                  </a:lnTo>
                  <a:lnTo>
                    <a:pt x="995" y="74"/>
                  </a:lnTo>
                  <a:lnTo>
                    <a:pt x="1103" y="74"/>
                  </a:lnTo>
                  <a:lnTo>
                    <a:pt x="1157" y="74"/>
                  </a:lnTo>
                  <a:lnTo>
                    <a:pt x="1211" y="74"/>
                  </a:lnTo>
                  <a:lnTo>
                    <a:pt x="1332" y="74"/>
                  </a:lnTo>
                  <a:lnTo>
                    <a:pt x="1399" y="59"/>
                  </a:lnTo>
                  <a:lnTo>
                    <a:pt x="1453" y="44"/>
                  </a:lnTo>
                  <a:lnTo>
                    <a:pt x="1506" y="44"/>
                  </a:lnTo>
                  <a:lnTo>
                    <a:pt x="1560" y="30"/>
                  </a:lnTo>
                  <a:lnTo>
                    <a:pt x="1654" y="30"/>
                  </a:lnTo>
                  <a:lnTo>
                    <a:pt x="1708" y="30"/>
                  </a:lnTo>
                  <a:lnTo>
                    <a:pt x="1762" y="30"/>
                  </a:lnTo>
                  <a:lnTo>
                    <a:pt x="1708" y="30"/>
                  </a:lnTo>
                  <a:lnTo>
                    <a:pt x="1654" y="44"/>
                  </a:lnTo>
                  <a:lnTo>
                    <a:pt x="1601" y="74"/>
                  </a:lnTo>
                  <a:lnTo>
                    <a:pt x="1547" y="74"/>
                  </a:lnTo>
                  <a:lnTo>
                    <a:pt x="1493" y="74"/>
                  </a:lnTo>
                  <a:lnTo>
                    <a:pt x="1426" y="59"/>
                  </a:lnTo>
                  <a:lnTo>
                    <a:pt x="1372" y="59"/>
                  </a:lnTo>
                  <a:lnTo>
                    <a:pt x="1251" y="59"/>
                  </a:lnTo>
                  <a:lnTo>
                    <a:pt x="1184" y="59"/>
                  </a:lnTo>
                  <a:lnTo>
                    <a:pt x="1116" y="59"/>
                  </a:lnTo>
                  <a:lnTo>
                    <a:pt x="1009" y="59"/>
                  </a:lnTo>
                  <a:lnTo>
                    <a:pt x="955" y="59"/>
                  </a:lnTo>
                  <a:lnTo>
                    <a:pt x="888" y="59"/>
                  </a:lnTo>
                  <a:lnTo>
                    <a:pt x="820" y="74"/>
                  </a:lnTo>
                  <a:lnTo>
                    <a:pt x="767" y="74"/>
                  </a:lnTo>
                  <a:lnTo>
                    <a:pt x="699" y="59"/>
                  </a:lnTo>
                  <a:lnTo>
                    <a:pt x="646" y="44"/>
                  </a:lnTo>
                  <a:lnTo>
                    <a:pt x="592" y="44"/>
                  </a:lnTo>
                  <a:lnTo>
                    <a:pt x="538" y="44"/>
                  </a:lnTo>
                  <a:lnTo>
                    <a:pt x="484" y="59"/>
                  </a:lnTo>
                  <a:lnTo>
                    <a:pt x="430" y="59"/>
                  </a:lnTo>
                  <a:lnTo>
                    <a:pt x="377" y="30"/>
                  </a:lnTo>
                  <a:lnTo>
                    <a:pt x="323" y="15"/>
                  </a:lnTo>
                  <a:lnTo>
                    <a:pt x="269" y="15"/>
                  </a:lnTo>
                  <a:lnTo>
                    <a:pt x="215" y="15"/>
                  </a:lnTo>
                  <a:lnTo>
                    <a:pt x="161" y="15"/>
                  </a:lnTo>
                  <a:lnTo>
                    <a:pt x="108" y="30"/>
                  </a:lnTo>
                  <a:lnTo>
                    <a:pt x="54" y="44"/>
                  </a:lnTo>
                  <a:lnTo>
                    <a:pt x="0" y="59"/>
                  </a:lnTo>
                  <a:lnTo>
                    <a:pt x="54" y="59"/>
                  </a:lnTo>
                  <a:lnTo>
                    <a:pt x="108" y="30"/>
                  </a:lnTo>
                  <a:lnTo>
                    <a:pt x="161" y="30"/>
                  </a:lnTo>
                  <a:lnTo>
                    <a:pt x="188" y="0"/>
                  </a:lnTo>
                </a:path>
              </a:pathLst>
            </a:custGeom>
            <a:solidFill>
              <a:srgbClr val="6D6D6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82363" name="Group 27">
            <a:extLst>
              <a:ext uri="{FF2B5EF4-FFF2-40B4-BE49-F238E27FC236}">
                <a16:creationId xmlns:a16="http://schemas.microsoft.com/office/drawing/2014/main" id="{977ADEEF-5272-77D4-74EE-9953FD677B54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1113" y="12700"/>
            <a:ext cx="2249487" cy="1955800"/>
            <a:chOff x="0" y="0"/>
            <a:chExt cx="1246" cy="1232"/>
          </a:xfrm>
        </p:grpSpPr>
        <p:sp>
          <p:nvSpPr>
            <p:cNvPr id="782364" name="Rectangle 28">
              <a:extLst>
                <a:ext uri="{FF2B5EF4-FFF2-40B4-BE49-F238E27FC236}">
                  <a16:creationId xmlns:a16="http://schemas.microsoft.com/office/drawing/2014/main" id="{AD8BDD1E-9CB2-1334-0035-10791FFAB8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246" cy="123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82365" name="Rectangle 29">
              <a:extLst>
                <a:ext uri="{FF2B5EF4-FFF2-40B4-BE49-F238E27FC236}">
                  <a16:creationId xmlns:a16="http://schemas.microsoft.com/office/drawing/2014/main" id="{1FC3FC55-56A8-077F-861B-CAE0F8A8ED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6" y="202"/>
              <a:ext cx="1000" cy="1030"/>
            </a:xfrm>
            <a:prstGeom prst="rect">
              <a:avLst/>
            </a:prstGeom>
            <a:solidFill>
              <a:srgbClr val="47474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82366" name="Rectangle 30">
              <a:extLst>
                <a:ext uri="{FF2B5EF4-FFF2-40B4-BE49-F238E27FC236}">
                  <a16:creationId xmlns:a16="http://schemas.microsoft.com/office/drawing/2014/main" id="{DABE1E2C-6863-0BD4-432D-921169F84D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172" cy="1165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82367" name="Text Box 31">
            <a:extLst>
              <a:ext uri="{FF2B5EF4-FFF2-40B4-BE49-F238E27FC236}">
                <a16:creationId xmlns:a16="http://schemas.microsoft.com/office/drawing/2014/main" id="{DA07DDE9-9B71-9FB3-1CE5-9FC55D082585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09588" y="6557963"/>
            <a:ext cx="947737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900">
                <a:solidFill>
                  <a:srgbClr val="FFFFFF"/>
                </a:solidFill>
                <a:latin typeface="Arial" panose="020B0604020202020204" pitchFamily="34" charset="0"/>
              </a:rPr>
              <a:t>© 2006 TBBMI</a:t>
            </a:r>
          </a:p>
        </p:txBody>
      </p:sp>
      <p:sp>
        <p:nvSpPr>
          <p:cNvPr id="782369" name="Rectangle 33">
            <a:extLst>
              <a:ext uri="{FF2B5EF4-FFF2-40B4-BE49-F238E27FC236}">
                <a16:creationId xmlns:a16="http://schemas.microsoft.com/office/drawing/2014/main" id="{D3A2CE19-90AB-B124-7ECA-81F56B9A130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553325" y="6586538"/>
            <a:ext cx="7270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8.0.03f.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ransition spd="med">
    <p:fade/>
  </p:transition>
  <p:txStyles>
    <p:titleStyle>
      <a:lvl1pPr algn="l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anose="020F07020304040A0204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anose="020F07020304040A0204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anose="020F07020304040A0204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anose="020F07020304040A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anose="020F07020304040A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anose="020F07020304040A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anose="020F07020304040A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anose="020F07020304040A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Monotype Sorts" pitchFamily="2" charset="2"/>
        <a:buChar char=""/>
        <a:defRPr sz="32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8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4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2EFBE823-C277-5D2D-8084-8BAF9337671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1113" y="12700"/>
            <a:ext cx="9132887" cy="6845300"/>
          </a:xfrm>
          <a:prstGeom prst="rect">
            <a:avLst/>
          </a:prstGeom>
          <a:gradFill rotWithShape="0">
            <a:gsLst>
              <a:gs pos="0">
                <a:srgbClr val="790015"/>
              </a:gs>
              <a:gs pos="100000">
                <a:srgbClr val="610011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grpSp>
        <p:nvGrpSpPr>
          <p:cNvPr id="2051" name="Group 3">
            <a:extLst>
              <a:ext uri="{FF2B5EF4-FFF2-40B4-BE49-F238E27FC236}">
                <a16:creationId xmlns:a16="http://schemas.microsoft.com/office/drawing/2014/main" id="{B976F41C-F1A4-36EC-A058-C1E980054C4A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401638" y="336550"/>
            <a:ext cx="8367712" cy="6173788"/>
            <a:chOff x="246" y="204"/>
            <a:chExt cx="5271" cy="3889"/>
          </a:xfrm>
        </p:grpSpPr>
        <p:sp>
          <p:nvSpPr>
            <p:cNvPr id="2060" name="Rectangle 4">
              <a:extLst>
                <a:ext uri="{FF2B5EF4-FFF2-40B4-BE49-F238E27FC236}">
                  <a16:creationId xmlns:a16="http://schemas.microsoft.com/office/drawing/2014/main" id="{6117E960-2A15-843F-0422-4A90F95407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4" y="228"/>
              <a:ext cx="5217" cy="3850"/>
            </a:xfrm>
            <a:prstGeom prst="rect">
              <a:avLst/>
            </a:prstGeom>
            <a:solidFill>
              <a:srgbClr val="535353"/>
            </a:solidFill>
            <a:ln>
              <a:noFill/>
            </a:ln>
            <a:effectLst>
              <a:outerShdw dist="197566" dir="2700000" algn="ctr" rotWithShape="0">
                <a:srgbClr val="000000"/>
              </a:outerShdw>
            </a:effectLst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061" name="Freeform 5">
              <a:extLst>
                <a:ext uri="{FF2B5EF4-FFF2-40B4-BE49-F238E27FC236}">
                  <a16:creationId xmlns:a16="http://schemas.microsoft.com/office/drawing/2014/main" id="{87019D49-8A3C-EBAC-CF0C-BC0AF442FDAE}"/>
                </a:ext>
              </a:extLst>
            </p:cNvPr>
            <p:cNvSpPr>
              <a:spLocks/>
            </p:cNvSpPr>
            <p:nvPr/>
          </p:nvSpPr>
          <p:spPr bwMode="auto">
            <a:xfrm>
              <a:off x="3002" y="378"/>
              <a:ext cx="1411" cy="3440"/>
            </a:xfrm>
            <a:custGeom>
              <a:avLst/>
              <a:gdLst>
                <a:gd name="T0" fmla="*/ 91 w 1411"/>
                <a:gd name="T1" fmla="*/ 33 h 3440"/>
                <a:gd name="T2" fmla="*/ 212 w 1411"/>
                <a:gd name="T3" fmla="*/ 76 h 3440"/>
                <a:gd name="T4" fmla="*/ 332 w 1411"/>
                <a:gd name="T5" fmla="*/ 174 h 3440"/>
                <a:gd name="T6" fmla="*/ 383 w 1411"/>
                <a:gd name="T7" fmla="*/ 305 h 3440"/>
                <a:gd name="T8" fmla="*/ 443 w 1411"/>
                <a:gd name="T9" fmla="*/ 446 h 3440"/>
                <a:gd name="T10" fmla="*/ 453 w 1411"/>
                <a:gd name="T11" fmla="*/ 620 h 3440"/>
                <a:gd name="T12" fmla="*/ 494 w 1411"/>
                <a:gd name="T13" fmla="*/ 751 h 3440"/>
                <a:gd name="T14" fmla="*/ 494 w 1411"/>
                <a:gd name="T15" fmla="*/ 882 h 3440"/>
                <a:gd name="T16" fmla="*/ 483 w 1411"/>
                <a:gd name="T17" fmla="*/ 1012 h 3440"/>
                <a:gd name="T18" fmla="*/ 473 w 1411"/>
                <a:gd name="T19" fmla="*/ 1143 h 3440"/>
                <a:gd name="T20" fmla="*/ 463 w 1411"/>
                <a:gd name="T21" fmla="*/ 1284 h 3440"/>
                <a:gd name="T22" fmla="*/ 433 w 1411"/>
                <a:gd name="T23" fmla="*/ 1426 h 3440"/>
                <a:gd name="T24" fmla="*/ 383 w 1411"/>
                <a:gd name="T25" fmla="*/ 1556 h 3440"/>
                <a:gd name="T26" fmla="*/ 353 w 1411"/>
                <a:gd name="T27" fmla="*/ 1687 h 3440"/>
                <a:gd name="T28" fmla="*/ 443 w 1411"/>
                <a:gd name="T29" fmla="*/ 1796 h 3440"/>
                <a:gd name="T30" fmla="*/ 494 w 1411"/>
                <a:gd name="T31" fmla="*/ 1937 h 3440"/>
                <a:gd name="T32" fmla="*/ 524 w 1411"/>
                <a:gd name="T33" fmla="*/ 2068 h 3440"/>
                <a:gd name="T34" fmla="*/ 614 w 1411"/>
                <a:gd name="T35" fmla="*/ 2198 h 3440"/>
                <a:gd name="T36" fmla="*/ 705 w 1411"/>
                <a:gd name="T37" fmla="*/ 2351 h 3440"/>
                <a:gd name="T38" fmla="*/ 836 w 1411"/>
                <a:gd name="T39" fmla="*/ 2470 h 3440"/>
                <a:gd name="T40" fmla="*/ 947 w 1411"/>
                <a:gd name="T41" fmla="*/ 2612 h 3440"/>
                <a:gd name="T42" fmla="*/ 1078 w 1411"/>
                <a:gd name="T43" fmla="*/ 2721 h 3440"/>
                <a:gd name="T44" fmla="*/ 1158 w 1411"/>
                <a:gd name="T45" fmla="*/ 2851 h 3440"/>
                <a:gd name="T46" fmla="*/ 1269 w 1411"/>
                <a:gd name="T47" fmla="*/ 3004 h 3440"/>
                <a:gd name="T48" fmla="*/ 1319 w 1411"/>
                <a:gd name="T49" fmla="*/ 3156 h 3440"/>
                <a:gd name="T50" fmla="*/ 1370 w 1411"/>
                <a:gd name="T51" fmla="*/ 3308 h 3440"/>
                <a:gd name="T52" fmla="*/ 1400 w 1411"/>
                <a:gd name="T53" fmla="*/ 3439 h 3440"/>
                <a:gd name="T54" fmla="*/ 1410 w 1411"/>
                <a:gd name="T55" fmla="*/ 3145 h 3440"/>
                <a:gd name="T56" fmla="*/ 1340 w 1411"/>
                <a:gd name="T57" fmla="*/ 3058 h 3440"/>
                <a:gd name="T58" fmla="*/ 1259 w 1411"/>
                <a:gd name="T59" fmla="*/ 2862 h 3440"/>
                <a:gd name="T60" fmla="*/ 1098 w 1411"/>
                <a:gd name="T61" fmla="*/ 2721 h 3440"/>
                <a:gd name="T62" fmla="*/ 997 w 1411"/>
                <a:gd name="T63" fmla="*/ 2514 h 3440"/>
                <a:gd name="T64" fmla="*/ 806 w 1411"/>
                <a:gd name="T65" fmla="*/ 2449 h 3440"/>
                <a:gd name="T66" fmla="*/ 735 w 1411"/>
                <a:gd name="T67" fmla="*/ 2307 h 3440"/>
                <a:gd name="T68" fmla="*/ 635 w 1411"/>
                <a:gd name="T69" fmla="*/ 2187 h 3440"/>
                <a:gd name="T70" fmla="*/ 534 w 1411"/>
                <a:gd name="T71" fmla="*/ 1959 h 3440"/>
                <a:gd name="T72" fmla="*/ 443 w 1411"/>
                <a:gd name="T73" fmla="*/ 1785 h 3440"/>
                <a:gd name="T74" fmla="*/ 403 w 1411"/>
                <a:gd name="T75" fmla="*/ 1632 h 3440"/>
                <a:gd name="T76" fmla="*/ 433 w 1411"/>
                <a:gd name="T77" fmla="*/ 1491 h 3440"/>
                <a:gd name="T78" fmla="*/ 483 w 1411"/>
                <a:gd name="T79" fmla="*/ 1349 h 3440"/>
                <a:gd name="T80" fmla="*/ 483 w 1411"/>
                <a:gd name="T81" fmla="*/ 1208 h 3440"/>
                <a:gd name="T82" fmla="*/ 524 w 1411"/>
                <a:gd name="T83" fmla="*/ 1023 h 3440"/>
                <a:gd name="T84" fmla="*/ 514 w 1411"/>
                <a:gd name="T85" fmla="*/ 805 h 3440"/>
                <a:gd name="T86" fmla="*/ 534 w 1411"/>
                <a:gd name="T87" fmla="*/ 642 h 3440"/>
                <a:gd name="T88" fmla="*/ 554 w 1411"/>
                <a:gd name="T89" fmla="*/ 522 h 3440"/>
                <a:gd name="T90" fmla="*/ 665 w 1411"/>
                <a:gd name="T91" fmla="*/ 392 h 3440"/>
                <a:gd name="T92" fmla="*/ 826 w 1411"/>
                <a:gd name="T93" fmla="*/ 218 h 3440"/>
                <a:gd name="T94" fmla="*/ 876 w 1411"/>
                <a:gd name="T95" fmla="*/ 76 h 3440"/>
                <a:gd name="T96" fmla="*/ 917 w 1411"/>
                <a:gd name="T97" fmla="*/ 11 h 3440"/>
                <a:gd name="T98" fmla="*/ 765 w 1411"/>
                <a:gd name="T99" fmla="*/ 87 h 3440"/>
                <a:gd name="T100" fmla="*/ 755 w 1411"/>
                <a:gd name="T101" fmla="*/ 218 h 3440"/>
                <a:gd name="T102" fmla="*/ 745 w 1411"/>
                <a:gd name="T103" fmla="*/ 305 h 3440"/>
                <a:gd name="T104" fmla="*/ 624 w 1411"/>
                <a:gd name="T105" fmla="*/ 435 h 3440"/>
                <a:gd name="T106" fmla="*/ 534 w 1411"/>
                <a:gd name="T107" fmla="*/ 522 h 3440"/>
                <a:gd name="T108" fmla="*/ 483 w 1411"/>
                <a:gd name="T109" fmla="*/ 664 h 3440"/>
                <a:gd name="T110" fmla="*/ 473 w 1411"/>
                <a:gd name="T111" fmla="*/ 511 h 3440"/>
                <a:gd name="T112" fmla="*/ 443 w 1411"/>
                <a:gd name="T113" fmla="*/ 348 h 3440"/>
                <a:gd name="T114" fmla="*/ 383 w 1411"/>
                <a:gd name="T115" fmla="*/ 218 h 3440"/>
                <a:gd name="T116" fmla="*/ 302 w 1411"/>
                <a:gd name="T117" fmla="*/ 98 h 3440"/>
                <a:gd name="T118" fmla="*/ 181 w 1411"/>
                <a:gd name="T119" fmla="*/ 33 h 3440"/>
                <a:gd name="T120" fmla="*/ 60 w 1411"/>
                <a:gd name="T121" fmla="*/ 11 h 3440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1411" h="3440">
                  <a:moveTo>
                    <a:pt x="0" y="0"/>
                  </a:moveTo>
                  <a:lnTo>
                    <a:pt x="50" y="22"/>
                  </a:lnTo>
                  <a:lnTo>
                    <a:pt x="91" y="33"/>
                  </a:lnTo>
                  <a:lnTo>
                    <a:pt x="131" y="22"/>
                  </a:lnTo>
                  <a:lnTo>
                    <a:pt x="171" y="54"/>
                  </a:lnTo>
                  <a:lnTo>
                    <a:pt x="212" y="76"/>
                  </a:lnTo>
                  <a:lnTo>
                    <a:pt x="252" y="98"/>
                  </a:lnTo>
                  <a:lnTo>
                    <a:pt x="292" y="141"/>
                  </a:lnTo>
                  <a:lnTo>
                    <a:pt x="332" y="174"/>
                  </a:lnTo>
                  <a:lnTo>
                    <a:pt x="342" y="218"/>
                  </a:lnTo>
                  <a:lnTo>
                    <a:pt x="342" y="261"/>
                  </a:lnTo>
                  <a:lnTo>
                    <a:pt x="383" y="305"/>
                  </a:lnTo>
                  <a:lnTo>
                    <a:pt x="413" y="348"/>
                  </a:lnTo>
                  <a:lnTo>
                    <a:pt x="413" y="403"/>
                  </a:lnTo>
                  <a:lnTo>
                    <a:pt x="443" y="446"/>
                  </a:lnTo>
                  <a:lnTo>
                    <a:pt x="463" y="490"/>
                  </a:lnTo>
                  <a:lnTo>
                    <a:pt x="453" y="577"/>
                  </a:lnTo>
                  <a:lnTo>
                    <a:pt x="453" y="620"/>
                  </a:lnTo>
                  <a:lnTo>
                    <a:pt x="473" y="664"/>
                  </a:lnTo>
                  <a:lnTo>
                    <a:pt x="483" y="707"/>
                  </a:lnTo>
                  <a:lnTo>
                    <a:pt x="494" y="751"/>
                  </a:lnTo>
                  <a:lnTo>
                    <a:pt x="494" y="794"/>
                  </a:lnTo>
                  <a:lnTo>
                    <a:pt x="494" y="838"/>
                  </a:lnTo>
                  <a:lnTo>
                    <a:pt x="494" y="882"/>
                  </a:lnTo>
                  <a:lnTo>
                    <a:pt x="494" y="925"/>
                  </a:lnTo>
                  <a:lnTo>
                    <a:pt x="504" y="969"/>
                  </a:lnTo>
                  <a:lnTo>
                    <a:pt x="483" y="1012"/>
                  </a:lnTo>
                  <a:lnTo>
                    <a:pt x="473" y="1056"/>
                  </a:lnTo>
                  <a:lnTo>
                    <a:pt x="473" y="1099"/>
                  </a:lnTo>
                  <a:lnTo>
                    <a:pt x="473" y="1143"/>
                  </a:lnTo>
                  <a:lnTo>
                    <a:pt x="483" y="1186"/>
                  </a:lnTo>
                  <a:lnTo>
                    <a:pt x="483" y="1230"/>
                  </a:lnTo>
                  <a:lnTo>
                    <a:pt x="463" y="1284"/>
                  </a:lnTo>
                  <a:lnTo>
                    <a:pt x="453" y="1328"/>
                  </a:lnTo>
                  <a:lnTo>
                    <a:pt x="453" y="1382"/>
                  </a:lnTo>
                  <a:lnTo>
                    <a:pt x="433" y="1426"/>
                  </a:lnTo>
                  <a:lnTo>
                    <a:pt x="403" y="1469"/>
                  </a:lnTo>
                  <a:lnTo>
                    <a:pt x="383" y="1513"/>
                  </a:lnTo>
                  <a:lnTo>
                    <a:pt x="383" y="1556"/>
                  </a:lnTo>
                  <a:lnTo>
                    <a:pt x="383" y="1600"/>
                  </a:lnTo>
                  <a:lnTo>
                    <a:pt x="363" y="1643"/>
                  </a:lnTo>
                  <a:lnTo>
                    <a:pt x="353" y="1687"/>
                  </a:lnTo>
                  <a:lnTo>
                    <a:pt x="363" y="1730"/>
                  </a:lnTo>
                  <a:lnTo>
                    <a:pt x="383" y="1785"/>
                  </a:lnTo>
                  <a:lnTo>
                    <a:pt x="443" y="1796"/>
                  </a:lnTo>
                  <a:lnTo>
                    <a:pt x="463" y="1850"/>
                  </a:lnTo>
                  <a:lnTo>
                    <a:pt x="483" y="1894"/>
                  </a:lnTo>
                  <a:lnTo>
                    <a:pt x="494" y="1937"/>
                  </a:lnTo>
                  <a:lnTo>
                    <a:pt x="494" y="1981"/>
                  </a:lnTo>
                  <a:lnTo>
                    <a:pt x="524" y="2024"/>
                  </a:lnTo>
                  <a:lnTo>
                    <a:pt x="524" y="2068"/>
                  </a:lnTo>
                  <a:lnTo>
                    <a:pt x="544" y="2122"/>
                  </a:lnTo>
                  <a:lnTo>
                    <a:pt x="584" y="2155"/>
                  </a:lnTo>
                  <a:lnTo>
                    <a:pt x="614" y="2198"/>
                  </a:lnTo>
                  <a:lnTo>
                    <a:pt x="624" y="2275"/>
                  </a:lnTo>
                  <a:lnTo>
                    <a:pt x="685" y="2285"/>
                  </a:lnTo>
                  <a:lnTo>
                    <a:pt x="705" y="2351"/>
                  </a:lnTo>
                  <a:lnTo>
                    <a:pt x="745" y="2394"/>
                  </a:lnTo>
                  <a:lnTo>
                    <a:pt x="786" y="2438"/>
                  </a:lnTo>
                  <a:lnTo>
                    <a:pt x="836" y="2470"/>
                  </a:lnTo>
                  <a:lnTo>
                    <a:pt x="876" y="2514"/>
                  </a:lnTo>
                  <a:lnTo>
                    <a:pt x="896" y="2568"/>
                  </a:lnTo>
                  <a:lnTo>
                    <a:pt x="947" y="2612"/>
                  </a:lnTo>
                  <a:lnTo>
                    <a:pt x="997" y="2634"/>
                  </a:lnTo>
                  <a:lnTo>
                    <a:pt x="1027" y="2677"/>
                  </a:lnTo>
                  <a:lnTo>
                    <a:pt x="1078" y="2721"/>
                  </a:lnTo>
                  <a:lnTo>
                    <a:pt x="1108" y="2764"/>
                  </a:lnTo>
                  <a:lnTo>
                    <a:pt x="1128" y="2808"/>
                  </a:lnTo>
                  <a:lnTo>
                    <a:pt x="1158" y="2851"/>
                  </a:lnTo>
                  <a:lnTo>
                    <a:pt x="1188" y="2906"/>
                  </a:lnTo>
                  <a:lnTo>
                    <a:pt x="1229" y="2949"/>
                  </a:lnTo>
                  <a:lnTo>
                    <a:pt x="1269" y="3004"/>
                  </a:lnTo>
                  <a:lnTo>
                    <a:pt x="1279" y="3058"/>
                  </a:lnTo>
                  <a:lnTo>
                    <a:pt x="1289" y="3113"/>
                  </a:lnTo>
                  <a:lnTo>
                    <a:pt x="1319" y="3156"/>
                  </a:lnTo>
                  <a:lnTo>
                    <a:pt x="1350" y="3210"/>
                  </a:lnTo>
                  <a:lnTo>
                    <a:pt x="1360" y="3265"/>
                  </a:lnTo>
                  <a:lnTo>
                    <a:pt x="1370" y="3308"/>
                  </a:lnTo>
                  <a:lnTo>
                    <a:pt x="1390" y="3352"/>
                  </a:lnTo>
                  <a:lnTo>
                    <a:pt x="1400" y="3395"/>
                  </a:lnTo>
                  <a:lnTo>
                    <a:pt x="1400" y="3439"/>
                  </a:lnTo>
                  <a:lnTo>
                    <a:pt x="1400" y="3319"/>
                  </a:lnTo>
                  <a:lnTo>
                    <a:pt x="1410" y="3232"/>
                  </a:lnTo>
                  <a:lnTo>
                    <a:pt x="1410" y="3145"/>
                  </a:lnTo>
                  <a:lnTo>
                    <a:pt x="1410" y="3102"/>
                  </a:lnTo>
                  <a:lnTo>
                    <a:pt x="1380" y="3058"/>
                  </a:lnTo>
                  <a:lnTo>
                    <a:pt x="1340" y="3058"/>
                  </a:lnTo>
                  <a:lnTo>
                    <a:pt x="1309" y="2982"/>
                  </a:lnTo>
                  <a:lnTo>
                    <a:pt x="1299" y="2938"/>
                  </a:lnTo>
                  <a:lnTo>
                    <a:pt x="1259" y="2862"/>
                  </a:lnTo>
                  <a:lnTo>
                    <a:pt x="1239" y="2819"/>
                  </a:lnTo>
                  <a:lnTo>
                    <a:pt x="1178" y="2753"/>
                  </a:lnTo>
                  <a:lnTo>
                    <a:pt x="1098" y="2721"/>
                  </a:lnTo>
                  <a:lnTo>
                    <a:pt x="1037" y="2721"/>
                  </a:lnTo>
                  <a:lnTo>
                    <a:pt x="1007" y="2579"/>
                  </a:lnTo>
                  <a:lnTo>
                    <a:pt x="997" y="2514"/>
                  </a:lnTo>
                  <a:lnTo>
                    <a:pt x="967" y="2470"/>
                  </a:lnTo>
                  <a:lnTo>
                    <a:pt x="886" y="2460"/>
                  </a:lnTo>
                  <a:lnTo>
                    <a:pt x="806" y="2449"/>
                  </a:lnTo>
                  <a:lnTo>
                    <a:pt x="765" y="2438"/>
                  </a:lnTo>
                  <a:lnTo>
                    <a:pt x="755" y="2351"/>
                  </a:lnTo>
                  <a:lnTo>
                    <a:pt x="735" y="2307"/>
                  </a:lnTo>
                  <a:lnTo>
                    <a:pt x="715" y="2253"/>
                  </a:lnTo>
                  <a:lnTo>
                    <a:pt x="675" y="2209"/>
                  </a:lnTo>
                  <a:lnTo>
                    <a:pt x="635" y="2187"/>
                  </a:lnTo>
                  <a:lnTo>
                    <a:pt x="554" y="2100"/>
                  </a:lnTo>
                  <a:lnTo>
                    <a:pt x="534" y="2057"/>
                  </a:lnTo>
                  <a:lnTo>
                    <a:pt x="534" y="1959"/>
                  </a:lnTo>
                  <a:lnTo>
                    <a:pt x="524" y="1894"/>
                  </a:lnTo>
                  <a:lnTo>
                    <a:pt x="494" y="1839"/>
                  </a:lnTo>
                  <a:lnTo>
                    <a:pt x="443" y="1785"/>
                  </a:lnTo>
                  <a:lnTo>
                    <a:pt x="413" y="1741"/>
                  </a:lnTo>
                  <a:lnTo>
                    <a:pt x="393" y="1687"/>
                  </a:lnTo>
                  <a:lnTo>
                    <a:pt x="403" y="1632"/>
                  </a:lnTo>
                  <a:lnTo>
                    <a:pt x="403" y="1589"/>
                  </a:lnTo>
                  <a:lnTo>
                    <a:pt x="413" y="1545"/>
                  </a:lnTo>
                  <a:lnTo>
                    <a:pt x="433" y="1491"/>
                  </a:lnTo>
                  <a:lnTo>
                    <a:pt x="433" y="1447"/>
                  </a:lnTo>
                  <a:lnTo>
                    <a:pt x="463" y="1393"/>
                  </a:lnTo>
                  <a:lnTo>
                    <a:pt x="483" y="1349"/>
                  </a:lnTo>
                  <a:lnTo>
                    <a:pt x="494" y="1295"/>
                  </a:lnTo>
                  <a:lnTo>
                    <a:pt x="494" y="1252"/>
                  </a:lnTo>
                  <a:lnTo>
                    <a:pt x="483" y="1208"/>
                  </a:lnTo>
                  <a:lnTo>
                    <a:pt x="494" y="1164"/>
                  </a:lnTo>
                  <a:lnTo>
                    <a:pt x="524" y="1067"/>
                  </a:lnTo>
                  <a:lnTo>
                    <a:pt x="524" y="1023"/>
                  </a:lnTo>
                  <a:lnTo>
                    <a:pt x="524" y="936"/>
                  </a:lnTo>
                  <a:lnTo>
                    <a:pt x="524" y="871"/>
                  </a:lnTo>
                  <a:lnTo>
                    <a:pt x="514" y="805"/>
                  </a:lnTo>
                  <a:lnTo>
                    <a:pt x="524" y="762"/>
                  </a:lnTo>
                  <a:lnTo>
                    <a:pt x="544" y="707"/>
                  </a:lnTo>
                  <a:lnTo>
                    <a:pt x="534" y="642"/>
                  </a:lnTo>
                  <a:lnTo>
                    <a:pt x="524" y="599"/>
                  </a:lnTo>
                  <a:lnTo>
                    <a:pt x="514" y="555"/>
                  </a:lnTo>
                  <a:lnTo>
                    <a:pt x="554" y="522"/>
                  </a:lnTo>
                  <a:lnTo>
                    <a:pt x="584" y="479"/>
                  </a:lnTo>
                  <a:lnTo>
                    <a:pt x="594" y="435"/>
                  </a:lnTo>
                  <a:lnTo>
                    <a:pt x="665" y="392"/>
                  </a:lnTo>
                  <a:lnTo>
                    <a:pt x="725" y="305"/>
                  </a:lnTo>
                  <a:lnTo>
                    <a:pt x="786" y="239"/>
                  </a:lnTo>
                  <a:lnTo>
                    <a:pt x="826" y="218"/>
                  </a:lnTo>
                  <a:lnTo>
                    <a:pt x="856" y="174"/>
                  </a:lnTo>
                  <a:lnTo>
                    <a:pt x="856" y="131"/>
                  </a:lnTo>
                  <a:lnTo>
                    <a:pt x="876" y="76"/>
                  </a:lnTo>
                  <a:lnTo>
                    <a:pt x="917" y="44"/>
                  </a:lnTo>
                  <a:lnTo>
                    <a:pt x="957" y="0"/>
                  </a:lnTo>
                  <a:lnTo>
                    <a:pt x="917" y="11"/>
                  </a:lnTo>
                  <a:lnTo>
                    <a:pt x="856" y="22"/>
                  </a:lnTo>
                  <a:lnTo>
                    <a:pt x="796" y="44"/>
                  </a:lnTo>
                  <a:lnTo>
                    <a:pt x="765" y="87"/>
                  </a:lnTo>
                  <a:lnTo>
                    <a:pt x="776" y="131"/>
                  </a:lnTo>
                  <a:lnTo>
                    <a:pt x="755" y="174"/>
                  </a:lnTo>
                  <a:lnTo>
                    <a:pt x="755" y="218"/>
                  </a:lnTo>
                  <a:lnTo>
                    <a:pt x="826" y="229"/>
                  </a:lnTo>
                  <a:lnTo>
                    <a:pt x="786" y="272"/>
                  </a:lnTo>
                  <a:lnTo>
                    <a:pt x="745" y="305"/>
                  </a:lnTo>
                  <a:lnTo>
                    <a:pt x="705" y="348"/>
                  </a:lnTo>
                  <a:lnTo>
                    <a:pt x="665" y="424"/>
                  </a:lnTo>
                  <a:lnTo>
                    <a:pt x="624" y="435"/>
                  </a:lnTo>
                  <a:lnTo>
                    <a:pt x="584" y="468"/>
                  </a:lnTo>
                  <a:lnTo>
                    <a:pt x="544" y="479"/>
                  </a:lnTo>
                  <a:lnTo>
                    <a:pt x="534" y="522"/>
                  </a:lnTo>
                  <a:lnTo>
                    <a:pt x="534" y="566"/>
                  </a:lnTo>
                  <a:lnTo>
                    <a:pt x="494" y="620"/>
                  </a:lnTo>
                  <a:lnTo>
                    <a:pt x="483" y="664"/>
                  </a:lnTo>
                  <a:lnTo>
                    <a:pt x="483" y="707"/>
                  </a:lnTo>
                  <a:lnTo>
                    <a:pt x="483" y="620"/>
                  </a:lnTo>
                  <a:lnTo>
                    <a:pt x="473" y="511"/>
                  </a:lnTo>
                  <a:lnTo>
                    <a:pt x="463" y="446"/>
                  </a:lnTo>
                  <a:lnTo>
                    <a:pt x="453" y="403"/>
                  </a:lnTo>
                  <a:lnTo>
                    <a:pt x="443" y="348"/>
                  </a:lnTo>
                  <a:lnTo>
                    <a:pt x="413" y="305"/>
                  </a:lnTo>
                  <a:lnTo>
                    <a:pt x="383" y="261"/>
                  </a:lnTo>
                  <a:lnTo>
                    <a:pt x="383" y="218"/>
                  </a:lnTo>
                  <a:lnTo>
                    <a:pt x="353" y="174"/>
                  </a:lnTo>
                  <a:lnTo>
                    <a:pt x="312" y="141"/>
                  </a:lnTo>
                  <a:lnTo>
                    <a:pt x="302" y="98"/>
                  </a:lnTo>
                  <a:lnTo>
                    <a:pt x="262" y="76"/>
                  </a:lnTo>
                  <a:lnTo>
                    <a:pt x="222" y="76"/>
                  </a:lnTo>
                  <a:lnTo>
                    <a:pt x="181" y="33"/>
                  </a:lnTo>
                  <a:lnTo>
                    <a:pt x="141" y="11"/>
                  </a:lnTo>
                  <a:lnTo>
                    <a:pt x="101" y="0"/>
                  </a:lnTo>
                  <a:lnTo>
                    <a:pt x="60" y="11"/>
                  </a:lnTo>
                  <a:lnTo>
                    <a:pt x="20" y="11"/>
                  </a:lnTo>
                  <a:lnTo>
                    <a:pt x="0" y="0"/>
                  </a:lnTo>
                </a:path>
              </a:pathLst>
            </a:custGeom>
            <a:solidFill>
              <a:srgbClr val="49494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2" name="Freeform 6">
              <a:extLst>
                <a:ext uri="{FF2B5EF4-FFF2-40B4-BE49-F238E27FC236}">
                  <a16:creationId xmlns:a16="http://schemas.microsoft.com/office/drawing/2014/main" id="{513DA32A-EDC3-0A16-F1B9-02057FC9371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" y="3415"/>
              <a:ext cx="1965" cy="490"/>
            </a:xfrm>
            <a:custGeom>
              <a:avLst/>
              <a:gdLst>
                <a:gd name="T0" fmla="*/ 40 w 1965"/>
                <a:gd name="T1" fmla="*/ 43 h 490"/>
                <a:gd name="T2" fmla="*/ 141 w 1965"/>
                <a:gd name="T3" fmla="*/ 65 h 490"/>
                <a:gd name="T4" fmla="*/ 232 w 1965"/>
                <a:gd name="T5" fmla="*/ 76 h 490"/>
                <a:gd name="T6" fmla="*/ 363 w 1965"/>
                <a:gd name="T7" fmla="*/ 130 h 490"/>
                <a:gd name="T8" fmla="*/ 504 w 1965"/>
                <a:gd name="T9" fmla="*/ 130 h 490"/>
                <a:gd name="T10" fmla="*/ 604 w 1965"/>
                <a:gd name="T11" fmla="*/ 141 h 490"/>
                <a:gd name="T12" fmla="*/ 705 w 1965"/>
                <a:gd name="T13" fmla="*/ 196 h 490"/>
                <a:gd name="T14" fmla="*/ 765 w 1965"/>
                <a:gd name="T15" fmla="*/ 250 h 490"/>
                <a:gd name="T16" fmla="*/ 906 w 1965"/>
                <a:gd name="T17" fmla="*/ 261 h 490"/>
                <a:gd name="T18" fmla="*/ 1007 w 1965"/>
                <a:gd name="T19" fmla="*/ 261 h 490"/>
                <a:gd name="T20" fmla="*/ 1148 w 1965"/>
                <a:gd name="T21" fmla="*/ 250 h 490"/>
                <a:gd name="T22" fmla="*/ 1219 w 1965"/>
                <a:gd name="T23" fmla="*/ 304 h 490"/>
                <a:gd name="T24" fmla="*/ 1299 w 1965"/>
                <a:gd name="T25" fmla="*/ 315 h 490"/>
                <a:gd name="T26" fmla="*/ 1380 w 1965"/>
                <a:gd name="T27" fmla="*/ 380 h 490"/>
                <a:gd name="T28" fmla="*/ 1460 w 1965"/>
                <a:gd name="T29" fmla="*/ 424 h 490"/>
                <a:gd name="T30" fmla="*/ 1541 w 1965"/>
                <a:gd name="T31" fmla="*/ 446 h 490"/>
                <a:gd name="T32" fmla="*/ 1662 w 1965"/>
                <a:gd name="T33" fmla="*/ 446 h 490"/>
                <a:gd name="T34" fmla="*/ 1752 w 1965"/>
                <a:gd name="T35" fmla="*/ 456 h 490"/>
                <a:gd name="T36" fmla="*/ 1883 w 1965"/>
                <a:gd name="T37" fmla="*/ 467 h 490"/>
                <a:gd name="T38" fmla="*/ 1964 w 1965"/>
                <a:gd name="T39" fmla="*/ 489 h 490"/>
                <a:gd name="T40" fmla="*/ 1863 w 1965"/>
                <a:gd name="T41" fmla="*/ 467 h 490"/>
                <a:gd name="T42" fmla="*/ 1783 w 1965"/>
                <a:gd name="T43" fmla="*/ 446 h 490"/>
                <a:gd name="T44" fmla="*/ 1692 w 1965"/>
                <a:gd name="T45" fmla="*/ 446 h 490"/>
                <a:gd name="T46" fmla="*/ 1611 w 1965"/>
                <a:gd name="T47" fmla="*/ 402 h 490"/>
                <a:gd name="T48" fmla="*/ 1531 w 1965"/>
                <a:gd name="T49" fmla="*/ 413 h 490"/>
                <a:gd name="T50" fmla="*/ 1450 w 1965"/>
                <a:gd name="T51" fmla="*/ 369 h 490"/>
                <a:gd name="T52" fmla="*/ 1370 w 1965"/>
                <a:gd name="T53" fmla="*/ 348 h 490"/>
                <a:gd name="T54" fmla="*/ 1289 w 1965"/>
                <a:gd name="T55" fmla="*/ 272 h 490"/>
                <a:gd name="T56" fmla="*/ 1209 w 1965"/>
                <a:gd name="T57" fmla="*/ 283 h 490"/>
                <a:gd name="T58" fmla="*/ 1047 w 1965"/>
                <a:gd name="T59" fmla="*/ 130 h 490"/>
                <a:gd name="T60" fmla="*/ 927 w 1965"/>
                <a:gd name="T61" fmla="*/ 130 h 490"/>
                <a:gd name="T62" fmla="*/ 886 w 1965"/>
                <a:gd name="T63" fmla="*/ 228 h 490"/>
                <a:gd name="T64" fmla="*/ 806 w 1965"/>
                <a:gd name="T65" fmla="*/ 228 h 490"/>
                <a:gd name="T66" fmla="*/ 725 w 1965"/>
                <a:gd name="T67" fmla="*/ 196 h 490"/>
                <a:gd name="T68" fmla="*/ 624 w 1965"/>
                <a:gd name="T69" fmla="*/ 152 h 490"/>
                <a:gd name="T70" fmla="*/ 544 w 1965"/>
                <a:gd name="T71" fmla="*/ 109 h 490"/>
                <a:gd name="T72" fmla="*/ 443 w 1965"/>
                <a:gd name="T73" fmla="*/ 109 h 490"/>
                <a:gd name="T74" fmla="*/ 353 w 1965"/>
                <a:gd name="T75" fmla="*/ 76 h 490"/>
                <a:gd name="T76" fmla="*/ 262 w 1965"/>
                <a:gd name="T77" fmla="*/ 87 h 490"/>
                <a:gd name="T78" fmla="*/ 181 w 1965"/>
                <a:gd name="T79" fmla="*/ 43 h 490"/>
                <a:gd name="T80" fmla="*/ 101 w 1965"/>
                <a:gd name="T81" fmla="*/ 33 h 490"/>
                <a:gd name="T82" fmla="*/ 20 w 1965"/>
                <a:gd name="T83" fmla="*/ 11 h 490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1965" h="490">
                  <a:moveTo>
                    <a:pt x="0" y="0"/>
                  </a:moveTo>
                  <a:lnTo>
                    <a:pt x="40" y="43"/>
                  </a:lnTo>
                  <a:lnTo>
                    <a:pt x="81" y="65"/>
                  </a:lnTo>
                  <a:lnTo>
                    <a:pt x="141" y="65"/>
                  </a:lnTo>
                  <a:lnTo>
                    <a:pt x="181" y="76"/>
                  </a:lnTo>
                  <a:lnTo>
                    <a:pt x="232" y="76"/>
                  </a:lnTo>
                  <a:lnTo>
                    <a:pt x="272" y="109"/>
                  </a:lnTo>
                  <a:lnTo>
                    <a:pt x="363" y="130"/>
                  </a:lnTo>
                  <a:lnTo>
                    <a:pt x="443" y="130"/>
                  </a:lnTo>
                  <a:lnTo>
                    <a:pt x="504" y="130"/>
                  </a:lnTo>
                  <a:lnTo>
                    <a:pt x="544" y="130"/>
                  </a:lnTo>
                  <a:lnTo>
                    <a:pt x="604" y="141"/>
                  </a:lnTo>
                  <a:lnTo>
                    <a:pt x="665" y="152"/>
                  </a:lnTo>
                  <a:lnTo>
                    <a:pt x="705" y="196"/>
                  </a:lnTo>
                  <a:lnTo>
                    <a:pt x="725" y="239"/>
                  </a:lnTo>
                  <a:lnTo>
                    <a:pt x="765" y="250"/>
                  </a:lnTo>
                  <a:lnTo>
                    <a:pt x="816" y="250"/>
                  </a:lnTo>
                  <a:lnTo>
                    <a:pt x="906" y="261"/>
                  </a:lnTo>
                  <a:lnTo>
                    <a:pt x="967" y="250"/>
                  </a:lnTo>
                  <a:lnTo>
                    <a:pt x="1007" y="261"/>
                  </a:lnTo>
                  <a:lnTo>
                    <a:pt x="1068" y="261"/>
                  </a:lnTo>
                  <a:lnTo>
                    <a:pt x="1148" y="250"/>
                  </a:lnTo>
                  <a:lnTo>
                    <a:pt x="1188" y="261"/>
                  </a:lnTo>
                  <a:lnTo>
                    <a:pt x="1219" y="304"/>
                  </a:lnTo>
                  <a:lnTo>
                    <a:pt x="1259" y="326"/>
                  </a:lnTo>
                  <a:lnTo>
                    <a:pt x="1299" y="315"/>
                  </a:lnTo>
                  <a:lnTo>
                    <a:pt x="1340" y="348"/>
                  </a:lnTo>
                  <a:lnTo>
                    <a:pt x="1380" y="380"/>
                  </a:lnTo>
                  <a:lnTo>
                    <a:pt x="1420" y="402"/>
                  </a:lnTo>
                  <a:lnTo>
                    <a:pt x="1460" y="424"/>
                  </a:lnTo>
                  <a:lnTo>
                    <a:pt x="1501" y="446"/>
                  </a:lnTo>
                  <a:lnTo>
                    <a:pt x="1541" y="446"/>
                  </a:lnTo>
                  <a:lnTo>
                    <a:pt x="1622" y="446"/>
                  </a:lnTo>
                  <a:lnTo>
                    <a:pt x="1662" y="446"/>
                  </a:lnTo>
                  <a:lnTo>
                    <a:pt x="1712" y="456"/>
                  </a:lnTo>
                  <a:lnTo>
                    <a:pt x="1752" y="456"/>
                  </a:lnTo>
                  <a:lnTo>
                    <a:pt x="1843" y="456"/>
                  </a:lnTo>
                  <a:lnTo>
                    <a:pt x="1883" y="467"/>
                  </a:lnTo>
                  <a:lnTo>
                    <a:pt x="1924" y="489"/>
                  </a:lnTo>
                  <a:lnTo>
                    <a:pt x="1964" y="489"/>
                  </a:lnTo>
                  <a:lnTo>
                    <a:pt x="1914" y="467"/>
                  </a:lnTo>
                  <a:lnTo>
                    <a:pt x="1863" y="467"/>
                  </a:lnTo>
                  <a:lnTo>
                    <a:pt x="1823" y="446"/>
                  </a:lnTo>
                  <a:lnTo>
                    <a:pt x="1783" y="446"/>
                  </a:lnTo>
                  <a:lnTo>
                    <a:pt x="1742" y="446"/>
                  </a:lnTo>
                  <a:lnTo>
                    <a:pt x="1692" y="446"/>
                  </a:lnTo>
                  <a:lnTo>
                    <a:pt x="1652" y="413"/>
                  </a:lnTo>
                  <a:lnTo>
                    <a:pt x="1611" y="402"/>
                  </a:lnTo>
                  <a:lnTo>
                    <a:pt x="1571" y="402"/>
                  </a:lnTo>
                  <a:lnTo>
                    <a:pt x="1531" y="413"/>
                  </a:lnTo>
                  <a:lnTo>
                    <a:pt x="1491" y="402"/>
                  </a:lnTo>
                  <a:lnTo>
                    <a:pt x="1450" y="369"/>
                  </a:lnTo>
                  <a:lnTo>
                    <a:pt x="1410" y="348"/>
                  </a:lnTo>
                  <a:lnTo>
                    <a:pt x="1370" y="348"/>
                  </a:lnTo>
                  <a:lnTo>
                    <a:pt x="1329" y="304"/>
                  </a:lnTo>
                  <a:lnTo>
                    <a:pt x="1289" y="272"/>
                  </a:lnTo>
                  <a:lnTo>
                    <a:pt x="1249" y="261"/>
                  </a:lnTo>
                  <a:lnTo>
                    <a:pt x="1209" y="283"/>
                  </a:lnTo>
                  <a:lnTo>
                    <a:pt x="1128" y="196"/>
                  </a:lnTo>
                  <a:lnTo>
                    <a:pt x="1047" y="130"/>
                  </a:lnTo>
                  <a:lnTo>
                    <a:pt x="1007" y="120"/>
                  </a:lnTo>
                  <a:lnTo>
                    <a:pt x="927" y="130"/>
                  </a:lnTo>
                  <a:lnTo>
                    <a:pt x="917" y="185"/>
                  </a:lnTo>
                  <a:lnTo>
                    <a:pt x="886" y="228"/>
                  </a:lnTo>
                  <a:lnTo>
                    <a:pt x="846" y="239"/>
                  </a:lnTo>
                  <a:lnTo>
                    <a:pt x="806" y="228"/>
                  </a:lnTo>
                  <a:lnTo>
                    <a:pt x="765" y="206"/>
                  </a:lnTo>
                  <a:lnTo>
                    <a:pt x="725" y="196"/>
                  </a:lnTo>
                  <a:lnTo>
                    <a:pt x="675" y="152"/>
                  </a:lnTo>
                  <a:lnTo>
                    <a:pt x="624" y="152"/>
                  </a:lnTo>
                  <a:lnTo>
                    <a:pt x="584" y="141"/>
                  </a:lnTo>
                  <a:lnTo>
                    <a:pt x="544" y="109"/>
                  </a:lnTo>
                  <a:lnTo>
                    <a:pt x="483" y="109"/>
                  </a:lnTo>
                  <a:lnTo>
                    <a:pt x="443" y="109"/>
                  </a:lnTo>
                  <a:lnTo>
                    <a:pt x="403" y="109"/>
                  </a:lnTo>
                  <a:lnTo>
                    <a:pt x="353" y="76"/>
                  </a:lnTo>
                  <a:lnTo>
                    <a:pt x="312" y="65"/>
                  </a:lnTo>
                  <a:lnTo>
                    <a:pt x="262" y="87"/>
                  </a:lnTo>
                  <a:lnTo>
                    <a:pt x="222" y="87"/>
                  </a:lnTo>
                  <a:lnTo>
                    <a:pt x="181" y="43"/>
                  </a:lnTo>
                  <a:lnTo>
                    <a:pt x="141" y="33"/>
                  </a:lnTo>
                  <a:lnTo>
                    <a:pt x="101" y="33"/>
                  </a:lnTo>
                  <a:lnTo>
                    <a:pt x="60" y="43"/>
                  </a:lnTo>
                  <a:lnTo>
                    <a:pt x="20" y="11"/>
                  </a:lnTo>
                  <a:lnTo>
                    <a:pt x="0" y="0"/>
                  </a:lnTo>
                </a:path>
              </a:pathLst>
            </a:custGeom>
            <a:solidFill>
              <a:srgbClr val="49494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3" name="Freeform 7">
              <a:extLst>
                <a:ext uri="{FF2B5EF4-FFF2-40B4-BE49-F238E27FC236}">
                  <a16:creationId xmlns:a16="http://schemas.microsoft.com/office/drawing/2014/main" id="{18A3B849-EB76-BCFF-3ED7-4A50EB1954A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84" y="399"/>
              <a:ext cx="1042" cy="1764"/>
            </a:xfrm>
            <a:custGeom>
              <a:avLst/>
              <a:gdLst>
                <a:gd name="T0" fmla="*/ 977 w 1042"/>
                <a:gd name="T1" fmla="*/ 76 h 1764"/>
                <a:gd name="T2" fmla="*/ 907 w 1042"/>
                <a:gd name="T3" fmla="*/ 152 h 1764"/>
                <a:gd name="T4" fmla="*/ 826 w 1042"/>
                <a:gd name="T5" fmla="*/ 131 h 1764"/>
                <a:gd name="T6" fmla="*/ 745 w 1042"/>
                <a:gd name="T7" fmla="*/ 152 h 1764"/>
                <a:gd name="T8" fmla="*/ 685 w 1042"/>
                <a:gd name="T9" fmla="*/ 229 h 1764"/>
                <a:gd name="T10" fmla="*/ 604 w 1042"/>
                <a:gd name="T11" fmla="*/ 250 h 1764"/>
                <a:gd name="T12" fmla="*/ 524 w 1042"/>
                <a:gd name="T13" fmla="*/ 283 h 1764"/>
                <a:gd name="T14" fmla="*/ 443 w 1042"/>
                <a:gd name="T15" fmla="*/ 348 h 1764"/>
                <a:gd name="T16" fmla="*/ 383 w 1042"/>
                <a:gd name="T17" fmla="*/ 435 h 1764"/>
                <a:gd name="T18" fmla="*/ 343 w 1042"/>
                <a:gd name="T19" fmla="*/ 511 h 1764"/>
                <a:gd name="T20" fmla="*/ 302 w 1042"/>
                <a:gd name="T21" fmla="*/ 599 h 1764"/>
                <a:gd name="T22" fmla="*/ 222 w 1042"/>
                <a:gd name="T23" fmla="*/ 599 h 1764"/>
                <a:gd name="T24" fmla="*/ 141 w 1042"/>
                <a:gd name="T25" fmla="*/ 653 h 1764"/>
                <a:gd name="T26" fmla="*/ 60 w 1042"/>
                <a:gd name="T27" fmla="*/ 653 h 1764"/>
                <a:gd name="T28" fmla="*/ 0 w 1042"/>
                <a:gd name="T29" fmla="*/ 707 h 1764"/>
                <a:gd name="T30" fmla="*/ 81 w 1042"/>
                <a:gd name="T31" fmla="*/ 729 h 1764"/>
                <a:gd name="T32" fmla="*/ 141 w 1042"/>
                <a:gd name="T33" fmla="*/ 816 h 1764"/>
                <a:gd name="T34" fmla="*/ 222 w 1042"/>
                <a:gd name="T35" fmla="*/ 816 h 1764"/>
                <a:gd name="T36" fmla="*/ 302 w 1042"/>
                <a:gd name="T37" fmla="*/ 860 h 1764"/>
                <a:gd name="T38" fmla="*/ 383 w 1042"/>
                <a:gd name="T39" fmla="*/ 914 h 1764"/>
                <a:gd name="T40" fmla="*/ 463 w 1042"/>
                <a:gd name="T41" fmla="*/ 914 h 1764"/>
                <a:gd name="T42" fmla="*/ 524 w 1042"/>
                <a:gd name="T43" fmla="*/ 882 h 1764"/>
                <a:gd name="T44" fmla="*/ 584 w 1042"/>
                <a:gd name="T45" fmla="*/ 816 h 1764"/>
                <a:gd name="T46" fmla="*/ 655 w 1042"/>
                <a:gd name="T47" fmla="*/ 784 h 1764"/>
                <a:gd name="T48" fmla="*/ 705 w 1042"/>
                <a:gd name="T49" fmla="*/ 871 h 1764"/>
                <a:gd name="T50" fmla="*/ 735 w 1042"/>
                <a:gd name="T51" fmla="*/ 958 h 1764"/>
                <a:gd name="T52" fmla="*/ 796 w 1042"/>
                <a:gd name="T53" fmla="*/ 1088 h 1764"/>
                <a:gd name="T54" fmla="*/ 846 w 1042"/>
                <a:gd name="T55" fmla="*/ 1186 h 1764"/>
                <a:gd name="T56" fmla="*/ 876 w 1042"/>
                <a:gd name="T57" fmla="*/ 1273 h 1764"/>
                <a:gd name="T58" fmla="*/ 907 w 1042"/>
                <a:gd name="T59" fmla="*/ 1360 h 1764"/>
                <a:gd name="T60" fmla="*/ 917 w 1042"/>
                <a:gd name="T61" fmla="*/ 1447 h 1764"/>
                <a:gd name="T62" fmla="*/ 957 w 1042"/>
                <a:gd name="T63" fmla="*/ 1534 h 1764"/>
                <a:gd name="T64" fmla="*/ 977 w 1042"/>
                <a:gd name="T65" fmla="*/ 1622 h 1764"/>
                <a:gd name="T66" fmla="*/ 1017 w 1042"/>
                <a:gd name="T67" fmla="*/ 1709 h 1764"/>
                <a:gd name="T68" fmla="*/ 1041 w 1042"/>
                <a:gd name="T69" fmla="*/ 1763 h 176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042" h="1764">
                  <a:moveTo>
                    <a:pt x="1038" y="0"/>
                  </a:moveTo>
                  <a:lnTo>
                    <a:pt x="977" y="76"/>
                  </a:lnTo>
                  <a:lnTo>
                    <a:pt x="937" y="109"/>
                  </a:lnTo>
                  <a:lnTo>
                    <a:pt x="907" y="152"/>
                  </a:lnTo>
                  <a:lnTo>
                    <a:pt x="866" y="131"/>
                  </a:lnTo>
                  <a:lnTo>
                    <a:pt x="826" y="131"/>
                  </a:lnTo>
                  <a:lnTo>
                    <a:pt x="786" y="131"/>
                  </a:lnTo>
                  <a:lnTo>
                    <a:pt x="745" y="152"/>
                  </a:lnTo>
                  <a:lnTo>
                    <a:pt x="725" y="196"/>
                  </a:lnTo>
                  <a:lnTo>
                    <a:pt x="685" y="229"/>
                  </a:lnTo>
                  <a:lnTo>
                    <a:pt x="645" y="229"/>
                  </a:lnTo>
                  <a:lnTo>
                    <a:pt x="604" y="250"/>
                  </a:lnTo>
                  <a:lnTo>
                    <a:pt x="564" y="283"/>
                  </a:lnTo>
                  <a:lnTo>
                    <a:pt x="524" y="283"/>
                  </a:lnTo>
                  <a:lnTo>
                    <a:pt x="484" y="305"/>
                  </a:lnTo>
                  <a:lnTo>
                    <a:pt x="443" y="348"/>
                  </a:lnTo>
                  <a:lnTo>
                    <a:pt x="413" y="392"/>
                  </a:lnTo>
                  <a:lnTo>
                    <a:pt x="383" y="435"/>
                  </a:lnTo>
                  <a:lnTo>
                    <a:pt x="343" y="446"/>
                  </a:lnTo>
                  <a:lnTo>
                    <a:pt x="343" y="511"/>
                  </a:lnTo>
                  <a:lnTo>
                    <a:pt x="332" y="555"/>
                  </a:lnTo>
                  <a:lnTo>
                    <a:pt x="302" y="599"/>
                  </a:lnTo>
                  <a:lnTo>
                    <a:pt x="262" y="609"/>
                  </a:lnTo>
                  <a:lnTo>
                    <a:pt x="222" y="599"/>
                  </a:lnTo>
                  <a:lnTo>
                    <a:pt x="181" y="609"/>
                  </a:lnTo>
                  <a:lnTo>
                    <a:pt x="141" y="653"/>
                  </a:lnTo>
                  <a:lnTo>
                    <a:pt x="101" y="664"/>
                  </a:lnTo>
                  <a:lnTo>
                    <a:pt x="60" y="653"/>
                  </a:lnTo>
                  <a:lnTo>
                    <a:pt x="20" y="664"/>
                  </a:lnTo>
                  <a:lnTo>
                    <a:pt x="0" y="707"/>
                  </a:lnTo>
                  <a:lnTo>
                    <a:pt x="40" y="729"/>
                  </a:lnTo>
                  <a:lnTo>
                    <a:pt x="81" y="729"/>
                  </a:lnTo>
                  <a:lnTo>
                    <a:pt x="121" y="773"/>
                  </a:lnTo>
                  <a:lnTo>
                    <a:pt x="141" y="816"/>
                  </a:lnTo>
                  <a:lnTo>
                    <a:pt x="181" y="816"/>
                  </a:lnTo>
                  <a:lnTo>
                    <a:pt x="222" y="816"/>
                  </a:lnTo>
                  <a:lnTo>
                    <a:pt x="262" y="827"/>
                  </a:lnTo>
                  <a:lnTo>
                    <a:pt x="302" y="860"/>
                  </a:lnTo>
                  <a:lnTo>
                    <a:pt x="343" y="903"/>
                  </a:lnTo>
                  <a:lnTo>
                    <a:pt x="383" y="914"/>
                  </a:lnTo>
                  <a:lnTo>
                    <a:pt x="423" y="914"/>
                  </a:lnTo>
                  <a:lnTo>
                    <a:pt x="463" y="914"/>
                  </a:lnTo>
                  <a:lnTo>
                    <a:pt x="504" y="925"/>
                  </a:lnTo>
                  <a:lnTo>
                    <a:pt x="524" y="882"/>
                  </a:lnTo>
                  <a:lnTo>
                    <a:pt x="544" y="838"/>
                  </a:lnTo>
                  <a:lnTo>
                    <a:pt x="584" y="816"/>
                  </a:lnTo>
                  <a:lnTo>
                    <a:pt x="615" y="773"/>
                  </a:lnTo>
                  <a:lnTo>
                    <a:pt x="655" y="784"/>
                  </a:lnTo>
                  <a:lnTo>
                    <a:pt x="675" y="827"/>
                  </a:lnTo>
                  <a:lnTo>
                    <a:pt x="705" y="871"/>
                  </a:lnTo>
                  <a:lnTo>
                    <a:pt x="715" y="914"/>
                  </a:lnTo>
                  <a:lnTo>
                    <a:pt x="735" y="958"/>
                  </a:lnTo>
                  <a:lnTo>
                    <a:pt x="776" y="1045"/>
                  </a:lnTo>
                  <a:lnTo>
                    <a:pt x="796" y="1088"/>
                  </a:lnTo>
                  <a:lnTo>
                    <a:pt x="796" y="1132"/>
                  </a:lnTo>
                  <a:lnTo>
                    <a:pt x="846" y="1186"/>
                  </a:lnTo>
                  <a:lnTo>
                    <a:pt x="876" y="1230"/>
                  </a:lnTo>
                  <a:lnTo>
                    <a:pt x="876" y="1273"/>
                  </a:lnTo>
                  <a:lnTo>
                    <a:pt x="887" y="1317"/>
                  </a:lnTo>
                  <a:lnTo>
                    <a:pt x="907" y="1360"/>
                  </a:lnTo>
                  <a:lnTo>
                    <a:pt x="917" y="1404"/>
                  </a:lnTo>
                  <a:lnTo>
                    <a:pt x="917" y="1447"/>
                  </a:lnTo>
                  <a:lnTo>
                    <a:pt x="917" y="1491"/>
                  </a:lnTo>
                  <a:lnTo>
                    <a:pt x="957" y="1534"/>
                  </a:lnTo>
                  <a:lnTo>
                    <a:pt x="977" y="1578"/>
                  </a:lnTo>
                  <a:lnTo>
                    <a:pt x="977" y="1622"/>
                  </a:lnTo>
                  <a:lnTo>
                    <a:pt x="1017" y="1665"/>
                  </a:lnTo>
                  <a:lnTo>
                    <a:pt x="1017" y="1709"/>
                  </a:lnTo>
                  <a:lnTo>
                    <a:pt x="1038" y="1748"/>
                  </a:lnTo>
                  <a:lnTo>
                    <a:pt x="1041" y="1763"/>
                  </a:lnTo>
                  <a:lnTo>
                    <a:pt x="1038" y="0"/>
                  </a:lnTo>
                </a:path>
              </a:pathLst>
            </a:custGeom>
            <a:solidFill>
              <a:srgbClr val="65656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4" name="Freeform 8">
              <a:extLst>
                <a:ext uri="{FF2B5EF4-FFF2-40B4-BE49-F238E27FC236}">
                  <a16:creationId xmlns:a16="http://schemas.microsoft.com/office/drawing/2014/main" id="{7B0E231F-67E9-BCC2-BEEC-553ADDB0B053}"/>
                </a:ext>
              </a:extLst>
            </p:cNvPr>
            <p:cNvSpPr>
              <a:spLocks/>
            </p:cNvSpPr>
            <p:nvPr/>
          </p:nvSpPr>
          <p:spPr bwMode="auto">
            <a:xfrm>
              <a:off x="502" y="1226"/>
              <a:ext cx="4882" cy="1403"/>
            </a:xfrm>
            <a:custGeom>
              <a:avLst/>
              <a:gdLst>
                <a:gd name="T0" fmla="*/ 151 w 4882"/>
                <a:gd name="T1" fmla="*/ 54 h 1403"/>
                <a:gd name="T2" fmla="*/ 282 w 4882"/>
                <a:gd name="T3" fmla="*/ 250 h 1403"/>
                <a:gd name="T4" fmla="*/ 524 w 4882"/>
                <a:gd name="T5" fmla="*/ 261 h 1403"/>
                <a:gd name="T6" fmla="*/ 686 w 4882"/>
                <a:gd name="T7" fmla="*/ 467 h 1403"/>
                <a:gd name="T8" fmla="*/ 766 w 4882"/>
                <a:gd name="T9" fmla="*/ 706 h 1403"/>
                <a:gd name="T10" fmla="*/ 918 w 4882"/>
                <a:gd name="T11" fmla="*/ 739 h 1403"/>
                <a:gd name="T12" fmla="*/ 1008 w 4882"/>
                <a:gd name="T13" fmla="*/ 815 h 1403"/>
                <a:gd name="T14" fmla="*/ 1210 w 4882"/>
                <a:gd name="T15" fmla="*/ 869 h 1403"/>
                <a:gd name="T16" fmla="*/ 1331 w 4882"/>
                <a:gd name="T17" fmla="*/ 772 h 1403"/>
                <a:gd name="T18" fmla="*/ 1412 w 4882"/>
                <a:gd name="T19" fmla="*/ 565 h 1403"/>
                <a:gd name="T20" fmla="*/ 1291 w 4882"/>
                <a:gd name="T21" fmla="*/ 359 h 1403"/>
                <a:gd name="T22" fmla="*/ 1412 w 4882"/>
                <a:gd name="T23" fmla="*/ 163 h 1403"/>
                <a:gd name="T24" fmla="*/ 1603 w 4882"/>
                <a:gd name="T25" fmla="*/ 206 h 1403"/>
                <a:gd name="T26" fmla="*/ 1785 w 4882"/>
                <a:gd name="T27" fmla="*/ 250 h 1403"/>
                <a:gd name="T28" fmla="*/ 1967 w 4882"/>
                <a:gd name="T29" fmla="*/ 250 h 1403"/>
                <a:gd name="T30" fmla="*/ 2088 w 4882"/>
                <a:gd name="T31" fmla="*/ 217 h 1403"/>
                <a:gd name="T32" fmla="*/ 2219 w 4882"/>
                <a:gd name="T33" fmla="*/ 120 h 1403"/>
                <a:gd name="T34" fmla="*/ 2420 w 4882"/>
                <a:gd name="T35" fmla="*/ 261 h 1403"/>
                <a:gd name="T36" fmla="*/ 2612 w 4882"/>
                <a:gd name="T37" fmla="*/ 348 h 1403"/>
                <a:gd name="T38" fmla="*/ 2783 w 4882"/>
                <a:gd name="T39" fmla="*/ 478 h 1403"/>
                <a:gd name="T40" fmla="*/ 2985 w 4882"/>
                <a:gd name="T41" fmla="*/ 576 h 1403"/>
                <a:gd name="T42" fmla="*/ 3177 w 4882"/>
                <a:gd name="T43" fmla="*/ 652 h 1403"/>
                <a:gd name="T44" fmla="*/ 3378 w 4882"/>
                <a:gd name="T45" fmla="*/ 772 h 1403"/>
                <a:gd name="T46" fmla="*/ 3580 w 4882"/>
                <a:gd name="T47" fmla="*/ 706 h 1403"/>
                <a:gd name="T48" fmla="*/ 3782 w 4882"/>
                <a:gd name="T49" fmla="*/ 772 h 1403"/>
                <a:gd name="T50" fmla="*/ 3983 w 4882"/>
                <a:gd name="T51" fmla="*/ 706 h 1403"/>
                <a:gd name="T52" fmla="*/ 4195 w 4882"/>
                <a:gd name="T53" fmla="*/ 696 h 1403"/>
                <a:gd name="T54" fmla="*/ 4397 w 4882"/>
                <a:gd name="T55" fmla="*/ 783 h 1403"/>
                <a:gd name="T56" fmla="*/ 4599 w 4882"/>
                <a:gd name="T57" fmla="*/ 783 h 1403"/>
                <a:gd name="T58" fmla="*/ 4800 w 4882"/>
                <a:gd name="T59" fmla="*/ 761 h 1403"/>
                <a:gd name="T60" fmla="*/ 4760 w 4882"/>
                <a:gd name="T61" fmla="*/ 848 h 1403"/>
                <a:gd name="T62" fmla="*/ 4498 w 4882"/>
                <a:gd name="T63" fmla="*/ 924 h 1403"/>
                <a:gd name="T64" fmla="*/ 4296 w 4882"/>
                <a:gd name="T65" fmla="*/ 978 h 1403"/>
                <a:gd name="T66" fmla="*/ 4276 w 4882"/>
                <a:gd name="T67" fmla="*/ 1130 h 1403"/>
                <a:gd name="T68" fmla="*/ 4165 w 4882"/>
                <a:gd name="T69" fmla="*/ 1293 h 1403"/>
                <a:gd name="T70" fmla="*/ 3933 w 4882"/>
                <a:gd name="T71" fmla="*/ 1337 h 1403"/>
                <a:gd name="T72" fmla="*/ 3620 w 4882"/>
                <a:gd name="T73" fmla="*/ 1185 h 1403"/>
                <a:gd name="T74" fmla="*/ 3409 w 4882"/>
                <a:gd name="T75" fmla="*/ 1011 h 1403"/>
                <a:gd name="T76" fmla="*/ 3177 w 4882"/>
                <a:gd name="T77" fmla="*/ 978 h 1403"/>
                <a:gd name="T78" fmla="*/ 2955 w 4882"/>
                <a:gd name="T79" fmla="*/ 859 h 1403"/>
                <a:gd name="T80" fmla="*/ 2703 w 4882"/>
                <a:gd name="T81" fmla="*/ 848 h 1403"/>
                <a:gd name="T82" fmla="*/ 2471 w 4882"/>
                <a:gd name="T83" fmla="*/ 924 h 1403"/>
                <a:gd name="T84" fmla="*/ 2239 w 4882"/>
                <a:gd name="T85" fmla="*/ 859 h 1403"/>
                <a:gd name="T86" fmla="*/ 2027 w 4882"/>
                <a:gd name="T87" fmla="*/ 772 h 1403"/>
                <a:gd name="T88" fmla="*/ 1926 w 4882"/>
                <a:gd name="T89" fmla="*/ 946 h 1403"/>
                <a:gd name="T90" fmla="*/ 1916 w 4882"/>
                <a:gd name="T91" fmla="*/ 1163 h 1403"/>
                <a:gd name="T92" fmla="*/ 1805 w 4882"/>
                <a:gd name="T93" fmla="*/ 1359 h 1403"/>
                <a:gd name="T94" fmla="*/ 1593 w 4882"/>
                <a:gd name="T95" fmla="*/ 1402 h 1403"/>
                <a:gd name="T96" fmla="*/ 1382 w 4882"/>
                <a:gd name="T97" fmla="*/ 1326 h 1403"/>
                <a:gd name="T98" fmla="*/ 1180 w 4882"/>
                <a:gd name="T99" fmla="*/ 1239 h 1403"/>
                <a:gd name="T100" fmla="*/ 978 w 4882"/>
                <a:gd name="T101" fmla="*/ 1217 h 1403"/>
                <a:gd name="T102" fmla="*/ 777 w 4882"/>
                <a:gd name="T103" fmla="*/ 1337 h 1403"/>
                <a:gd name="T104" fmla="*/ 625 w 4882"/>
                <a:gd name="T105" fmla="*/ 1250 h 1403"/>
                <a:gd name="T106" fmla="*/ 504 w 4882"/>
                <a:gd name="T107" fmla="*/ 1087 h 1403"/>
                <a:gd name="T108" fmla="*/ 373 w 4882"/>
                <a:gd name="T109" fmla="*/ 902 h 1403"/>
                <a:gd name="T110" fmla="*/ 182 w 4882"/>
                <a:gd name="T111" fmla="*/ 783 h 1403"/>
                <a:gd name="T112" fmla="*/ 121 w 4882"/>
                <a:gd name="T113" fmla="*/ 598 h 1403"/>
                <a:gd name="T114" fmla="*/ 61 w 4882"/>
                <a:gd name="T115" fmla="*/ 413 h 1403"/>
                <a:gd name="T116" fmla="*/ 61 w 4882"/>
                <a:gd name="T117" fmla="*/ 196 h 1403"/>
                <a:gd name="T118" fmla="*/ 0 w 4882"/>
                <a:gd name="T119" fmla="*/ 0 h 1403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4882" h="1403">
                  <a:moveTo>
                    <a:pt x="0" y="0"/>
                  </a:moveTo>
                  <a:lnTo>
                    <a:pt x="40" y="22"/>
                  </a:lnTo>
                  <a:lnTo>
                    <a:pt x="81" y="33"/>
                  </a:lnTo>
                  <a:lnTo>
                    <a:pt x="121" y="11"/>
                  </a:lnTo>
                  <a:lnTo>
                    <a:pt x="151" y="54"/>
                  </a:lnTo>
                  <a:lnTo>
                    <a:pt x="192" y="76"/>
                  </a:lnTo>
                  <a:lnTo>
                    <a:pt x="222" y="120"/>
                  </a:lnTo>
                  <a:lnTo>
                    <a:pt x="242" y="163"/>
                  </a:lnTo>
                  <a:lnTo>
                    <a:pt x="252" y="206"/>
                  </a:lnTo>
                  <a:lnTo>
                    <a:pt x="282" y="250"/>
                  </a:lnTo>
                  <a:lnTo>
                    <a:pt x="323" y="272"/>
                  </a:lnTo>
                  <a:lnTo>
                    <a:pt x="363" y="272"/>
                  </a:lnTo>
                  <a:lnTo>
                    <a:pt x="403" y="250"/>
                  </a:lnTo>
                  <a:lnTo>
                    <a:pt x="484" y="250"/>
                  </a:lnTo>
                  <a:lnTo>
                    <a:pt x="524" y="261"/>
                  </a:lnTo>
                  <a:lnTo>
                    <a:pt x="565" y="304"/>
                  </a:lnTo>
                  <a:lnTo>
                    <a:pt x="595" y="348"/>
                  </a:lnTo>
                  <a:lnTo>
                    <a:pt x="635" y="380"/>
                  </a:lnTo>
                  <a:lnTo>
                    <a:pt x="666" y="424"/>
                  </a:lnTo>
                  <a:lnTo>
                    <a:pt x="686" y="467"/>
                  </a:lnTo>
                  <a:lnTo>
                    <a:pt x="686" y="511"/>
                  </a:lnTo>
                  <a:lnTo>
                    <a:pt x="686" y="554"/>
                  </a:lnTo>
                  <a:lnTo>
                    <a:pt x="706" y="609"/>
                  </a:lnTo>
                  <a:lnTo>
                    <a:pt x="726" y="663"/>
                  </a:lnTo>
                  <a:lnTo>
                    <a:pt x="766" y="706"/>
                  </a:lnTo>
                  <a:lnTo>
                    <a:pt x="807" y="717"/>
                  </a:lnTo>
                  <a:lnTo>
                    <a:pt x="847" y="674"/>
                  </a:lnTo>
                  <a:lnTo>
                    <a:pt x="887" y="652"/>
                  </a:lnTo>
                  <a:lnTo>
                    <a:pt x="908" y="696"/>
                  </a:lnTo>
                  <a:lnTo>
                    <a:pt x="918" y="739"/>
                  </a:lnTo>
                  <a:lnTo>
                    <a:pt x="898" y="783"/>
                  </a:lnTo>
                  <a:lnTo>
                    <a:pt x="887" y="826"/>
                  </a:lnTo>
                  <a:lnTo>
                    <a:pt x="928" y="869"/>
                  </a:lnTo>
                  <a:lnTo>
                    <a:pt x="968" y="848"/>
                  </a:lnTo>
                  <a:lnTo>
                    <a:pt x="1008" y="815"/>
                  </a:lnTo>
                  <a:lnTo>
                    <a:pt x="1049" y="826"/>
                  </a:lnTo>
                  <a:lnTo>
                    <a:pt x="1089" y="848"/>
                  </a:lnTo>
                  <a:lnTo>
                    <a:pt x="1129" y="848"/>
                  </a:lnTo>
                  <a:lnTo>
                    <a:pt x="1170" y="859"/>
                  </a:lnTo>
                  <a:lnTo>
                    <a:pt x="1210" y="869"/>
                  </a:lnTo>
                  <a:lnTo>
                    <a:pt x="1220" y="826"/>
                  </a:lnTo>
                  <a:lnTo>
                    <a:pt x="1261" y="815"/>
                  </a:lnTo>
                  <a:lnTo>
                    <a:pt x="1301" y="826"/>
                  </a:lnTo>
                  <a:lnTo>
                    <a:pt x="1341" y="815"/>
                  </a:lnTo>
                  <a:lnTo>
                    <a:pt x="1331" y="772"/>
                  </a:lnTo>
                  <a:lnTo>
                    <a:pt x="1331" y="728"/>
                  </a:lnTo>
                  <a:lnTo>
                    <a:pt x="1372" y="696"/>
                  </a:lnTo>
                  <a:lnTo>
                    <a:pt x="1392" y="652"/>
                  </a:lnTo>
                  <a:lnTo>
                    <a:pt x="1382" y="609"/>
                  </a:lnTo>
                  <a:lnTo>
                    <a:pt x="1412" y="565"/>
                  </a:lnTo>
                  <a:lnTo>
                    <a:pt x="1412" y="522"/>
                  </a:lnTo>
                  <a:lnTo>
                    <a:pt x="1372" y="500"/>
                  </a:lnTo>
                  <a:lnTo>
                    <a:pt x="1331" y="446"/>
                  </a:lnTo>
                  <a:lnTo>
                    <a:pt x="1301" y="402"/>
                  </a:lnTo>
                  <a:lnTo>
                    <a:pt x="1291" y="359"/>
                  </a:lnTo>
                  <a:lnTo>
                    <a:pt x="1291" y="315"/>
                  </a:lnTo>
                  <a:lnTo>
                    <a:pt x="1301" y="272"/>
                  </a:lnTo>
                  <a:lnTo>
                    <a:pt x="1341" y="228"/>
                  </a:lnTo>
                  <a:lnTo>
                    <a:pt x="1372" y="185"/>
                  </a:lnTo>
                  <a:lnTo>
                    <a:pt x="1412" y="163"/>
                  </a:lnTo>
                  <a:lnTo>
                    <a:pt x="1442" y="206"/>
                  </a:lnTo>
                  <a:lnTo>
                    <a:pt x="1482" y="217"/>
                  </a:lnTo>
                  <a:lnTo>
                    <a:pt x="1523" y="206"/>
                  </a:lnTo>
                  <a:lnTo>
                    <a:pt x="1563" y="206"/>
                  </a:lnTo>
                  <a:lnTo>
                    <a:pt x="1603" y="206"/>
                  </a:lnTo>
                  <a:lnTo>
                    <a:pt x="1654" y="196"/>
                  </a:lnTo>
                  <a:lnTo>
                    <a:pt x="1694" y="185"/>
                  </a:lnTo>
                  <a:lnTo>
                    <a:pt x="1735" y="185"/>
                  </a:lnTo>
                  <a:lnTo>
                    <a:pt x="1775" y="206"/>
                  </a:lnTo>
                  <a:lnTo>
                    <a:pt x="1785" y="250"/>
                  </a:lnTo>
                  <a:lnTo>
                    <a:pt x="1825" y="250"/>
                  </a:lnTo>
                  <a:lnTo>
                    <a:pt x="1866" y="283"/>
                  </a:lnTo>
                  <a:lnTo>
                    <a:pt x="1906" y="315"/>
                  </a:lnTo>
                  <a:lnTo>
                    <a:pt x="1946" y="293"/>
                  </a:lnTo>
                  <a:lnTo>
                    <a:pt x="1967" y="250"/>
                  </a:lnTo>
                  <a:lnTo>
                    <a:pt x="1977" y="206"/>
                  </a:lnTo>
                  <a:lnTo>
                    <a:pt x="1997" y="163"/>
                  </a:lnTo>
                  <a:lnTo>
                    <a:pt x="2037" y="152"/>
                  </a:lnTo>
                  <a:lnTo>
                    <a:pt x="2047" y="196"/>
                  </a:lnTo>
                  <a:lnTo>
                    <a:pt x="2088" y="217"/>
                  </a:lnTo>
                  <a:lnTo>
                    <a:pt x="2128" y="217"/>
                  </a:lnTo>
                  <a:lnTo>
                    <a:pt x="2138" y="174"/>
                  </a:lnTo>
                  <a:lnTo>
                    <a:pt x="2138" y="130"/>
                  </a:lnTo>
                  <a:lnTo>
                    <a:pt x="2178" y="120"/>
                  </a:lnTo>
                  <a:lnTo>
                    <a:pt x="2219" y="120"/>
                  </a:lnTo>
                  <a:lnTo>
                    <a:pt x="2259" y="163"/>
                  </a:lnTo>
                  <a:lnTo>
                    <a:pt x="2299" y="196"/>
                  </a:lnTo>
                  <a:lnTo>
                    <a:pt x="2340" y="196"/>
                  </a:lnTo>
                  <a:lnTo>
                    <a:pt x="2380" y="217"/>
                  </a:lnTo>
                  <a:lnTo>
                    <a:pt x="2420" y="261"/>
                  </a:lnTo>
                  <a:lnTo>
                    <a:pt x="2451" y="304"/>
                  </a:lnTo>
                  <a:lnTo>
                    <a:pt x="2491" y="337"/>
                  </a:lnTo>
                  <a:lnTo>
                    <a:pt x="2531" y="348"/>
                  </a:lnTo>
                  <a:lnTo>
                    <a:pt x="2572" y="348"/>
                  </a:lnTo>
                  <a:lnTo>
                    <a:pt x="2612" y="348"/>
                  </a:lnTo>
                  <a:lnTo>
                    <a:pt x="2652" y="359"/>
                  </a:lnTo>
                  <a:lnTo>
                    <a:pt x="2693" y="370"/>
                  </a:lnTo>
                  <a:lnTo>
                    <a:pt x="2733" y="391"/>
                  </a:lnTo>
                  <a:lnTo>
                    <a:pt x="2773" y="435"/>
                  </a:lnTo>
                  <a:lnTo>
                    <a:pt x="2783" y="478"/>
                  </a:lnTo>
                  <a:lnTo>
                    <a:pt x="2804" y="522"/>
                  </a:lnTo>
                  <a:lnTo>
                    <a:pt x="2854" y="565"/>
                  </a:lnTo>
                  <a:lnTo>
                    <a:pt x="2894" y="576"/>
                  </a:lnTo>
                  <a:lnTo>
                    <a:pt x="2945" y="576"/>
                  </a:lnTo>
                  <a:lnTo>
                    <a:pt x="2985" y="576"/>
                  </a:lnTo>
                  <a:lnTo>
                    <a:pt x="3025" y="576"/>
                  </a:lnTo>
                  <a:lnTo>
                    <a:pt x="3066" y="576"/>
                  </a:lnTo>
                  <a:lnTo>
                    <a:pt x="3106" y="587"/>
                  </a:lnTo>
                  <a:lnTo>
                    <a:pt x="3146" y="609"/>
                  </a:lnTo>
                  <a:lnTo>
                    <a:pt x="3177" y="652"/>
                  </a:lnTo>
                  <a:lnTo>
                    <a:pt x="3217" y="685"/>
                  </a:lnTo>
                  <a:lnTo>
                    <a:pt x="3257" y="696"/>
                  </a:lnTo>
                  <a:lnTo>
                    <a:pt x="3298" y="728"/>
                  </a:lnTo>
                  <a:lnTo>
                    <a:pt x="3338" y="772"/>
                  </a:lnTo>
                  <a:lnTo>
                    <a:pt x="3378" y="772"/>
                  </a:lnTo>
                  <a:lnTo>
                    <a:pt x="3419" y="772"/>
                  </a:lnTo>
                  <a:lnTo>
                    <a:pt x="3469" y="761"/>
                  </a:lnTo>
                  <a:lnTo>
                    <a:pt x="3509" y="761"/>
                  </a:lnTo>
                  <a:lnTo>
                    <a:pt x="3540" y="717"/>
                  </a:lnTo>
                  <a:lnTo>
                    <a:pt x="3580" y="706"/>
                  </a:lnTo>
                  <a:lnTo>
                    <a:pt x="3620" y="706"/>
                  </a:lnTo>
                  <a:lnTo>
                    <a:pt x="3661" y="706"/>
                  </a:lnTo>
                  <a:lnTo>
                    <a:pt x="3701" y="750"/>
                  </a:lnTo>
                  <a:lnTo>
                    <a:pt x="3741" y="772"/>
                  </a:lnTo>
                  <a:lnTo>
                    <a:pt x="3782" y="772"/>
                  </a:lnTo>
                  <a:lnTo>
                    <a:pt x="3822" y="761"/>
                  </a:lnTo>
                  <a:lnTo>
                    <a:pt x="3862" y="739"/>
                  </a:lnTo>
                  <a:lnTo>
                    <a:pt x="3903" y="717"/>
                  </a:lnTo>
                  <a:lnTo>
                    <a:pt x="3943" y="706"/>
                  </a:lnTo>
                  <a:lnTo>
                    <a:pt x="3983" y="706"/>
                  </a:lnTo>
                  <a:lnTo>
                    <a:pt x="4034" y="706"/>
                  </a:lnTo>
                  <a:lnTo>
                    <a:pt x="4074" y="696"/>
                  </a:lnTo>
                  <a:lnTo>
                    <a:pt x="4115" y="696"/>
                  </a:lnTo>
                  <a:lnTo>
                    <a:pt x="4155" y="696"/>
                  </a:lnTo>
                  <a:lnTo>
                    <a:pt x="4195" y="696"/>
                  </a:lnTo>
                  <a:lnTo>
                    <a:pt x="4236" y="717"/>
                  </a:lnTo>
                  <a:lnTo>
                    <a:pt x="4276" y="750"/>
                  </a:lnTo>
                  <a:lnTo>
                    <a:pt x="4316" y="772"/>
                  </a:lnTo>
                  <a:lnTo>
                    <a:pt x="4357" y="783"/>
                  </a:lnTo>
                  <a:lnTo>
                    <a:pt x="4397" y="783"/>
                  </a:lnTo>
                  <a:lnTo>
                    <a:pt x="4437" y="783"/>
                  </a:lnTo>
                  <a:lnTo>
                    <a:pt x="4478" y="783"/>
                  </a:lnTo>
                  <a:lnTo>
                    <a:pt x="4518" y="783"/>
                  </a:lnTo>
                  <a:lnTo>
                    <a:pt x="4558" y="783"/>
                  </a:lnTo>
                  <a:lnTo>
                    <a:pt x="4599" y="783"/>
                  </a:lnTo>
                  <a:lnTo>
                    <a:pt x="4639" y="783"/>
                  </a:lnTo>
                  <a:lnTo>
                    <a:pt x="4679" y="772"/>
                  </a:lnTo>
                  <a:lnTo>
                    <a:pt x="4720" y="761"/>
                  </a:lnTo>
                  <a:lnTo>
                    <a:pt x="4760" y="761"/>
                  </a:lnTo>
                  <a:lnTo>
                    <a:pt x="4800" y="761"/>
                  </a:lnTo>
                  <a:lnTo>
                    <a:pt x="4841" y="772"/>
                  </a:lnTo>
                  <a:lnTo>
                    <a:pt x="4881" y="772"/>
                  </a:lnTo>
                  <a:lnTo>
                    <a:pt x="4841" y="815"/>
                  </a:lnTo>
                  <a:lnTo>
                    <a:pt x="4800" y="826"/>
                  </a:lnTo>
                  <a:lnTo>
                    <a:pt x="4760" y="848"/>
                  </a:lnTo>
                  <a:lnTo>
                    <a:pt x="4720" y="880"/>
                  </a:lnTo>
                  <a:lnTo>
                    <a:pt x="4679" y="891"/>
                  </a:lnTo>
                  <a:lnTo>
                    <a:pt x="4629" y="913"/>
                  </a:lnTo>
                  <a:lnTo>
                    <a:pt x="4548" y="924"/>
                  </a:lnTo>
                  <a:lnTo>
                    <a:pt x="4498" y="924"/>
                  </a:lnTo>
                  <a:lnTo>
                    <a:pt x="4457" y="935"/>
                  </a:lnTo>
                  <a:lnTo>
                    <a:pt x="4417" y="967"/>
                  </a:lnTo>
                  <a:lnTo>
                    <a:pt x="4377" y="978"/>
                  </a:lnTo>
                  <a:lnTo>
                    <a:pt x="4336" y="978"/>
                  </a:lnTo>
                  <a:lnTo>
                    <a:pt x="4296" y="978"/>
                  </a:lnTo>
                  <a:lnTo>
                    <a:pt x="4246" y="978"/>
                  </a:lnTo>
                  <a:lnTo>
                    <a:pt x="4205" y="1000"/>
                  </a:lnTo>
                  <a:lnTo>
                    <a:pt x="4205" y="1076"/>
                  </a:lnTo>
                  <a:lnTo>
                    <a:pt x="4215" y="1119"/>
                  </a:lnTo>
                  <a:lnTo>
                    <a:pt x="4276" y="1130"/>
                  </a:lnTo>
                  <a:lnTo>
                    <a:pt x="4316" y="1152"/>
                  </a:lnTo>
                  <a:lnTo>
                    <a:pt x="4276" y="1206"/>
                  </a:lnTo>
                  <a:lnTo>
                    <a:pt x="4236" y="1228"/>
                  </a:lnTo>
                  <a:lnTo>
                    <a:pt x="4195" y="1250"/>
                  </a:lnTo>
                  <a:lnTo>
                    <a:pt x="4165" y="1293"/>
                  </a:lnTo>
                  <a:lnTo>
                    <a:pt x="4125" y="1337"/>
                  </a:lnTo>
                  <a:lnTo>
                    <a:pt x="4074" y="1337"/>
                  </a:lnTo>
                  <a:lnTo>
                    <a:pt x="4024" y="1337"/>
                  </a:lnTo>
                  <a:lnTo>
                    <a:pt x="3973" y="1337"/>
                  </a:lnTo>
                  <a:lnTo>
                    <a:pt x="3933" y="1337"/>
                  </a:lnTo>
                  <a:lnTo>
                    <a:pt x="3842" y="1337"/>
                  </a:lnTo>
                  <a:lnTo>
                    <a:pt x="3731" y="1315"/>
                  </a:lnTo>
                  <a:lnTo>
                    <a:pt x="3691" y="1293"/>
                  </a:lnTo>
                  <a:lnTo>
                    <a:pt x="3651" y="1239"/>
                  </a:lnTo>
                  <a:lnTo>
                    <a:pt x="3620" y="1185"/>
                  </a:lnTo>
                  <a:lnTo>
                    <a:pt x="3600" y="1141"/>
                  </a:lnTo>
                  <a:lnTo>
                    <a:pt x="3550" y="1109"/>
                  </a:lnTo>
                  <a:lnTo>
                    <a:pt x="3489" y="1087"/>
                  </a:lnTo>
                  <a:lnTo>
                    <a:pt x="3449" y="1043"/>
                  </a:lnTo>
                  <a:lnTo>
                    <a:pt x="3409" y="1011"/>
                  </a:lnTo>
                  <a:lnTo>
                    <a:pt x="3368" y="989"/>
                  </a:lnTo>
                  <a:lnTo>
                    <a:pt x="3328" y="978"/>
                  </a:lnTo>
                  <a:lnTo>
                    <a:pt x="3257" y="967"/>
                  </a:lnTo>
                  <a:lnTo>
                    <a:pt x="3217" y="967"/>
                  </a:lnTo>
                  <a:lnTo>
                    <a:pt x="3177" y="978"/>
                  </a:lnTo>
                  <a:lnTo>
                    <a:pt x="3136" y="978"/>
                  </a:lnTo>
                  <a:lnTo>
                    <a:pt x="3106" y="935"/>
                  </a:lnTo>
                  <a:lnTo>
                    <a:pt x="3076" y="891"/>
                  </a:lnTo>
                  <a:lnTo>
                    <a:pt x="2995" y="869"/>
                  </a:lnTo>
                  <a:lnTo>
                    <a:pt x="2955" y="859"/>
                  </a:lnTo>
                  <a:lnTo>
                    <a:pt x="2904" y="837"/>
                  </a:lnTo>
                  <a:lnTo>
                    <a:pt x="2824" y="826"/>
                  </a:lnTo>
                  <a:lnTo>
                    <a:pt x="2783" y="815"/>
                  </a:lnTo>
                  <a:lnTo>
                    <a:pt x="2743" y="826"/>
                  </a:lnTo>
                  <a:lnTo>
                    <a:pt x="2703" y="848"/>
                  </a:lnTo>
                  <a:lnTo>
                    <a:pt x="2662" y="869"/>
                  </a:lnTo>
                  <a:lnTo>
                    <a:pt x="2612" y="880"/>
                  </a:lnTo>
                  <a:lnTo>
                    <a:pt x="2562" y="891"/>
                  </a:lnTo>
                  <a:lnTo>
                    <a:pt x="2511" y="902"/>
                  </a:lnTo>
                  <a:lnTo>
                    <a:pt x="2471" y="924"/>
                  </a:lnTo>
                  <a:lnTo>
                    <a:pt x="2430" y="924"/>
                  </a:lnTo>
                  <a:lnTo>
                    <a:pt x="2390" y="913"/>
                  </a:lnTo>
                  <a:lnTo>
                    <a:pt x="2350" y="902"/>
                  </a:lnTo>
                  <a:lnTo>
                    <a:pt x="2279" y="869"/>
                  </a:lnTo>
                  <a:lnTo>
                    <a:pt x="2239" y="859"/>
                  </a:lnTo>
                  <a:lnTo>
                    <a:pt x="2198" y="837"/>
                  </a:lnTo>
                  <a:lnTo>
                    <a:pt x="2158" y="815"/>
                  </a:lnTo>
                  <a:lnTo>
                    <a:pt x="2118" y="783"/>
                  </a:lnTo>
                  <a:lnTo>
                    <a:pt x="2067" y="772"/>
                  </a:lnTo>
                  <a:lnTo>
                    <a:pt x="2027" y="772"/>
                  </a:lnTo>
                  <a:lnTo>
                    <a:pt x="1987" y="793"/>
                  </a:lnTo>
                  <a:lnTo>
                    <a:pt x="1946" y="815"/>
                  </a:lnTo>
                  <a:lnTo>
                    <a:pt x="1926" y="859"/>
                  </a:lnTo>
                  <a:lnTo>
                    <a:pt x="1926" y="902"/>
                  </a:lnTo>
                  <a:lnTo>
                    <a:pt x="1926" y="946"/>
                  </a:lnTo>
                  <a:lnTo>
                    <a:pt x="1896" y="989"/>
                  </a:lnTo>
                  <a:lnTo>
                    <a:pt x="1876" y="1032"/>
                  </a:lnTo>
                  <a:lnTo>
                    <a:pt x="1876" y="1076"/>
                  </a:lnTo>
                  <a:lnTo>
                    <a:pt x="1896" y="1119"/>
                  </a:lnTo>
                  <a:lnTo>
                    <a:pt x="1916" y="1163"/>
                  </a:lnTo>
                  <a:lnTo>
                    <a:pt x="1916" y="1206"/>
                  </a:lnTo>
                  <a:lnTo>
                    <a:pt x="1916" y="1293"/>
                  </a:lnTo>
                  <a:lnTo>
                    <a:pt x="1906" y="1337"/>
                  </a:lnTo>
                  <a:lnTo>
                    <a:pt x="1866" y="1359"/>
                  </a:lnTo>
                  <a:lnTo>
                    <a:pt x="1805" y="1359"/>
                  </a:lnTo>
                  <a:lnTo>
                    <a:pt x="1755" y="1380"/>
                  </a:lnTo>
                  <a:lnTo>
                    <a:pt x="1714" y="1380"/>
                  </a:lnTo>
                  <a:lnTo>
                    <a:pt x="1674" y="1391"/>
                  </a:lnTo>
                  <a:lnTo>
                    <a:pt x="1634" y="1391"/>
                  </a:lnTo>
                  <a:lnTo>
                    <a:pt x="1593" y="1402"/>
                  </a:lnTo>
                  <a:lnTo>
                    <a:pt x="1553" y="1369"/>
                  </a:lnTo>
                  <a:lnTo>
                    <a:pt x="1513" y="1348"/>
                  </a:lnTo>
                  <a:lnTo>
                    <a:pt x="1472" y="1348"/>
                  </a:lnTo>
                  <a:lnTo>
                    <a:pt x="1432" y="1348"/>
                  </a:lnTo>
                  <a:lnTo>
                    <a:pt x="1382" y="1326"/>
                  </a:lnTo>
                  <a:lnTo>
                    <a:pt x="1341" y="1304"/>
                  </a:lnTo>
                  <a:lnTo>
                    <a:pt x="1301" y="1272"/>
                  </a:lnTo>
                  <a:lnTo>
                    <a:pt x="1261" y="1250"/>
                  </a:lnTo>
                  <a:lnTo>
                    <a:pt x="1220" y="1239"/>
                  </a:lnTo>
                  <a:lnTo>
                    <a:pt x="1180" y="1239"/>
                  </a:lnTo>
                  <a:lnTo>
                    <a:pt x="1140" y="1239"/>
                  </a:lnTo>
                  <a:lnTo>
                    <a:pt x="1099" y="1228"/>
                  </a:lnTo>
                  <a:lnTo>
                    <a:pt x="1059" y="1228"/>
                  </a:lnTo>
                  <a:lnTo>
                    <a:pt x="1019" y="1217"/>
                  </a:lnTo>
                  <a:lnTo>
                    <a:pt x="978" y="1217"/>
                  </a:lnTo>
                  <a:lnTo>
                    <a:pt x="938" y="1228"/>
                  </a:lnTo>
                  <a:lnTo>
                    <a:pt x="898" y="1250"/>
                  </a:lnTo>
                  <a:lnTo>
                    <a:pt x="857" y="1282"/>
                  </a:lnTo>
                  <a:lnTo>
                    <a:pt x="817" y="1315"/>
                  </a:lnTo>
                  <a:lnTo>
                    <a:pt x="777" y="1337"/>
                  </a:lnTo>
                  <a:lnTo>
                    <a:pt x="736" y="1369"/>
                  </a:lnTo>
                  <a:lnTo>
                    <a:pt x="696" y="1380"/>
                  </a:lnTo>
                  <a:lnTo>
                    <a:pt x="656" y="1337"/>
                  </a:lnTo>
                  <a:lnTo>
                    <a:pt x="645" y="1293"/>
                  </a:lnTo>
                  <a:lnTo>
                    <a:pt x="625" y="1250"/>
                  </a:lnTo>
                  <a:lnTo>
                    <a:pt x="625" y="1206"/>
                  </a:lnTo>
                  <a:lnTo>
                    <a:pt x="615" y="1163"/>
                  </a:lnTo>
                  <a:lnTo>
                    <a:pt x="595" y="1119"/>
                  </a:lnTo>
                  <a:lnTo>
                    <a:pt x="555" y="1098"/>
                  </a:lnTo>
                  <a:lnTo>
                    <a:pt x="504" y="1087"/>
                  </a:lnTo>
                  <a:lnTo>
                    <a:pt x="464" y="1076"/>
                  </a:lnTo>
                  <a:lnTo>
                    <a:pt x="424" y="1043"/>
                  </a:lnTo>
                  <a:lnTo>
                    <a:pt x="393" y="1000"/>
                  </a:lnTo>
                  <a:lnTo>
                    <a:pt x="383" y="956"/>
                  </a:lnTo>
                  <a:lnTo>
                    <a:pt x="373" y="902"/>
                  </a:lnTo>
                  <a:lnTo>
                    <a:pt x="353" y="859"/>
                  </a:lnTo>
                  <a:lnTo>
                    <a:pt x="313" y="837"/>
                  </a:lnTo>
                  <a:lnTo>
                    <a:pt x="272" y="804"/>
                  </a:lnTo>
                  <a:lnTo>
                    <a:pt x="232" y="783"/>
                  </a:lnTo>
                  <a:lnTo>
                    <a:pt x="182" y="783"/>
                  </a:lnTo>
                  <a:lnTo>
                    <a:pt x="141" y="783"/>
                  </a:lnTo>
                  <a:lnTo>
                    <a:pt x="131" y="739"/>
                  </a:lnTo>
                  <a:lnTo>
                    <a:pt x="121" y="696"/>
                  </a:lnTo>
                  <a:lnTo>
                    <a:pt x="121" y="641"/>
                  </a:lnTo>
                  <a:lnTo>
                    <a:pt x="121" y="598"/>
                  </a:lnTo>
                  <a:lnTo>
                    <a:pt x="121" y="554"/>
                  </a:lnTo>
                  <a:lnTo>
                    <a:pt x="121" y="511"/>
                  </a:lnTo>
                  <a:lnTo>
                    <a:pt x="121" y="467"/>
                  </a:lnTo>
                  <a:lnTo>
                    <a:pt x="81" y="456"/>
                  </a:lnTo>
                  <a:lnTo>
                    <a:pt x="61" y="413"/>
                  </a:lnTo>
                  <a:lnTo>
                    <a:pt x="61" y="370"/>
                  </a:lnTo>
                  <a:lnTo>
                    <a:pt x="61" y="326"/>
                  </a:lnTo>
                  <a:lnTo>
                    <a:pt x="61" y="283"/>
                  </a:lnTo>
                  <a:lnTo>
                    <a:pt x="50" y="239"/>
                  </a:lnTo>
                  <a:lnTo>
                    <a:pt x="61" y="196"/>
                  </a:lnTo>
                  <a:lnTo>
                    <a:pt x="91" y="152"/>
                  </a:lnTo>
                  <a:lnTo>
                    <a:pt x="91" y="109"/>
                  </a:lnTo>
                  <a:lnTo>
                    <a:pt x="61" y="65"/>
                  </a:lnTo>
                  <a:lnTo>
                    <a:pt x="20" y="43"/>
                  </a:lnTo>
                  <a:lnTo>
                    <a:pt x="0" y="0"/>
                  </a:lnTo>
                  <a:lnTo>
                    <a:pt x="0" y="65"/>
                  </a:lnTo>
                  <a:lnTo>
                    <a:pt x="0" y="0"/>
                  </a:lnTo>
                </a:path>
              </a:pathLst>
            </a:custGeom>
            <a:solidFill>
              <a:srgbClr val="65656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5" name="Freeform 9">
              <a:extLst>
                <a:ext uri="{FF2B5EF4-FFF2-40B4-BE49-F238E27FC236}">
                  <a16:creationId xmlns:a16="http://schemas.microsoft.com/office/drawing/2014/main" id="{8092EBDF-8F6B-F20B-33D8-E6E47467DE96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" y="549"/>
              <a:ext cx="4993" cy="3253"/>
            </a:xfrm>
            <a:custGeom>
              <a:avLst/>
              <a:gdLst>
                <a:gd name="T0" fmla="*/ 968 w 4993"/>
                <a:gd name="T1" fmla="*/ 2686 h 3253"/>
                <a:gd name="T2" fmla="*/ 766 w 4993"/>
                <a:gd name="T3" fmla="*/ 3045 h 3253"/>
                <a:gd name="T4" fmla="*/ 474 w 4993"/>
                <a:gd name="T5" fmla="*/ 3121 h 3253"/>
                <a:gd name="T6" fmla="*/ 161 w 4993"/>
                <a:gd name="T7" fmla="*/ 3067 h 3253"/>
                <a:gd name="T8" fmla="*/ 182 w 4993"/>
                <a:gd name="T9" fmla="*/ 2893 h 3253"/>
                <a:gd name="T10" fmla="*/ 504 w 4993"/>
                <a:gd name="T11" fmla="*/ 2828 h 3253"/>
                <a:gd name="T12" fmla="*/ 807 w 4993"/>
                <a:gd name="T13" fmla="*/ 2708 h 3253"/>
                <a:gd name="T14" fmla="*/ 958 w 4993"/>
                <a:gd name="T15" fmla="*/ 2447 h 3253"/>
                <a:gd name="T16" fmla="*/ 645 w 4993"/>
                <a:gd name="T17" fmla="*/ 2186 h 3253"/>
                <a:gd name="T18" fmla="*/ 303 w 4993"/>
                <a:gd name="T19" fmla="*/ 2001 h 3253"/>
                <a:gd name="T20" fmla="*/ 444 w 4993"/>
                <a:gd name="T21" fmla="*/ 2012 h 3253"/>
                <a:gd name="T22" fmla="*/ 837 w 4993"/>
                <a:gd name="T23" fmla="*/ 2077 h 3253"/>
                <a:gd name="T24" fmla="*/ 1190 w 4993"/>
                <a:gd name="T25" fmla="*/ 2186 h 3253"/>
                <a:gd name="T26" fmla="*/ 1291 w 4993"/>
                <a:gd name="T27" fmla="*/ 2230 h 3253"/>
                <a:gd name="T28" fmla="*/ 1553 w 4993"/>
                <a:gd name="T29" fmla="*/ 1990 h 3253"/>
                <a:gd name="T30" fmla="*/ 1896 w 4993"/>
                <a:gd name="T31" fmla="*/ 1795 h 3253"/>
                <a:gd name="T32" fmla="*/ 2047 w 4993"/>
                <a:gd name="T33" fmla="*/ 1468 h 3253"/>
                <a:gd name="T34" fmla="*/ 2148 w 4993"/>
                <a:gd name="T35" fmla="*/ 1523 h 3253"/>
                <a:gd name="T36" fmla="*/ 2350 w 4993"/>
                <a:gd name="T37" fmla="*/ 1370 h 3253"/>
                <a:gd name="T38" fmla="*/ 2158 w 4993"/>
                <a:gd name="T39" fmla="*/ 1088 h 3253"/>
                <a:gd name="T40" fmla="*/ 2077 w 4993"/>
                <a:gd name="T41" fmla="*/ 653 h 3253"/>
                <a:gd name="T42" fmla="*/ 1876 w 4993"/>
                <a:gd name="T43" fmla="*/ 359 h 3253"/>
                <a:gd name="T44" fmla="*/ 1674 w 4993"/>
                <a:gd name="T45" fmla="*/ 65 h 3253"/>
                <a:gd name="T46" fmla="*/ 1967 w 4993"/>
                <a:gd name="T47" fmla="*/ 131 h 3253"/>
                <a:gd name="T48" fmla="*/ 2198 w 4993"/>
                <a:gd name="T49" fmla="*/ 348 h 3253"/>
                <a:gd name="T50" fmla="*/ 2188 w 4993"/>
                <a:gd name="T51" fmla="*/ 674 h 3253"/>
                <a:gd name="T52" fmla="*/ 2309 w 4993"/>
                <a:gd name="T53" fmla="*/ 914 h 3253"/>
                <a:gd name="T54" fmla="*/ 2562 w 4993"/>
                <a:gd name="T55" fmla="*/ 707 h 3253"/>
                <a:gd name="T56" fmla="*/ 2400 w 4993"/>
                <a:gd name="T57" fmla="*/ 326 h 3253"/>
                <a:gd name="T58" fmla="*/ 2794 w 4993"/>
                <a:gd name="T59" fmla="*/ 163 h 3253"/>
                <a:gd name="T60" fmla="*/ 3207 w 4993"/>
                <a:gd name="T61" fmla="*/ 196 h 3253"/>
                <a:gd name="T62" fmla="*/ 3247 w 4993"/>
                <a:gd name="T63" fmla="*/ 555 h 3253"/>
                <a:gd name="T64" fmla="*/ 3086 w 4993"/>
                <a:gd name="T65" fmla="*/ 783 h 3253"/>
                <a:gd name="T66" fmla="*/ 2783 w 4993"/>
                <a:gd name="T67" fmla="*/ 881 h 3253"/>
                <a:gd name="T68" fmla="*/ 3096 w 4993"/>
                <a:gd name="T69" fmla="*/ 1055 h 3253"/>
                <a:gd name="T70" fmla="*/ 3499 w 4993"/>
                <a:gd name="T71" fmla="*/ 1033 h 3253"/>
                <a:gd name="T72" fmla="*/ 3741 w 4993"/>
                <a:gd name="T73" fmla="*/ 1283 h 3253"/>
                <a:gd name="T74" fmla="*/ 3661 w 4993"/>
                <a:gd name="T75" fmla="*/ 1664 h 3253"/>
                <a:gd name="T76" fmla="*/ 3873 w 4993"/>
                <a:gd name="T77" fmla="*/ 1903 h 3253"/>
                <a:gd name="T78" fmla="*/ 4175 w 4993"/>
                <a:gd name="T79" fmla="*/ 1784 h 3253"/>
                <a:gd name="T80" fmla="*/ 4468 w 4993"/>
                <a:gd name="T81" fmla="*/ 1631 h 3253"/>
                <a:gd name="T82" fmla="*/ 4720 w 4993"/>
                <a:gd name="T83" fmla="*/ 1392 h 3253"/>
                <a:gd name="T84" fmla="*/ 4992 w 4993"/>
                <a:gd name="T85" fmla="*/ 1490 h 3253"/>
                <a:gd name="T86" fmla="*/ 4730 w 4993"/>
                <a:gd name="T87" fmla="*/ 1762 h 3253"/>
                <a:gd name="T88" fmla="*/ 4518 w 4993"/>
                <a:gd name="T89" fmla="*/ 2132 h 3253"/>
                <a:gd name="T90" fmla="*/ 4266 w 4993"/>
                <a:gd name="T91" fmla="*/ 2491 h 3253"/>
                <a:gd name="T92" fmla="*/ 3812 w 4993"/>
                <a:gd name="T93" fmla="*/ 2469 h 3253"/>
                <a:gd name="T94" fmla="*/ 3560 w 4993"/>
                <a:gd name="T95" fmla="*/ 2317 h 3253"/>
                <a:gd name="T96" fmla="*/ 3550 w 4993"/>
                <a:gd name="T97" fmla="*/ 1849 h 3253"/>
                <a:gd name="T98" fmla="*/ 3348 w 4993"/>
                <a:gd name="T99" fmla="*/ 1566 h 3253"/>
                <a:gd name="T100" fmla="*/ 3005 w 4993"/>
                <a:gd name="T101" fmla="*/ 1773 h 3253"/>
                <a:gd name="T102" fmla="*/ 2824 w 4993"/>
                <a:gd name="T103" fmla="*/ 1566 h 3253"/>
                <a:gd name="T104" fmla="*/ 2582 w 4993"/>
                <a:gd name="T105" fmla="*/ 1294 h 3253"/>
                <a:gd name="T106" fmla="*/ 2279 w 4993"/>
                <a:gd name="T107" fmla="*/ 1577 h 3253"/>
                <a:gd name="T108" fmla="*/ 2158 w 4993"/>
                <a:gd name="T109" fmla="*/ 2001 h 3253"/>
                <a:gd name="T110" fmla="*/ 1896 w 4993"/>
                <a:gd name="T111" fmla="*/ 2328 h 3253"/>
                <a:gd name="T112" fmla="*/ 1755 w 4993"/>
                <a:gd name="T113" fmla="*/ 2643 h 3253"/>
                <a:gd name="T114" fmla="*/ 1392 w 4993"/>
                <a:gd name="T115" fmla="*/ 2436 h 3253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4993" h="3253">
                  <a:moveTo>
                    <a:pt x="1240" y="2415"/>
                  </a:moveTo>
                  <a:lnTo>
                    <a:pt x="1190" y="2436"/>
                  </a:lnTo>
                  <a:lnTo>
                    <a:pt x="1150" y="2458"/>
                  </a:lnTo>
                  <a:lnTo>
                    <a:pt x="1140" y="2502"/>
                  </a:lnTo>
                  <a:lnTo>
                    <a:pt x="1140" y="2545"/>
                  </a:lnTo>
                  <a:lnTo>
                    <a:pt x="1119" y="2589"/>
                  </a:lnTo>
                  <a:lnTo>
                    <a:pt x="1079" y="2610"/>
                  </a:lnTo>
                  <a:lnTo>
                    <a:pt x="1039" y="2621"/>
                  </a:lnTo>
                  <a:lnTo>
                    <a:pt x="998" y="2643"/>
                  </a:lnTo>
                  <a:lnTo>
                    <a:pt x="968" y="2686"/>
                  </a:lnTo>
                  <a:lnTo>
                    <a:pt x="968" y="2730"/>
                  </a:lnTo>
                  <a:lnTo>
                    <a:pt x="958" y="2784"/>
                  </a:lnTo>
                  <a:lnTo>
                    <a:pt x="958" y="2828"/>
                  </a:lnTo>
                  <a:lnTo>
                    <a:pt x="968" y="2871"/>
                  </a:lnTo>
                  <a:lnTo>
                    <a:pt x="968" y="2915"/>
                  </a:lnTo>
                  <a:lnTo>
                    <a:pt x="938" y="2958"/>
                  </a:lnTo>
                  <a:lnTo>
                    <a:pt x="887" y="2980"/>
                  </a:lnTo>
                  <a:lnTo>
                    <a:pt x="847" y="3013"/>
                  </a:lnTo>
                  <a:lnTo>
                    <a:pt x="807" y="3045"/>
                  </a:lnTo>
                  <a:lnTo>
                    <a:pt x="766" y="3045"/>
                  </a:lnTo>
                  <a:lnTo>
                    <a:pt x="716" y="3045"/>
                  </a:lnTo>
                  <a:lnTo>
                    <a:pt x="676" y="3056"/>
                  </a:lnTo>
                  <a:lnTo>
                    <a:pt x="666" y="3100"/>
                  </a:lnTo>
                  <a:lnTo>
                    <a:pt x="666" y="3154"/>
                  </a:lnTo>
                  <a:lnTo>
                    <a:pt x="645" y="3198"/>
                  </a:lnTo>
                  <a:lnTo>
                    <a:pt x="595" y="3241"/>
                  </a:lnTo>
                  <a:lnTo>
                    <a:pt x="555" y="3252"/>
                  </a:lnTo>
                  <a:lnTo>
                    <a:pt x="524" y="3208"/>
                  </a:lnTo>
                  <a:lnTo>
                    <a:pt x="504" y="3165"/>
                  </a:lnTo>
                  <a:lnTo>
                    <a:pt x="474" y="3121"/>
                  </a:lnTo>
                  <a:lnTo>
                    <a:pt x="484" y="3078"/>
                  </a:lnTo>
                  <a:lnTo>
                    <a:pt x="484" y="3034"/>
                  </a:lnTo>
                  <a:lnTo>
                    <a:pt x="444" y="3013"/>
                  </a:lnTo>
                  <a:lnTo>
                    <a:pt x="403" y="3013"/>
                  </a:lnTo>
                  <a:lnTo>
                    <a:pt x="363" y="3024"/>
                  </a:lnTo>
                  <a:lnTo>
                    <a:pt x="323" y="3045"/>
                  </a:lnTo>
                  <a:lnTo>
                    <a:pt x="282" y="3067"/>
                  </a:lnTo>
                  <a:lnTo>
                    <a:pt x="242" y="3078"/>
                  </a:lnTo>
                  <a:lnTo>
                    <a:pt x="202" y="3067"/>
                  </a:lnTo>
                  <a:lnTo>
                    <a:pt x="161" y="3067"/>
                  </a:lnTo>
                  <a:lnTo>
                    <a:pt x="121" y="3024"/>
                  </a:lnTo>
                  <a:lnTo>
                    <a:pt x="121" y="2980"/>
                  </a:lnTo>
                  <a:lnTo>
                    <a:pt x="91" y="2937"/>
                  </a:lnTo>
                  <a:lnTo>
                    <a:pt x="40" y="2915"/>
                  </a:lnTo>
                  <a:lnTo>
                    <a:pt x="0" y="2860"/>
                  </a:lnTo>
                  <a:lnTo>
                    <a:pt x="30" y="2817"/>
                  </a:lnTo>
                  <a:lnTo>
                    <a:pt x="71" y="2828"/>
                  </a:lnTo>
                  <a:lnTo>
                    <a:pt x="91" y="2871"/>
                  </a:lnTo>
                  <a:lnTo>
                    <a:pt x="141" y="2893"/>
                  </a:lnTo>
                  <a:lnTo>
                    <a:pt x="182" y="2893"/>
                  </a:lnTo>
                  <a:lnTo>
                    <a:pt x="202" y="2937"/>
                  </a:lnTo>
                  <a:lnTo>
                    <a:pt x="252" y="2969"/>
                  </a:lnTo>
                  <a:lnTo>
                    <a:pt x="292" y="2937"/>
                  </a:lnTo>
                  <a:lnTo>
                    <a:pt x="303" y="2893"/>
                  </a:lnTo>
                  <a:lnTo>
                    <a:pt x="303" y="2850"/>
                  </a:lnTo>
                  <a:lnTo>
                    <a:pt x="343" y="2839"/>
                  </a:lnTo>
                  <a:lnTo>
                    <a:pt x="383" y="2860"/>
                  </a:lnTo>
                  <a:lnTo>
                    <a:pt x="424" y="2828"/>
                  </a:lnTo>
                  <a:lnTo>
                    <a:pt x="464" y="2795"/>
                  </a:lnTo>
                  <a:lnTo>
                    <a:pt x="504" y="2828"/>
                  </a:lnTo>
                  <a:lnTo>
                    <a:pt x="555" y="2860"/>
                  </a:lnTo>
                  <a:lnTo>
                    <a:pt x="595" y="2871"/>
                  </a:lnTo>
                  <a:lnTo>
                    <a:pt x="645" y="2882"/>
                  </a:lnTo>
                  <a:lnTo>
                    <a:pt x="656" y="2839"/>
                  </a:lnTo>
                  <a:lnTo>
                    <a:pt x="645" y="2795"/>
                  </a:lnTo>
                  <a:lnTo>
                    <a:pt x="686" y="2773"/>
                  </a:lnTo>
                  <a:lnTo>
                    <a:pt x="686" y="2730"/>
                  </a:lnTo>
                  <a:lnTo>
                    <a:pt x="726" y="2708"/>
                  </a:lnTo>
                  <a:lnTo>
                    <a:pt x="766" y="2708"/>
                  </a:lnTo>
                  <a:lnTo>
                    <a:pt x="807" y="2708"/>
                  </a:lnTo>
                  <a:lnTo>
                    <a:pt x="847" y="2686"/>
                  </a:lnTo>
                  <a:lnTo>
                    <a:pt x="887" y="2665"/>
                  </a:lnTo>
                  <a:lnTo>
                    <a:pt x="918" y="2621"/>
                  </a:lnTo>
                  <a:lnTo>
                    <a:pt x="958" y="2599"/>
                  </a:lnTo>
                  <a:lnTo>
                    <a:pt x="998" y="2599"/>
                  </a:lnTo>
                  <a:lnTo>
                    <a:pt x="1019" y="2556"/>
                  </a:lnTo>
                  <a:lnTo>
                    <a:pt x="1049" y="2512"/>
                  </a:lnTo>
                  <a:lnTo>
                    <a:pt x="1039" y="2469"/>
                  </a:lnTo>
                  <a:lnTo>
                    <a:pt x="998" y="2447"/>
                  </a:lnTo>
                  <a:lnTo>
                    <a:pt x="958" y="2447"/>
                  </a:lnTo>
                  <a:lnTo>
                    <a:pt x="918" y="2425"/>
                  </a:lnTo>
                  <a:lnTo>
                    <a:pt x="877" y="2404"/>
                  </a:lnTo>
                  <a:lnTo>
                    <a:pt x="837" y="2415"/>
                  </a:lnTo>
                  <a:lnTo>
                    <a:pt x="797" y="2404"/>
                  </a:lnTo>
                  <a:lnTo>
                    <a:pt x="777" y="2360"/>
                  </a:lnTo>
                  <a:lnTo>
                    <a:pt x="797" y="2317"/>
                  </a:lnTo>
                  <a:lnTo>
                    <a:pt x="807" y="2273"/>
                  </a:lnTo>
                  <a:lnTo>
                    <a:pt x="716" y="2241"/>
                  </a:lnTo>
                  <a:lnTo>
                    <a:pt x="676" y="2230"/>
                  </a:lnTo>
                  <a:lnTo>
                    <a:pt x="645" y="2186"/>
                  </a:lnTo>
                  <a:lnTo>
                    <a:pt x="605" y="2164"/>
                  </a:lnTo>
                  <a:lnTo>
                    <a:pt x="565" y="2153"/>
                  </a:lnTo>
                  <a:lnTo>
                    <a:pt x="524" y="2132"/>
                  </a:lnTo>
                  <a:lnTo>
                    <a:pt x="484" y="2110"/>
                  </a:lnTo>
                  <a:lnTo>
                    <a:pt x="444" y="2110"/>
                  </a:lnTo>
                  <a:lnTo>
                    <a:pt x="403" y="2099"/>
                  </a:lnTo>
                  <a:lnTo>
                    <a:pt x="363" y="2099"/>
                  </a:lnTo>
                  <a:lnTo>
                    <a:pt x="343" y="2056"/>
                  </a:lnTo>
                  <a:lnTo>
                    <a:pt x="343" y="2012"/>
                  </a:lnTo>
                  <a:lnTo>
                    <a:pt x="303" y="2001"/>
                  </a:lnTo>
                  <a:lnTo>
                    <a:pt x="282" y="1958"/>
                  </a:lnTo>
                  <a:lnTo>
                    <a:pt x="242" y="1914"/>
                  </a:lnTo>
                  <a:lnTo>
                    <a:pt x="222" y="1871"/>
                  </a:lnTo>
                  <a:lnTo>
                    <a:pt x="242" y="1827"/>
                  </a:lnTo>
                  <a:lnTo>
                    <a:pt x="282" y="1827"/>
                  </a:lnTo>
                  <a:lnTo>
                    <a:pt x="313" y="1871"/>
                  </a:lnTo>
                  <a:lnTo>
                    <a:pt x="353" y="1903"/>
                  </a:lnTo>
                  <a:lnTo>
                    <a:pt x="393" y="1925"/>
                  </a:lnTo>
                  <a:lnTo>
                    <a:pt x="403" y="1969"/>
                  </a:lnTo>
                  <a:lnTo>
                    <a:pt x="444" y="2012"/>
                  </a:lnTo>
                  <a:lnTo>
                    <a:pt x="484" y="2023"/>
                  </a:lnTo>
                  <a:lnTo>
                    <a:pt x="524" y="2066"/>
                  </a:lnTo>
                  <a:lnTo>
                    <a:pt x="555" y="2110"/>
                  </a:lnTo>
                  <a:lnTo>
                    <a:pt x="595" y="2121"/>
                  </a:lnTo>
                  <a:lnTo>
                    <a:pt x="635" y="2121"/>
                  </a:lnTo>
                  <a:lnTo>
                    <a:pt x="676" y="2121"/>
                  </a:lnTo>
                  <a:lnTo>
                    <a:pt x="716" y="2099"/>
                  </a:lnTo>
                  <a:lnTo>
                    <a:pt x="756" y="2066"/>
                  </a:lnTo>
                  <a:lnTo>
                    <a:pt x="797" y="2056"/>
                  </a:lnTo>
                  <a:lnTo>
                    <a:pt x="837" y="2077"/>
                  </a:lnTo>
                  <a:lnTo>
                    <a:pt x="877" y="2110"/>
                  </a:lnTo>
                  <a:lnTo>
                    <a:pt x="918" y="2110"/>
                  </a:lnTo>
                  <a:lnTo>
                    <a:pt x="958" y="2110"/>
                  </a:lnTo>
                  <a:lnTo>
                    <a:pt x="998" y="2121"/>
                  </a:lnTo>
                  <a:lnTo>
                    <a:pt x="1029" y="2164"/>
                  </a:lnTo>
                  <a:lnTo>
                    <a:pt x="1069" y="2164"/>
                  </a:lnTo>
                  <a:lnTo>
                    <a:pt x="1109" y="2153"/>
                  </a:lnTo>
                  <a:lnTo>
                    <a:pt x="1150" y="2143"/>
                  </a:lnTo>
                  <a:lnTo>
                    <a:pt x="1190" y="2143"/>
                  </a:lnTo>
                  <a:lnTo>
                    <a:pt x="1190" y="2186"/>
                  </a:lnTo>
                  <a:lnTo>
                    <a:pt x="1180" y="2230"/>
                  </a:lnTo>
                  <a:lnTo>
                    <a:pt x="1170" y="2273"/>
                  </a:lnTo>
                  <a:lnTo>
                    <a:pt x="1180" y="2317"/>
                  </a:lnTo>
                  <a:lnTo>
                    <a:pt x="1220" y="2349"/>
                  </a:lnTo>
                  <a:lnTo>
                    <a:pt x="1261" y="2393"/>
                  </a:lnTo>
                  <a:lnTo>
                    <a:pt x="1301" y="2404"/>
                  </a:lnTo>
                  <a:lnTo>
                    <a:pt x="1321" y="2360"/>
                  </a:lnTo>
                  <a:lnTo>
                    <a:pt x="1321" y="2317"/>
                  </a:lnTo>
                  <a:lnTo>
                    <a:pt x="1301" y="2273"/>
                  </a:lnTo>
                  <a:lnTo>
                    <a:pt x="1291" y="2230"/>
                  </a:lnTo>
                  <a:lnTo>
                    <a:pt x="1321" y="2186"/>
                  </a:lnTo>
                  <a:lnTo>
                    <a:pt x="1361" y="2164"/>
                  </a:lnTo>
                  <a:lnTo>
                    <a:pt x="1402" y="2164"/>
                  </a:lnTo>
                  <a:lnTo>
                    <a:pt x="1402" y="2121"/>
                  </a:lnTo>
                  <a:lnTo>
                    <a:pt x="1392" y="2077"/>
                  </a:lnTo>
                  <a:lnTo>
                    <a:pt x="1442" y="2066"/>
                  </a:lnTo>
                  <a:lnTo>
                    <a:pt x="1482" y="2066"/>
                  </a:lnTo>
                  <a:lnTo>
                    <a:pt x="1523" y="2077"/>
                  </a:lnTo>
                  <a:lnTo>
                    <a:pt x="1553" y="2034"/>
                  </a:lnTo>
                  <a:lnTo>
                    <a:pt x="1553" y="1990"/>
                  </a:lnTo>
                  <a:lnTo>
                    <a:pt x="1553" y="1947"/>
                  </a:lnTo>
                  <a:lnTo>
                    <a:pt x="1593" y="1914"/>
                  </a:lnTo>
                  <a:lnTo>
                    <a:pt x="1644" y="1914"/>
                  </a:lnTo>
                  <a:lnTo>
                    <a:pt x="1694" y="1903"/>
                  </a:lnTo>
                  <a:lnTo>
                    <a:pt x="1745" y="1903"/>
                  </a:lnTo>
                  <a:lnTo>
                    <a:pt x="1785" y="1903"/>
                  </a:lnTo>
                  <a:lnTo>
                    <a:pt x="1825" y="1882"/>
                  </a:lnTo>
                  <a:lnTo>
                    <a:pt x="1866" y="1882"/>
                  </a:lnTo>
                  <a:lnTo>
                    <a:pt x="1896" y="1838"/>
                  </a:lnTo>
                  <a:lnTo>
                    <a:pt x="1896" y="1795"/>
                  </a:lnTo>
                  <a:lnTo>
                    <a:pt x="1886" y="1751"/>
                  </a:lnTo>
                  <a:lnTo>
                    <a:pt x="1886" y="1708"/>
                  </a:lnTo>
                  <a:lnTo>
                    <a:pt x="1896" y="1664"/>
                  </a:lnTo>
                  <a:lnTo>
                    <a:pt x="1886" y="1621"/>
                  </a:lnTo>
                  <a:lnTo>
                    <a:pt x="1886" y="1577"/>
                  </a:lnTo>
                  <a:lnTo>
                    <a:pt x="1926" y="1555"/>
                  </a:lnTo>
                  <a:lnTo>
                    <a:pt x="1977" y="1555"/>
                  </a:lnTo>
                  <a:lnTo>
                    <a:pt x="2017" y="1555"/>
                  </a:lnTo>
                  <a:lnTo>
                    <a:pt x="2017" y="1512"/>
                  </a:lnTo>
                  <a:lnTo>
                    <a:pt x="2047" y="1468"/>
                  </a:lnTo>
                  <a:lnTo>
                    <a:pt x="2098" y="1436"/>
                  </a:lnTo>
                  <a:lnTo>
                    <a:pt x="2108" y="1392"/>
                  </a:lnTo>
                  <a:lnTo>
                    <a:pt x="2108" y="1349"/>
                  </a:lnTo>
                  <a:lnTo>
                    <a:pt x="2148" y="1316"/>
                  </a:lnTo>
                  <a:lnTo>
                    <a:pt x="2188" y="1305"/>
                  </a:lnTo>
                  <a:lnTo>
                    <a:pt x="2178" y="1349"/>
                  </a:lnTo>
                  <a:lnTo>
                    <a:pt x="2168" y="1392"/>
                  </a:lnTo>
                  <a:lnTo>
                    <a:pt x="2148" y="1436"/>
                  </a:lnTo>
                  <a:lnTo>
                    <a:pt x="2148" y="1479"/>
                  </a:lnTo>
                  <a:lnTo>
                    <a:pt x="2148" y="1523"/>
                  </a:lnTo>
                  <a:lnTo>
                    <a:pt x="2138" y="1566"/>
                  </a:lnTo>
                  <a:lnTo>
                    <a:pt x="2178" y="1555"/>
                  </a:lnTo>
                  <a:lnTo>
                    <a:pt x="2209" y="1512"/>
                  </a:lnTo>
                  <a:lnTo>
                    <a:pt x="2249" y="1544"/>
                  </a:lnTo>
                  <a:lnTo>
                    <a:pt x="2289" y="1566"/>
                  </a:lnTo>
                  <a:lnTo>
                    <a:pt x="2299" y="1523"/>
                  </a:lnTo>
                  <a:lnTo>
                    <a:pt x="2340" y="1501"/>
                  </a:lnTo>
                  <a:lnTo>
                    <a:pt x="2360" y="1457"/>
                  </a:lnTo>
                  <a:lnTo>
                    <a:pt x="2350" y="1414"/>
                  </a:lnTo>
                  <a:lnTo>
                    <a:pt x="2350" y="1370"/>
                  </a:lnTo>
                  <a:lnTo>
                    <a:pt x="2309" y="1360"/>
                  </a:lnTo>
                  <a:lnTo>
                    <a:pt x="2279" y="1316"/>
                  </a:lnTo>
                  <a:lnTo>
                    <a:pt x="2279" y="1262"/>
                  </a:lnTo>
                  <a:lnTo>
                    <a:pt x="2279" y="1218"/>
                  </a:lnTo>
                  <a:lnTo>
                    <a:pt x="2289" y="1175"/>
                  </a:lnTo>
                  <a:lnTo>
                    <a:pt x="2289" y="1131"/>
                  </a:lnTo>
                  <a:lnTo>
                    <a:pt x="2279" y="1088"/>
                  </a:lnTo>
                  <a:lnTo>
                    <a:pt x="2239" y="1077"/>
                  </a:lnTo>
                  <a:lnTo>
                    <a:pt x="2198" y="1099"/>
                  </a:lnTo>
                  <a:lnTo>
                    <a:pt x="2158" y="1088"/>
                  </a:lnTo>
                  <a:lnTo>
                    <a:pt x="2118" y="1044"/>
                  </a:lnTo>
                  <a:lnTo>
                    <a:pt x="2098" y="1001"/>
                  </a:lnTo>
                  <a:lnTo>
                    <a:pt x="2108" y="957"/>
                  </a:lnTo>
                  <a:lnTo>
                    <a:pt x="2098" y="914"/>
                  </a:lnTo>
                  <a:lnTo>
                    <a:pt x="2077" y="870"/>
                  </a:lnTo>
                  <a:lnTo>
                    <a:pt x="2067" y="827"/>
                  </a:lnTo>
                  <a:lnTo>
                    <a:pt x="2077" y="783"/>
                  </a:lnTo>
                  <a:lnTo>
                    <a:pt x="2077" y="740"/>
                  </a:lnTo>
                  <a:lnTo>
                    <a:pt x="2077" y="696"/>
                  </a:lnTo>
                  <a:lnTo>
                    <a:pt x="2077" y="653"/>
                  </a:lnTo>
                  <a:lnTo>
                    <a:pt x="2108" y="609"/>
                  </a:lnTo>
                  <a:lnTo>
                    <a:pt x="2128" y="566"/>
                  </a:lnTo>
                  <a:lnTo>
                    <a:pt x="2128" y="522"/>
                  </a:lnTo>
                  <a:lnTo>
                    <a:pt x="2108" y="479"/>
                  </a:lnTo>
                  <a:lnTo>
                    <a:pt x="2067" y="457"/>
                  </a:lnTo>
                  <a:lnTo>
                    <a:pt x="2027" y="424"/>
                  </a:lnTo>
                  <a:lnTo>
                    <a:pt x="1987" y="402"/>
                  </a:lnTo>
                  <a:lnTo>
                    <a:pt x="1946" y="402"/>
                  </a:lnTo>
                  <a:lnTo>
                    <a:pt x="1906" y="402"/>
                  </a:lnTo>
                  <a:lnTo>
                    <a:pt x="1876" y="359"/>
                  </a:lnTo>
                  <a:lnTo>
                    <a:pt x="1906" y="315"/>
                  </a:lnTo>
                  <a:lnTo>
                    <a:pt x="1896" y="272"/>
                  </a:lnTo>
                  <a:lnTo>
                    <a:pt x="1906" y="228"/>
                  </a:lnTo>
                  <a:lnTo>
                    <a:pt x="1926" y="185"/>
                  </a:lnTo>
                  <a:lnTo>
                    <a:pt x="1876" y="174"/>
                  </a:lnTo>
                  <a:lnTo>
                    <a:pt x="1835" y="174"/>
                  </a:lnTo>
                  <a:lnTo>
                    <a:pt x="1785" y="163"/>
                  </a:lnTo>
                  <a:lnTo>
                    <a:pt x="1755" y="120"/>
                  </a:lnTo>
                  <a:lnTo>
                    <a:pt x="1714" y="76"/>
                  </a:lnTo>
                  <a:lnTo>
                    <a:pt x="1674" y="65"/>
                  </a:lnTo>
                  <a:lnTo>
                    <a:pt x="1634" y="54"/>
                  </a:lnTo>
                  <a:lnTo>
                    <a:pt x="1644" y="11"/>
                  </a:lnTo>
                  <a:lnTo>
                    <a:pt x="1684" y="0"/>
                  </a:lnTo>
                  <a:lnTo>
                    <a:pt x="1735" y="0"/>
                  </a:lnTo>
                  <a:lnTo>
                    <a:pt x="1755" y="44"/>
                  </a:lnTo>
                  <a:lnTo>
                    <a:pt x="1805" y="65"/>
                  </a:lnTo>
                  <a:lnTo>
                    <a:pt x="1846" y="65"/>
                  </a:lnTo>
                  <a:lnTo>
                    <a:pt x="1886" y="76"/>
                  </a:lnTo>
                  <a:lnTo>
                    <a:pt x="1936" y="87"/>
                  </a:lnTo>
                  <a:lnTo>
                    <a:pt x="1967" y="131"/>
                  </a:lnTo>
                  <a:lnTo>
                    <a:pt x="1967" y="174"/>
                  </a:lnTo>
                  <a:lnTo>
                    <a:pt x="2007" y="185"/>
                  </a:lnTo>
                  <a:lnTo>
                    <a:pt x="2037" y="228"/>
                  </a:lnTo>
                  <a:lnTo>
                    <a:pt x="2077" y="228"/>
                  </a:lnTo>
                  <a:lnTo>
                    <a:pt x="2128" y="207"/>
                  </a:lnTo>
                  <a:lnTo>
                    <a:pt x="2178" y="196"/>
                  </a:lnTo>
                  <a:lnTo>
                    <a:pt x="2219" y="218"/>
                  </a:lnTo>
                  <a:lnTo>
                    <a:pt x="2219" y="261"/>
                  </a:lnTo>
                  <a:lnTo>
                    <a:pt x="2198" y="305"/>
                  </a:lnTo>
                  <a:lnTo>
                    <a:pt x="2198" y="348"/>
                  </a:lnTo>
                  <a:lnTo>
                    <a:pt x="2229" y="392"/>
                  </a:lnTo>
                  <a:lnTo>
                    <a:pt x="2269" y="392"/>
                  </a:lnTo>
                  <a:lnTo>
                    <a:pt x="2309" y="402"/>
                  </a:lnTo>
                  <a:lnTo>
                    <a:pt x="2350" y="446"/>
                  </a:lnTo>
                  <a:lnTo>
                    <a:pt x="2299" y="489"/>
                  </a:lnTo>
                  <a:lnTo>
                    <a:pt x="2259" y="500"/>
                  </a:lnTo>
                  <a:lnTo>
                    <a:pt x="2239" y="544"/>
                  </a:lnTo>
                  <a:lnTo>
                    <a:pt x="2239" y="587"/>
                  </a:lnTo>
                  <a:lnTo>
                    <a:pt x="2219" y="631"/>
                  </a:lnTo>
                  <a:lnTo>
                    <a:pt x="2188" y="674"/>
                  </a:lnTo>
                  <a:lnTo>
                    <a:pt x="2148" y="696"/>
                  </a:lnTo>
                  <a:lnTo>
                    <a:pt x="2108" y="718"/>
                  </a:lnTo>
                  <a:lnTo>
                    <a:pt x="2098" y="761"/>
                  </a:lnTo>
                  <a:lnTo>
                    <a:pt x="2098" y="805"/>
                  </a:lnTo>
                  <a:lnTo>
                    <a:pt x="2108" y="848"/>
                  </a:lnTo>
                  <a:lnTo>
                    <a:pt x="2148" y="859"/>
                  </a:lnTo>
                  <a:lnTo>
                    <a:pt x="2188" y="859"/>
                  </a:lnTo>
                  <a:lnTo>
                    <a:pt x="2229" y="848"/>
                  </a:lnTo>
                  <a:lnTo>
                    <a:pt x="2269" y="881"/>
                  </a:lnTo>
                  <a:lnTo>
                    <a:pt x="2309" y="914"/>
                  </a:lnTo>
                  <a:lnTo>
                    <a:pt x="2350" y="892"/>
                  </a:lnTo>
                  <a:lnTo>
                    <a:pt x="2360" y="848"/>
                  </a:lnTo>
                  <a:lnTo>
                    <a:pt x="2360" y="805"/>
                  </a:lnTo>
                  <a:lnTo>
                    <a:pt x="2360" y="761"/>
                  </a:lnTo>
                  <a:lnTo>
                    <a:pt x="2360" y="718"/>
                  </a:lnTo>
                  <a:lnTo>
                    <a:pt x="2400" y="707"/>
                  </a:lnTo>
                  <a:lnTo>
                    <a:pt x="2441" y="718"/>
                  </a:lnTo>
                  <a:lnTo>
                    <a:pt x="2481" y="740"/>
                  </a:lnTo>
                  <a:lnTo>
                    <a:pt x="2521" y="750"/>
                  </a:lnTo>
                  <a:lnTo>
                    <a:pt x="2562" y="707"/>
                  </a:lnTo>
                  <a:lnTo>
                    <a:pt x="2572" y="663"/>
                  </a:lnTo>
                  <a:lnTo>
                    <a:pt x="2572" y="620"/>
                  </a:lnTo>
                  <a:lnTo>
                    <a:pt x="2531" y="587"/>
                  </a:lnTo>
                  <a:lnTo>
                    <a:pt x="2491" y="587"/>
                  </a:lnTo>
                  <a:lnTo>
                    <a:pt x="2451" y="566"/>
                  </a:lnTo>
                  <a:lnTo>
                    <a:pt x="2430" y="522"/>
                  </a:lnTo>
                  <a:lnTo>
                    <a:pt x="2430" y="479"/>
                  </a:lnTo>
                  <a:lnTo>
                    <a:pt x="2430" y="424"/>
                  </a:lnTo>
                  <a:lnTo>
                    <a:pt x="2410" y="370"/>
                  </a:lnTo>
                  <a:lnTo>
                    <a:pt x="2400" y="326"/>
                  </a:lnTo>
                  <a:lnTo>
                    <a:pt x="2441" y="305"/>
                  </a:lnTo>
                  <a:lnTo>
                    <a:pt x="2481" y="305"/>
                  </a:lnTo>
                  <a:lnTo>
                    <a:pt x="2521" y="305"/>
                  </a:lnTo>
                  <a:lnTo>
                    <a:pt x="2562" y="305"/>
                  </a:lnTo>
                  <a:lnTo>
                    <a:pt x="2602" y="315"/>
                  </a:lnTo>
                  <a:lnTo>
                    <a:pt x="2642" y="272"/>
                  </a:lnTo>
                  <a:lnTo>
                    <a:pt x="2672" y="228"/>
                  </a:lnTo>
                  <a:lnTo>
                    <a:pt x="2713" y="207"/>
                  </a:lnTo>
                  <a:lnTo>
                    <a:pt x="2753" y="196"/>
                  </a:lnTo>
                  <a:lnTo>
                    <a:pt x="2794" y="163"/>
                  </a:lnTo>
                  <a:lnTo>
                    <a:pt x="2834" y="141"/>
                  </a:lnTo>
                  <a:lnTo>
                    <a:pt x="2874" y="163"/>
                  </a:lnTo>
                  <a:lnTo>
                    <a:pt x="2915" y="196"/>
                  </a:lnTo>
                  <a:lnTo>
                    <a:pt x="2955" y="185"/>
                  </a:lnTo>
                  <a:lnTo>
                    <a:pt x="2995" y="174"/>
                  </a:lnTo>
                  <a:lnTo>
                    <a:pt x="3036" y="163"/>
                  </a:lnTo>
                  <a:lnTo>
                    <a:pt x="3076" y="196"/>
                  </a:lnTo>
                  <a:lnTo>
                    <a:pt x="3116" y="218"/>
                  </a:lnTo>
                  <a:lnTo>
                    <a:pt x="3167" y="207"/>
                  </a:lnTo>
                  <a:lnTo>
                    <a:pt x="3207" y="196"/>
                  </a:lnTo>
                  <a:lnTo>
                    <a:pt x="3247" y="218"/>
                  </a:lnTo>
                  <a:lnTo>
                    <a:pt x="3267" y="261"/>
                  </a:lnTo>
                  <a:lnTo>
                    <a:pt x="3267" y="305"/>
                  </a:lnTo>
                  <a:lnTo>
                    <a:pt x="3257" y="348"/>
                  </a:lnTo>
                  <a:lnTo>
                    <a:pt x="3227" y="392"/>
                  </a:lnTo>
                  <a:lnTo>
                    <a:pt x="3207" y="435"/>
                  </a:lnTo>
                  <a:lnTo>
                    <a:pt x="3197" y="479"/>
                  </a:lnTo>
                  <a:lnTo>
                    <a:pt x="3157" y="511"/>
                  </a:lnTo>
                  <a:lnTo>
                    <a:pt x="3207" y="544"/>
                  </a:lnTo>
                  <a:lnTo>
                    <a:pt x="3247" y="555"/>
                  </a:lnTo>
                  <a:lnTo>
                    <a:pt x="3288" y="566"/>
                  </a:lnTo>
                  <a:lnTo>
                    <a:pt x="3318" y="609"/>
                  </a:lnTo>
                  <a:lnTo>
                    <a:pt x="3348" y="653"/>
                  </a:lnTo>
                  <a:lnTo>
                    <a:pt x="3308" y="674"/>
                  </a:lnTo>
                  <a:lnTo>
                    <a:pt x="3267" y="674"/>
                  </a:lnTo>
                  <a:lnTo>
                    <a:pt x="3227" y="674"/>
                  </a:lnTo>
                  <a:lnTo>
                    <a:pt x="3187" y="707"/>
                  </a:lnTo>
                  <a:lnTo>
                    <a:pt x="3177" y="750"/>
                  </a:lnTo>
                  <a:lnTo>
                    <a:pt x="3136" y="783"/>
                  </a:lnTo>
                  <a:lnTo>
                    <a:pt x="3086" y="783"/>
                  </a:lnTo>
                  <a:lnTo>
                    <a:pt x="3046" y="783"/>
                  </a:lnTo>
                  <a:lnTo>
                    <a:pt x="2995" y="783"/>
                  </a:lnTo>
                  <a:lnTo>
                    <a:pt x="2955" y="783"/>
                  </a:lnTo>
                  <a:lnTo>
                    <a:pt x="2915" y="783"/>
                  </a:lnTo>
                  <a:lnTo>
                    <a:pt x="2864" y="783"/>
                  </a:lnTo>
                  <a:lnTo>
                    <a:pt x="2824" y="783"/>
                  </a:lnTo>
                  <a:lnTo>
                    <a:pt x="2783" y="783"/>
                  </a:lnTo>
                  <a:lnTo>
                    <a:pt x="2743" y="805"/>
                  </a:lnTo>
                  <a:lnTo>
                    <a:pt x="2733" y="848"/>
                  </a:lnTo>
                  <a:lnTo>
                    <a:pt x="2783" y="881"/>
                  </a:lnTo>
                  <a:lnTo>
                    <a:pt x="2824" y="881"/>
                  </a:lnTo>
                  <a:lnTo>
                    <a:pt x="2864" y="870"/>
                  </a:lnTo>
                  <a:lnTo>
                    <a:pt x="2884" y="914"/>
                  </a:lnTo>
                  <a:lnTo>
                    <a:pt x="2894" y="957"/>
                  </a:lnTo>
                  <a:lnTo>
                    <a:pt x="2894" y="1011"/>
                  </a:lnTo>
                  <a:lnTo>
                    <a:pt x="2904" y="1055"/>
                  </a:lnTo>
                  <a:lnTo>
                    <a:pt x="2975" y="1055"/>
                  </a:lnTo>
                  <a:lnTo>
                    <a:pt x="3015" y="1044"/>
                  </a:lnTo>
                  <a:lnTo>
                    <a:pt x="3056" y="1033"/>
                  </a:lnTo>
                  <a:lnTo>
                    <a:pt x="3096" y="1055"/>
                  </a:lnTo>
                  <a:lnTo>
                    <a:pt x="3136" y="1055"/>
                  </a:lnTo>
                  <a:lnTo>
                    <a:pt x="3167" y="1011"/>
                  </a:lnTo>
                  <a:lnTo>
                    <a:pt x="3207" y="990"/>
                  </a:lnTo>
                  <a:lnTo>
                    <a:pt x="3247" y="968"/>
                  </a:lnTo>
                  <a:lnTo>
                    <a:pt x="3288" y="946"/>
                  </a:lnTo>
                  <a:lnTo>
                    <a:pt x="3338" y="957"/>
                  </a:lnTo>
                  <a:lnTo>
                    <a:pt x="3378" y="1001"/>
                  </a:lnTo>
                  <a:lnTo>
                    <a:pt x="3419" y="1033"/>
                  </a:lnTo>
                  <a:lnTo>
                    <a:pt x="3459" y="1033"/>
                  </a:lnTo>
                  <a:lnTo>
                    <a:pt x="3499" y="1033"/>
                  </a:lnTo>
                  <a:lnTo>
                    <a:pt x="3540" y="1011"/>
                  </a:lnTo>
                  <a:lnTo>
                    <a:pt x="3580" y="1001"/>
                  </a:lnTo>
                  <a:lnTo>
                    <a:pt x="3620" y="1001"/>
                  </a:lnTo>
                  <a:lnTo>
                    <a:pt x="3661" y="1011"/>
                  </a:lnTo>
                  <a:lnTo>
                    <a:pt x="3681" y="1066"/>
                  </a:lnTo>
                  <a:lnTo>
                    <a:pt x="3691" y="1109"/>
                  </a:lnTo>
                  <a:lnTo>
                    <a:pt x="3691" y="1153"/>
                  </a:lnTo>
                  <a:lnTo>
                    <a:pt x="3681" y="1196"/>
                  </a:lnTo>
                  <a:lnTo>
                    <a:pt x="3711" y="1240"/>
                  </a:lnTo>
                  <a:lnTo>
                    <a:pt x="3741" y="1283"/>
                  </a:lnTo>
                  <a:lnTo>
                    <a:pt x="3741" y="1327"/>
                  </a:lnTo>
                  <a:lnTo>
                    <a:pt x="3741" y="1381"/>
                  </a:lnTo>
                  <a:lnTo>
                    <a:pt x="3752" y="1425"/>
                  </a:lnTo>
                  <a:lnTo>
                    <a:pt x="3752" y="1468"/>
                  </a:lnTo>
                  <a:lnTo>
                    <a:pt x="3701" y="1490"/>
                  </a:lnTo>
                  <a:lnTo>
                    <a:pt x="3641" y="1501"/>
                  </a:lnTo>
                  <a:lnTo>
                    <a:pt x="3610" y="1544"/>
                  </a:lnTo>
                  <a:lnTo>
                    <a:pt x="3610" y="1588"/>
                  </a:lnTo>
                  <a:lnTo>
                    <a:pt x="3620" y="1631"/>
                  </a:lnTo>
                  <a:lnTo>
                    <a:pt x="3661" y="1664"/>
                  </a:lnTo>
                  <a:lnTo>
                    <a:pt x="3701" y="1686"/>
                  </a:lnTo>
                  <a:lnTo>
                    <a:pt x="3741" y="1675"/>
                  </a:lnTo>
                  <a:lnTo>
                    <a:pt x="3782" y="1653"/>
                  </a:lnTo>
                  <a:lnTo>
                    <a:pt x="3822" y="1664"/>
                  </a:lnTo>
                  <a:lnTo>
                    <a:pt x="3842" y="1708"/>
                  </a:lnTo>
                  <a:lnTo>
                    <a:pt x="3852" y="1751"/>
                  </a:lnTo>
                  <a:lnTo>
                    <a:pt x="3822" y="1795"/>
                  </a:lnTo>
                  <a:lnTo>
                    <a:pt x="3822" y="1838"/>
                  </a:lnTo>
                  <a:lnTo>
                    <a:pt x="3832" y="1892"/>
                  </a:lnTo>
                  <a:lnTo>
                    <a:pt x="3873" y="1903"/>
                  </a:lnTo>
                  <a:lnTo>
                    <a:pt x="3893" y="1947"/>
                  </a:lnTo>
                  <a:lnTo>
                    <a:pt x="3943" y="1969"/>
                  </a:lnTo>
                  <a:lnTo>
                    <a:pt x="3994" y="1969"/>
                  </a:lnTo>
                  <a:lnTo>
                    <a:pt x="4044" y="1958"/>
                  </a:lnTo>
                  <a:lnTo>
                    <a:pt x="4084" y="1958"/>
                  </a:lnTo>
                  <a:lnTo>
                    <a:pt x="4125" y="1958"/>
                  </a:lnTo>
                  <a:lnTo>
                    <a:pt x="4135" y="1914"/>
                  </a:lnTo>
                  <a:lnTo>
                    <a:pt x="4135" y="1871"/>
                  </a:lnTo>
                  <a:lnTo>
                    <a:pt x="4175" y="1827"/>
                  </a:lnTo>
                  <a:lnTo>
                    <a:pt x="4175" y="1784"/>
                  </a:lnTo>
                  <a:lnTo>
                    <a:pt x="4215" y="1751"/>
                  </a:lnTo>
                  <a:lnTo>
                    <a:pt x="4256" y="1718"/>
                  </a:lnTo>
                  <a:lnTo>
                    <a:pt x="4256" y="1675"/>
                  </a:lnTo>
                  <a:lnTo>
                    <a:pt x="4256" y="1631"/>
                  </a:lnTo>
                  <a:lnTo>
                    <a:pt x="4276" y="1588"/>
                  </a:lnTo>
                  <a:lnTo>
                    <a:pt x="4316" y="1566"/>
                  </a:lnTo>
                  <a:lnTo>
                    <a:pt x="4347" y="1621"/>
                  </a:lnTo>
                  <a:lnTo>
                    <a:pt x="4387" y="1653"/>
                  </a:lnTo>
                  <a:lnTo>
                    <a:pt x="4427" y="1642"/>
                  </a:lnTo>
                  <a:lnTo>
                    <a:pt x="4468" y="1631"/>
                  </a:lnTo>
                  <a:lnTo>
                    <a:pt x="4508" y="1642"/>
                  </a:lnTo>
                  <a:lnTo>
                    <a:pt x="4548" y="1664"/>
                  </a:lnTo>
                  <a:lnTo>
                    <a:pt x="4589" y="1631"/>
                  </a:lnTo>
                  <a:lnTo>
                    <a:pt x="4589" y="1588"/>
                  </a:lnTo>
                  <a:lnTo>
                    <a:pt x="4599" y="1544"/>
                  </a:lnTo>
                  <a:lnTo>
                    <a:pt x="4639" y="1523"/>
                  </a:lnTo>
                  <a:lnTo>
                    <a:pt x="4679" y="1523"/>
                  </a:lnTo>
                  <a:lnTo>
                    <a:pt x="4700" y="1479"/>
                  </a:lnTo>
                  <a:lnTo>
                    <a:pt x="4700" y="1436"/>
                  </a:lnTo>
                  <a:lnTo>
                    <a:pt x="4720" y="1392"/>
                  </a:lnTo>
                  <a:lnTo>
                    <a:pt x="4760" y="1360"/>
                  </a:lnTo>
                  <a:lnTo>
                    <a:pt x="4800" y="1349"/>
                  </a:lnTo>
                  <a:lnTo>
                    <a:pt x="4841" y="1349"/>
                  </a:lnTo>
                  <a:lnTo>
                    <a:pt x="4881" y="1316"/>
                  </a:lnTo>
                  <a:lnTo>
                    <a:pt x="4921" y="1305"/>
                  </a:lnTo>
                  <a:lnTo>
                    <a:pt x="4962" y="1305"/>
                  </a:lnTo>
                  <a:lnTo>
                    <a:pt x="4992" y="1360"/>
                  </a:lnTo>
                  <a:lnTo>
                    <a:pt x="4992" y="1403"/>
                  </a:lnTo>
                  <a:lnTo>
                    <a:pt x="4992" y="1447"/>
                  </a:lnTo>
                  <a:lnTo>
                    <a:pt x="4992" y="1490"/>
                  </a:lnTo>
                  <a:lnTo>
                    <a:pt x="4992" y="1534"/>
                  </a:lnTo>
                  <a:lnTo>
                    <a:pt x="4962" y="1577"/>
                  </a:lnTo>
                  <a:lnTo>
                    <a:pt x="4921" y="1566"/>
                  </a:lnTo>
                  <a:lnTo>
                    <a:pt x="4881" y="1544"/>
                  </a:lnTo>
                  <a:lnTo>
                    <a:pt x="4841" y="1555"/>
                  </a:lnTo>
                  <a:lnTo>
                    <a:pt x="4810" y="1599"/>
                  </a:lnTo>
                  <a:lnTo>
                    <a:pt x="4770" y="1631"/>
                  </a:lnTo>
                  <a:lnTo>
                    <a:pt x="4750" y="1675"/>
                  </a:lnTo>
                  <a:lnTo>
                    <a:pt x="4750" y="1718"/>
                  </a:lnTo>
                  <a:lnTo>
                    <a:pt x="4730" y="1762"/>
                  </a:lnTo>
                  <a:lnTo>
                    <a:pt x="4700" y="1805"/>
                  </a:lnTo>
                  <a:lnTo>
                    <a:pt x="4659" y="1849"/>
                  </a:lnTo>
                  <a:lnTo>
                    <a:pt x="4639" y="1892"/>
                  </a:lnTo>
                  <a:lnTo>
                    <a:pt x="4639" y="1936"/>
                  </a:lnTo>
                  <a:lnTo>
                    <a:pt x="4599" y="1936"/>
                  </a:lnTo>
                  <a:lnTo>
                    <a:pt x="4579" y="1990"/>
                  </a:lnTo>
                  <a:lnTo>
                    <a:pt x="4579" y="2034"/>
                  </a:lnTo>
                  <a:lnTo>
                    <a:pt x="4579" y="2077"/>
                  </a:lnTo>
                  <a:lnTo>
                    <a:pt x="4558" y="2121"/>
                  </a:lnTo>
                  <a:lnTo>
                    <a:pt x="4518" y="2132"/>
                  </a:lnTo>
                  <a:lnTo>
                    <a:pt x="4478" y="2132"/>
                  </a:lnTo>
                  <a:lnTo>
                    <a:pt x="4437" y="2143"/>
                  </a:lnTo>
                  <a:lnTo>
                    <a:pt x="4417" y="2186"/>
                  </a:lnTo>
                  <a:lnTo>
                    <a:pt x="4377" y="2219"/>
                  </a:lnTo>
                  <a:lnTo>
                    <a:pt x="4377" y="2262"/>
                  </a:lnTo>
                  <a:lnTo>
                    <a:pt x="4377" y="2317"/>
                  </a:lnTo>
                  <a:lnTo>
                    <a:pt x="4347" y="2360"/>
                  </a:lnTo>
                  <a:lnTo>
                    <a:pt x="4306" y="2415"/>
                  </a:lnTo>
                  <a:lnTo>
                    <a:pt x="4306" y="2469"/>
                  </a:lnTo>
                  <a:lnTo>
                    <a:pt x="4266" y="2491"/>
                  </a:lnTo>
                  <a:lnTo>
                    <a:pt x="4185" y="2491"/>
                  </a:lnTo>
                  <a:lnTo>
                    <a:pt x="4145" y="2491"/>
                  </a:lnTo>
                  <a:lnTo>
                    <a:pt x="4105" y="2502"/>
                  </a:lnTo>
                  <a:lnTo>
                    <a:pt x="4064" y="2512"/>
                  </a:lnTo>
                  <a:lnTo>
                    <a:pt x="4024" y="2491"/>
                  </a:lnTo>
                  <a:lnTo>
                    <a:pt x="3984" y="2458"/>
                  </a:lnTo>
                  <a:lnTo>
                    <a:pt x="3943" y="2458"/>
                  </a:lnTo>
                  <a:lnTo>
                    <a:pt x="3903" y="2458"/>
                  </a:lnTo>
                  <a:lnTo>
                    <a:pt x="3852" y="2480"/>
                  </a:lnTo>
                  <a:lnTo>
                    <a:pt x="3812" y="2469"/>
                  </a:lnTo>
                  <a:lnTo>
                    <a:pt x="3772" y="2458"/>
                  </a:lnTo>
                  <a:lnTo>
                    <a:pt x="3741" y="2545"/>
                  </a:lnTo>
                  <a:lnTo>
                    <a:pt x="3701" y="2578"/>
                  </a:lnTo>
                  <a:lnTo>
                    <a:pt x="3661" y="2578"/>
                  </a:lnTo>
                  <a:lnTo>
                    <a:pt x="3651" y="2534"/>
                  </a:lnTo>
                  <a:lnTo>
                    <a:pt x="3661" y="2491"/>
                  </a:lnTo>
                  <a:lnTo>
                    <a:pt x="3661" y="2447"/>
                  </a:lnTo>
                  <a:lnTo>
                    <a:pt x="3661" y="2404"/>
                  </a:lnTo>
                  <a:lnTo>
                    <a:pt x="3570" y="2360"/>
                  </a:lnTo>
                  <a:lnTo>
                    <a:pt x="3560" y="2317"/>
                  </a:lnTo>
                  <a:lnTo>
                    <a:pt x="3570" y="2273"/>
                  </a:lnTo>
                  <a:lnTo>
                    <a:pt x="3590" y="2230"/>
                  </a:lnTo>
                  <a:lnTo>
                    <a:pt x="3600" y="2175"/>
                  </a:lnTo>
                  <a:lnTo>
                    <a:pt x="3600" y="2121"/>
                  </a:lnTo>
                  <a:lnTo>
                    <a:pt x="3590" y="2077"/>
                  </a:lnTo>
                  <a:lnTo>
                    <a:pt x="3580" y="2023"/>
                  </a:lnTo>
                  <a:lnTo>
                    <a:pt x="3580" y="1979"/>
                  </a:lnTo>
                  <a:lnTo>
                    <a:pt x="3550" y="1936"/>
                  </a:lnTo>
                  <a:lnTo>
                    <a:pt x="3530" y="1892"/>
                  </a:lnTo>
                  <a:lnTo>
                    <a:pt x="3550" y="1849"/>
                  </a:lnTo>
                  <a:lnTo>
                    <a:pt x="3570" y="1805"/>
                  </a:lnTo>
                  <a:lnTo>
                    <a:pt x="3580" y="1762"/>
                  </a:lnTo>
                  <a:lnTo>
                    <a:pt x="3570" y="1675"/>
                  </a:lnTo>
                  <a:lnTo>
                    <a:pt x="3570" y="1631"/>
                  </a:lnTo>
                  <a:lnTo>
                    <a:pt x="3560" y="1577"/>
                  </a:lnTo>
                  <a:lnTo>
                    <a:pt x="3520" y="1544"/>
                  </a:lnTo>
                  <a:lnTo>
                    <a:pt x="3469" y="1566"/>
                  </a:lnTo>
                  <a:lnTo>
                    <a:pt x="3429" y="1588"/>
                  </a:lnTo>
                  <a:lnTo>
                    <a:pt x="3389" y="1588"/>
                  </a:lnTo>
                  <a:lnTo>
                    <a:pt x="3348" y="1566"/>
                  </a:lnTo>
                  <a:lnTo>
                    <a:pt x="3308" y="1544"/>
                  </a:lnTo>
                  <a:lnTo>
                    <a:pt x="3267" y="1577"/>
                  </a:lnTo>
                  <a:lnTo>
                    <a:pt x="3237" y="1621"/>
                  </a:lnTo>
                  <a:lnTo>
                    <a:pt x="3197" y="1631"/>
                  </a:lnTo>
                  <a:lnTo>
                    <a:pt x="3146" y="1610"/>
                  </a:lnTo>
                  <a:lnTo>
                    <a:pt x="3106" y="1599"/>
                  </a:lnTo>
                  <a:lnTo>
                    <a:pt x="3066" y="1642"/>
                  </a:lnTo>
                  <a:lnTo>
                    <a:pt x="3046" y="1686"/>
                  </a:lnTo>
                  <a:lnTo>
                    <a:pt x="3025" y="1729"/>
                  </a:lnTo>
                  <a:lnTo>
                    <a:pt x="3005" y="1773"/>
                  </a:lnTo>
                  <a:lnTo>
                    <a:pt x="2995" y="1816"/>
                  </a:lnTo>
                  <a:lnTo>
                    <a:pt x="2945" y="1816"/>
                  </a:lnTo>
                  <a:lnTo>
                    <a:pt x="2904" y="1816"/>
                  </a:lnTo>
                  <a:lnTo>
                    <a:pt x="2894" y="1773"/>
                  </a:lnTo>
                  <a:lnTo>
                    <a:pt x="2904" y="1729"/>
                  </a:lnTo>
                  <a:lnTo>
                    <a:pt x="2904" y="1686"/>
                  </a:lnTo>
                  <a:lnTo>
                    <a:pt x="2864" y="1675"/>
                  </a:lnTo>
                  <a:lnTo>
                    <a:pt x="2824" y="1664"/>
                  </a:lnTo>
                  <a:lnTo>
                    <a:pt x="2814" y="1610"/>
                  </a:lnTo>
                  <a:lnTo>
                    <a:pt x="2824" y="1566"/>
                  </a:lnTo>
                  <a:lnTo>
                    <a:pt x="2824" y="1512"/>
                  </a:lnTo>
                  <a:lnTo>
                    <a:pt x="2824" y="1468"/>
                  </a:lnTo>
                  <a:lnTo>
                    <a:pt x="2834" y="1425"/>
                  </a:lnTo>
                  <a:lnTo>
                    <a:pt x="2834" y="1381"/>
                  </a:lnTo>
                  <a:lnTo>
                    <a:pt x="2794" y="1360"/>
                  </a:lnTo>
                  <a:lnTo>
                    <a:pt x="2753" y="1338"/>
                  </a:lnTo>
                  <a:lnTo>
                    <a:pt x="2703" y="1338"/>
                  </a:lnTo>
                  <a:lnTo>
                    <a:pt x="2662" y="1338"/>
                  </a:lnTo>
                  <a:lnTo>
                    <a:pt x="2622" y="1305"/>
                  </a:lnTo>
                  <a:lnTo>
                    <a:pt x="2582" y="1294"/>
                  </a:lnTo>
                  <a:lnTo>
                    <a:pt x="2521" y="1294"/>
                  </a:lnTo>
                  <a:lnTo>
                    <a:pt x="2491" y="1338"/>
                  </a:lnTo>
                  <a:lnTo>
                    <a:pt x="2451" y="1381"/>
                  </a:lnTo>
                  <a:lnTo>
                    <a:pt x="2451" y="1425"/>
                  </a:lnTo>
                  <a:lnTo>
                    <a:pt x="2451" y="1468"/>
                  </a:lnTo>
                  <a:lnTo>
                    <a:pt x="2410" y="1512"/>
                  </a:lnTo>
                  <a:lnTo>
                    <a:pt x="2400" y="1555"/>
                  </a:lnTo>
                  <a:lnTo>
                    <a:pt x="2360" y="1566"/>
                  </a:lnTo>
                  <a:lnTo>
                    <a:pt x="2320" y="1555"/>
                  </a:lnTo>
                  <a:lnTo>
                    <a:pt x="2279" y="1577"/>
                  </a:lnTo>
                  <a:lnTo>
                    <a:pt x="2239" y="1599"/>
                  </a:lnTo>
                  <a:lnTo>
                    <a:pt x="2229" y="1653"/>
                  </a:lnTo>
                  <a:lnTo>
                    <a:pt x="2239" y="1697"/>
                  </a:lnTo>
                  <a:lnTo>
                    <a:pt x="2239" y="1740"/>
                  </a:lnTo>
                  <a:lnTo>
                    <a:pt x="2219" y="1784"/>
                  </a:lnTo>
                  <a:lnTo>
                    <a:pt x="2188" y="1827"/>
                  </a:lnTo>
                  <a:lnTo>
                    <a:pt x="2178" y="1871"/>
                  </a:lnTo>
                  <a:lnTo>
                    <a:pt x="2168" y="1914"/>
                  </a:lnTo>
                  <a:lnTo>
                    <a:pt x="2168" y="1958"/>
                  </a:lnTo>
                  <a:lnTo>
                    <a:pt x="2158" y="2001"/>
                  </a:lnTo>
                  <a:lnTo>
                    <a:pt x="2128" y="2045"/>
                  </a:lnTo>
                  <a:lnTo>
                    <a:pt x="2088" y="2088"/>
                  </a:lnTo>
                  <a:lnTo>
                    <a:pt x="2047" y="2088"/>
                  </a:lnTo>
                  <a:lnTo>
                    <a:pt x="2007" y="2077"/>
                  </a:lnTo>
                  <a:lnTo>
                    <a:pt x="1967" y="2099"/>
                  </a:lnTo>
                  <a:lnTo>
                    <a:pt x="1926" y="2143"/>
                  </a:lnTo>
                  <a:lnTo>
                    <a:pt x="1896" y="2197"/>
                  </a:lnTo>
                  <a:lnTo>
                    <a:pt x="1896" y="2241"/>
                  </a:lnTo>
                  <a:lnTo>
                    <a:pt x="1896" y="2284"/>
                  </a:lnTo>
                  <a:lnTo>
                    <a:pt x="1896" y="2328"/>
                  </a:lnTo>
                  <a:lnTo>
                    <a:pt x="1886" y="2371"/>
                  </a:lnTo>
                  <a:lnTo>
                    <a:pt x="1916" y="2415"/>
                  </a:lnTo>
                  <a:lnTo>
                    <a:pt x="1956" y="2447"/>
                  </a:lnTo>
                  <a:lnTo>
                    <a:pt x="1967" y="2491"/>
                  </a:lnTo>
                  <a:lnTo>
                    <a:pt x="1946" y="2534"/>
                  </a:lnTo>
                  <a:lnTo>
                    <a:pt x="1926" y="2589"/>
                  </a:lnTo>
                  <a:lnTo>
                    <a:pt x="1876" y="2610"/>
                  </a:lnTo>
                  <a:lnTo>
                    <a:pt x="1835" y="2610"/>
                  </a:lnTo>
                  <a:lnTo>
                    <a:pt x="1795" y="2643"/>
                  </a:lnTo>
                  <a:lnTo>
                    <a:pt x="1755" y="2643"/>
                  </a:lnTo>
                  <a:lnTo>
                    <a:pt x="1714" y="2643"/>
                  </a:lnTo>
                  <a:lnTo>
                    <a:pt x="1674" y="2621"/>
                  </a:lnTo>
                  <a:lnTo>
                    <a:pt x="1634" y="2621"/>
                  </a:lnTo>
                  <a:lnTo>
                    <a:pt x="1593" y="2643"/>
                  </a:lnTo>
                  <a:lnTo>
                    <a:pt x="1553" y="2589"/>
                  </a:lnTo>
                  <a:lnTo>
                    <a:pt x="1543" y="2545"/>
                  </a:lnTo>
                  <a:lnTo>
                    <a:pt x="1493" y="2545"/>
                  </a:lnTo>
                  <a:lnTo>
                    <a:pt x="1472" y="2502"/>
                  </a:lnTo>
                  <a:lnTo>
                    <a:pt x="1432" y="2469"/>
                  </a:lnTo>
                  <a:lnTo>
                    <a:pt x="1392" y="2436"/>
                  </a:lnTo>
                  <a:lnTo>
                    <a:pt x="1351" y="2436"/>
                  </a:lnTo>
                  <a:lnTo>
                    <a:pt x="1311" y="2425"/>
                  </a:lnTo>
                  <a:lnTo>
                    <a:pt x="1271" y="2415"/>
                  </a:lnTo>
                  <a:lnTo>
                    <a:pt x="1220" y="2458"/>
                  </a:lnTo>
                  <a:lnTo>
                    <a:pt x="1240" y="2415"/>
                  </a:lnTo>
                </a:path>
              </a:pathLst>
            </a:custGeom>
            <a:solidFill>
              <a:srgbClr val="58585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6" name="Freeform 10">
              <a:extLst>
                <a:ext uri="{FF2B5EF4-FFF2-40B4-BE49-F238E27FC236}">
                  <a16:creationId xmlns:a16="http://schemas.microsoft.com/office/drawing/2014/main" id="{BB0F1248-AED8-5408-F521-74FFA79985D7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" y="515"/>
              <a:ext cx="672" cy="605"/>
            </a:xfrm>
            <a:custGeom>
              <a:avLst/>
              <a:gdLst>
                <a:gd name="T0" fmla="*/ 154 w 672"/>
                <a:gd name="T1" fmla="*/ 44 h 605"/>
                <a:gd name="T2" fmla="*/ 168 w 672"/>
                <a:gd name="T3" fmla="*/ 102 h 605"/>
                <a:gd name="T4" fmla="*/ 174 w 672"/>
                <a:gd name="T5" fmla="*/ 160 h 605"/>
                <a:gd name="T6" fmla="*/ 201 w 672"/>
                <a:gd name="T7" fmla="*/ 226 h 605"/>
                <a:gd name="T8" fmla="*/ 208 w 672"/>
                <a:gd name="T9" fmla="*/ 291 h 605"/>
                <a:gd name="T10" fmla="*/ 221 w 672"/>
                <a:gd name="T11" fmla="*/ 349 h 605"/>
                <a:gd name="T12" fmla="*/ 228 w 672"/>
                <a:gd name="T13" fmla="*/ 415 h 605"/>
                <a:gd name="T14" fmla="*/ 221 w 672"/>
                <a:gd name="T15" fmla="*/ 473 h 605"/>
                <a:gd name="T16" fmla="*/ 201 w 672"/>
                <a:gd name="T17" fmla="*/ 524 h 605"/>
                <a:gd name="T18" fmla="*/ 161 w 672"/>
                <a:gd name="T19" fmla="*/ 466 h 605"/>
                <a:gd name="T20" fmla="*/ 107 w 672"/>
                <a:gd name="T21" fmla="*/ 437 h 605"/>
                <a:gd name="T22" fmla="*/ 54 w 672"/>
                <a:gd name="T23" fmla="*/ 422 h 605"/>
                <a:gd name="T24" fmla="*/ 0 w 672"/>
                <a:gd name="T25" fmla="*/ 408 h 605"/>
                <a:gd name="T26" fmla="*/ 54 w 672"/>
                <a:gd name="T27" fmla="*/ 451 h 605"/>
                <a:gd name="T28" fmla="*/ 107 w 672"/>
                <a:gd name="T29" fmla="*/ 458 h 605"/>
                <a:gd name="T30" fmla="*/ 148 w 672"/>
                <a:gd name="T31" fmla="*/ 488 h 605"/>
                <a:gd name="T32" fmla="*/ 181 w 672"/>
                <a:gd name="T33" fmla="*/ 546 h 605"/>
                <a:gd name="T34" fmla="*/ 235 w 672"/>
                <a:gd name="T35" fmla="*/ 531 h 605"/>
                <a:gd name="T36" fmla="*/ 289 w 672"/>
                <a:gd name="T37" fmla="*/ 546 h 605"/>
                <a:gd name="T38" fmla="*/ 342 w 672"/>
                <a:gd name="T39" fmla="*/ 582 h 605"/>
                <a:gd name="T40" fmla="*/ 396 w 672"/>
                <a:gd name="T41" fmla="*/ 597 h 605"/>
                <a:gd name="T42" fmla="*/ 483 w 672"/>
                <a:gd name="T43" fmla="*/ 604 h 605"/>
                <a:gd name="T44" fmla="*/ 544 w 672"/>
                <a:gd name="T45" fmla="*/ 589 h 605"/>
                <a:gd name="T46" fmla="*/ 604 w 672"/>
                <a:gd name="T47" fmla="*/ 582 h 605"/>
                <a:gd name="T48" fmla="*/ 671 w 672"/>
                <a:gd name="T49" fmla="*/ 568 h 605"/>
                <a:gd name="T50" fmla="*/ 604 w 672"/>
                <a:gd name="T51" fmla="*/ 568 h 605"/>
                <a:gd name="T52" fmla="*/ 537 w 672"/>
                <a:gd name="T53" fmla="*/ 575 h 605"/>
                <a:gd name="T54" fmla="*/ 483 w 672"/>
                <a:gd name="T55" fmla="*/ 575 h 605"/>
                <a:gd name="T56" fmla="*/ 429 w 672"/>
                <a:gd name="T57" fmla="*/ 575 h 605"/>
                <a:gd name="T58" fmla="*/ 376 w 672"/>
                <a:gd name="T59" fmla="*/ 568 h 605"/>
                <a:gd name="T60" fmla="*/ 322 w 672"/>
                <a:gd name="T61" fmla="*/ 524 h 605"/>
                <a:gd name="T62" fmla="*/ 268 w 672"/>
                <a:gd name="T63" fmla="*/ 509 h 605"/>
                <a:gd name="T64" fmla="*/ 255 w 672"/>
                <a:gd name="T65" fmla="*/ 451 h 605"/>
                <a:gd name="T66" fmla="*/ 255 w 672"/>
                <a:gd name="T67" fmla="*/ 393 h 605"/>
                <a:gd name="T68" fmla="*/ 248 w 672"/>
                <a:gd name="T69" fmla="*/ 327 h 605"/>
                <a:gd name="T70" fmla="*/ 242 w 672"/>
                <a:gd name="T71" fmla="*/ 269 h 605"/>
                <a:gd name="T72" fmla="*/ 228 w 672"/>
                <a:gd name="T73" fmla="*/ 211 h 605"/>
                <a:gd name="T74" fmla="*/ 201 w 672"/>
                <a:gd name="T75" fmla="*/ 146 h 605"/>
                <a:gd name="T76" fmla="*/ 141 w 672"/>
                <a:gd name="T77" fmla="*/ 109 h 605"/>
                <a:gd name="T78" fmla="*/ 161 w 672"/>
                <a:gd name="T79" fmla="*/ 51 h 605"/>
                <a:gd name="T80" fmla="*/ 134 w 672"/>
                <a:gd name="T81" fmla="*/ 0 h 60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672" h="605">
                  <a:moveTo>
                    <a:pt x="134" y="0"/>
                  </a:moveTo>
                  <a:lnTo>
                    <a:pt x="154" y="44"/>
                  </a:lnTo>
                  <a:lnTo>
                    <a:pt x="168" y="73"/>
                  </a:lnTo>
                  <a:lnTo>
                    <a:pt x="168" y="102"/>
                  </a:lnTo>
                  <a:lnTo>
                    <a:pt x="168" y="131"/>
                  </a:lnTo>
                  <a:lnTo>
                    <a:pt x="174" y="160"/>
                  </a:lnTo>
                  <a:lnTo>
                    <a:pt x="181" y="189"/>
                  </a:lnTo>
                  <a:lnTo>
                    <a:pt x="201" y="226"/>
                  </a:lnTo>
                  <a:lnTo>
                    <a:pt x="201" y="262"/>
                  </a:lnTo>
                  <a:lnTo>
                    <a:pt x="208" y="291"/>
                  </a:lnTo>
                  <a:lnTo>
                    <a:pt x="215" y="320"/>
                  </a:lnTo>
                  <a:lnTo>
                    <a:pt x="221" y="349"/>
                  </a:lnTo>
                  <a:lnTo>
                    <a:pt x="221" y="386"/>
                  </a:lnTo>
                  <a:lnTo>
                    <a:pt x="228" y="415"/>
                  </a:lnTo>
                  <a:lnTo>
                    <a:pt x="228" y="444"/>
                  </a:lnTo>
                  <a:lnTo>
                    <a:pt x="221" y="473"/>
                  </a:lnTo>
                  <a:lnTo>
                    <a:pt x="228" y="502"/>
                  </a:lnTo>
                  <a:lnTo>
                    <a:pt x="201" y="524"/>
                  </a:lnTo>
                  <a:lnTo>
                    <a:pt x="174" y="495"/>
                  </a:lnTo>
                  <a:lnTo>
                    <a:pt x="161" y="466"/>
                  </a:lnTo>
                  <a:lnTo>
                    <a:pt x="134" y="437"/>
                  </a:lnTo>
                  <a:lnTo>
                    <a:pt x="107" y="437"/>
                  </a:lnTo>
                  <a:lnTo>
                    <a:pt x="81" y="437"/>
                  </a:lnTo>
                  <a:lnTo>
                    <a:pt x="54" y="422"/>
                  </a:lnTo>
                  <a:lnTo>
                    <a:pt x="27" y="408"/>
                  </a:lnTo>
                  <a:lnTo>
                    <a:pt x="0" y="408"/>
                  </a:lnTo>
                  <a:lnTo>
                    <a:pt x="27" y="422"/>
                  </a:lnTo>
                  <a:lnTo>
                    <a:pt x="54" y="451"/>
                  </a:lnTo>
                  <a:lnTo>
                    <a:pt x="81" y="451"/>
                  </a:lnTo>
                  <a:lnTo>
                    <a:pt x="107" y="458"/>
                  </a:lnTo>
                  <a:lnTo>
                    <a:pt x="134" y="458"/>
                  </a:lnTo>
                  <a:lnTo>
                    <a:pt x="148" y="488"/>
                  </a:lnTo>
                  <a:lnTo>
                    <a:pt x="168" y="517"/>
                  </a:lnTo>
                  <a:lnTo>
                    <a:pt x="181" y="546"/>
                  </a:lnTo>
                  <a:lnTo>
                    <a:pt x="208" y="546"/>
                  </a:lnTo>
                  <a:lnTo>
                    <a:pt x="235" y="531"/>
                  </a:lnTo>
                  <a:lnTo>
                    <a:pt x="262" y="524"/>
                  </a:lnTo>
                  <a:lnTo>
                    <a:pt x="289" y="546"/>
                  </a:lnTo>
                  <a:lnTo>
                    <a:pt x="315" y="560"/>
                  </a:lnTo>
                  <a:lnTo>
                    <a:pt x="342" y="582"/>
                  </a:lnTo>
                  <a:lnTo>
                    <a:pt x="369" y="597"/>
                  </a:lnTo>
                  <a:lnTo>
                    <a:pt x="396" y="597"/>
                  </a:lnTo>
                  <a:lnTo>
                    <a:pt x="429" y="597"/>
                  </a:lnTo>
                  <a:lnTo>
                    <a:pt x="483" y="604"/>
                  </a:lnTo>
                  <a:lnTo>
                    <a:pt x="510" y="604"/>
                  </a:lnTo>
                  <a:lnTo>
                    <a:pt x="544" y="589"/>
                  </a:lnTo>
                  <a:lnTo>
                    <a:pt x="570" y="589"/>
                  </a:lnTo>
                  <a:lnTo>
                    <a:pt x="604" y="582"/>
                  </a:lnTo>
                  <a:lnTo>
                    <a:pt x="637" y="575"/>
                  </a:lnTo>
                  <a:lnTo>
                    <a:pt x="671" y="568"/>
                  </a:lnTo>
                  <a:lnTo>
                    <a:pt x="631" y="568"/>
                  </a:lnTo>
                  <a:lnTo>
                    <a:pt x="604" y="568"/>
                  </a:lnTo>
                  <a:lnTo>
                    <a:pt x="564" y="575"/>
                  </a:lnTo>
                  <a:lnTo>
                    <a:pt x="537" y="575"/>
                  </a:lnTo>
                  <a:lnTo>
                    <a:pt x="510" y="575"/>
                  </a:lnTo>
                  <a:lnTo>
                    <a:pt x="483" y="575"/>
                  </a:lnTo>
                  <a:lnTo>
                    <a:pt x="456" y="575"/>
                  </a:lnTo>
                  <a:lnTo>
                    <a:pt x="429" y="575"/>
                  </a:lnTo>
                  <a:lnTo>
                    <a:pt x="403" y="575"/>
                  </a:lnTo>
                  <a:lnTo>
                    <a:pt x="376" y="568"/>
                  </a:lnTo>
                  <a:lnTo>
                    <a:pt x="349" y="546"/>
                  </a:lnTo>
                  <a:lnTo>
                    <a:pt x="322" y="524"/>
                  </a:lnTo>
                  <a:lnTo>
                    <a:pt x="295" y="524"/>
                  </a:lnTo>
                  <a:lnTo>
                    <a:pt x="268" y="509"/>
                  </a:lnTo>
                  <a:lnTo>
                    <a:pt x="248" y="480"/>
                  </a:lnTo>
                  <a:lnTo>
                    <a:pt x="255" y="451"/>
                  </a:lnTo>
                  <a:lnTo>
                    <a:pt x="255" y="422"/>
                  </a:lnTo>
                  <a:lnTo>
                    <a:pt x="255" y="393"/>
                  </a:lnTo>
                  <a:lnTo>
                    <a:pt x="255" y="364"/>
                  </a:lnTo>
                  <a:lnTo>
                    <a:pt x="248" y="327"/>
                  </a:lnTo>
                  <a:lnTo>
                    <a:pt x="248" y="298"/>
                  </a:lnTo>
                  <a:lnTo>
                    <a:pt x="242" y="269"/>
                  </a:lnTo>
                  <a:lnTo>
                    <a:pt x="228" y="240"/>
                  </a:lnTo>
                  <a:lnTo>
                    <a:pt x="228" y="211"/>
                  </a:lnTo>
                  <a:lnTo>
                    <a:pt x="221" y="175"/>
                  </a:lnTo>
                  <a:lnTo>
                    <a:pt x="201" y="146"/>
                  </a:lnTo>
                  <a:lnTo>
                    <a:pt x="161" y="138"/>
                  </a:lnTo>
                  <a:lnTo>
                    <a:pt x="141" y="109"/>
                  </a:lnTo>
                  <a:lnTo>
                    <a:pt x="161" y="80"/>
                  </a:lnTo>
                  <a:lnTo>
                    <a:pt x="161" y="51"/>
                  </a:lnTo>
                  <a:lnTo>
                    <a:pt x="141" y="22"/>
                  </a:lnTo>
                  <a:lnTo>
                    <a:pt x="134" y="0"/>
                  </a:lnTo>
                </a:path>
              </a:pathLst>
            </a:custGeom>
            <a:solidFill>
              <a:srgbClr val="49494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7" name="Freeform 11">
              <a:extLst>
                <a:ext uri="{FF2B5EF4-FFF2-40B4-BE49-F238E27FC236}">
                  <a16:creationId xmlns:a16="http://schemas.microsoft.com/office/drawing/2014/main" id="{4D1D3981-04AB-2D1D-44F9-5C4C3C1C14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02" y="378"/>
              <a:ext cx="1136" cy="2540"/>
            </a:xfrm>
            <a:custGeom>
              <a:avLst/>
              <a:gdLst>
                <a:gd name="T0" fmla="*/ 1122 w 1136"/>
                <a:gd name="T1" fmla="*/ 87 h 2540"/>
                <a:gd name="T2" fmla="*/ 1095 w 1136"/>
                <a:gd name="T3" fmla="*/ 210 h 2540"/>
                <a:gd name="T4" fmla="*/ 1054 w 1136"/>
                <a:gd name="T5" fmla="*/ 319 h 2540"/>
                <a:gd name="T6" fmla="*/ 1034 w 1136"/>
                <a:gd name="T7" fmla="*/ 406 h 2540"/>
                <a:gd name="T8" fmla="*/ 1075 w 1136"/>
                <a:gd name="T9" fmla="*/ 522 h 2540"/>
                <a:gd name="T10" fmla="*/ 1054 w 1136"/>
                <a:gd name="T11" fmla="*/ 638 h 2540"/>
                <a:gd name="T12" fmla="*/ 1028 w 1136"/>
                <a:gd name="T13" fmla="*/ 754 h 2540"/>
                <a:gd name="T14" fmla="*/ 947 w 1136"/>
                <a:gd name="T15" fmla="*/ 863 h 2540"/>
                <a:gd name="T16" fmla="*/ 913 w 1136"/>
                <a:gd name="T17" fmla="*/ 979 h 2540"/>
                <a:gd name="T18" fmla="*/ 860 w 1136"/>
                <a:gd name="T19" fmla="*/ 1103 h 2540"/>
                <a:gd name="T20" fmla="*/ 813 w 1136"/>
                <a:gd name="T21" fmla="*/ 1219 h 2540"/>
                <a:gd name="T22" fmla="*/ 719 w 1136"/>
                <a:gd name="T23" fmla="*/ 1313 h 2540"/>
                <a:gd name="T24" fmla="*/ 611 w 1136"/>
                <a:gd name="T25" fmla="*/ 1320 h 2540"/>
                <a:gd name="T26" fmla="*/ 504 w 1136"/>
                <a:gd name="T27" fmla="*/ 1320 h 2540"/>
                <a:gd name="T28" fmla="*/ 396 w 1136"/>
                <a:gd name="T29" fmla="*/ 1364 h 2540"/>
                <a:gd name="T30" fmla="*/ 316 w 1136"/>
                <a:gd name="T31" fmla="*/ 1248 h 2540"/>
                <a:gd name="T32" fmla="*/ 208 w 1136"/>
                <a:gd name="T33" fmla="*/ 1175 h 2540"/>
                <a:gd name="T34" fmla="*/ 101 w 1136"/>
                <a:gd name="T35" fmla="*/ 1175 h 2540"/>
                <a:gd name="T36" fmla="*/ 40 w 1136"/>
                <a:gd name="T37" fmla="*/ 1182 h 2540"/>
                <a:gd name="T38" fmla="*/ 141 w 1136"/>
                <a:gd name="T39" fmla="*/ 1240 h 2540"/>
                <a:gd name="T40" fmla="*/ 235 w 1136"/>
                <a:gd name="T41" fmla="*/ 1328 h 2540"/>
                <a:gd name="T42" fmla="*/ 349 w 1136"/>
                <a:gd name="T43" fmla="*/ 1386 h 2540"/>
                <a:gd name="T44" fmla="*/ 356 w 1136"/>
                <a:gd name="T45" fmla="*/ 1531 h 2540"/>
                <a:gd name="T46" fmla="*/ 349 w 1136"/>
                <a:gd name="T47" fmla="*/ 1690 h 2540"/>
                <a:gd name="T48" fmla="*/ 296 w 1136"/>
                <a:gd name="T49" fmla="*/ 1821 h 2540"/>
                <a:gd name="T50" fmla="*/ 235 w 1136"/>
                <a:gd name="T51" fmla="*/ 1951 h 2540"/>
                <a:gd name="T52" fmla="*/ 168 w 1136"/>
                <a:gd name="T53" fmla="*/ 2082 h 2540"/>
                <a:gd name="T54" fmla="*/ 134 w 1136"/>
                <a:gd name="T55" fmla="*/ 2213 h 2540"/>
                <a:gd name="T56" fmla="*/ 67 w 1136"/>
                <a:gd name="T57" fmla="*/ 2329 h 2540"/>
                <a:gd name="T58" fmla="*/ 27 w 1136"/>
                <a:gd name="T59" fmla="*/ 2452 h 2540"/>
                <a:gd name="T60" fmla="*/ 20 w 1136"/>
                <a:gd name="T61" fmla="*/ 2510 h 2540"/>
                <a:gd name="T62" fmla="*/ 81 w 1136"/>
                <a:gd name="T63" fmla="*/ 2387 h 2540"/>
                <a:gd name="T64" fmla="*/ 148 w 1136"/>
                <a:gd name="T65" fmla="*/ 2271 h 2540"/>
                <a:gd name="T66" fmla="*/ 201 w 1136"/>
                <a:gd name="T67" fmla="*/ 2147 h 2540"/>
                <a:gd name="T68" fmla="*/ 242 w 1136"/>
                <a:gd name="T69" fmla="*/ 2002 h 2540"/>
                <a:gd name="T70" fmla="*/ 316 w 1136"/>
                <a:gd name="T71" fmla="*/ 1886 h 2540"/>
                <a:gd name="T72" fmla="*/ 403 w 1136"/>
                <a:gd name="T73" fmla="*/ 1763 h 2540"/>
                <a:gd name="T74" fmla="*/ 430 w 1136"/>
                <a:gd name="T75" fmla="*/ 1639 h 2540"/>
                <a:gd name="T76" fmla="*/ 423 w 1136"/>
                <a:gd name="T77" fmla="*/ 1523 h 2540"/>
                <a:gd name="T78" fmla="*/ 497 w 1136"/>
                <a:gd name="T79" fmla="*/ 1444 h 2540"/>
                <a:gd name="T80" fmla="*/ 651 w 1136"/>
                <a:gd name="T81" fmla="*/ 1407 h 2540"/>
                <a:gd name="T82" fmla="*/ 792 w 1136"/>
                <a:gd name="T83" fmla="*/ 1364 h 2540"/>
                <a:gd name="T84" fmla="*/ 866 w 1136"/>
                <a:gd name="T85" fmla="*/ 1255 h 2540"/>
                <a:gd name="T86" fmla="*/ 907 w 1136"/>
                <a:gd name="T87" fmla="*/ 1074 h 2540"/>
                <a:gd name="T88" fmla="*/ 1014 w 1136"/>
                <a:gd name="T89" fmla="*/ 979 h 2540"/>
                <a:gd name="T90" fmla="*/ 1048 w 1136"/>
                <a:gd name="T91" fmla="*/ 856 h 2540"/>
                <a:gd name="T92" fmla="*/ 1088 w 1136"/>
                <a:gd name="T93" fmla="*/ 733 h 2540"/>
                <a:gd name="T94" fmla="*/ 1115 w 1136"/>
                <a:gd name="T95" fmla="*/ 617 h 2540"/>
                <a:gd name="T96" fmla="*/ 1108 w 1136"/>
                <a:gd name="T97" fmla="*/ 493 h 2540"/>
                <a:gd name="T98" fmla="*/ 1081 w 1136"/>
                <a:gd name="T99" fmla="*/ 377 h 2540"/>
                <a:gd name="T100" fmla="*/ 1088 w 1136"/>
                <a:gd name="T101" fmla="*/ 261 h 2540"/>
                <a:gd name="T102" fmla="*/ 1135 w 1136"/>
                <a:gd name="T103" fmla="*/ 138 h 2540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1136" h="2540">
                  <a:moveTo>
                    <a:pt x="1088" y="0"/>
                  </a:moveTo>
                  <a:lnTo>
                    <a:pt x="1115" y="29"/>
                  </a:lnTo>
                  <a:lnTo>
                    <a:pt x="1128" y="58"/>
                  </a:lnTo>
                  <a:lnTo>
                    <a:pt x="1122" y="87"/>
                  </a:lnTo>
                  <a:lnTo>
                    <a:pt x="1108" y="116"/>
                  </a:lnTo>
                  <a:lnTo>
                    <a:pt x="1095" y="145"/>
                  </a:lnTo>
                  <a:lnTo>
                    <a:pt x="1088" y="181"/>
                  </a:lnTo>
                  <a:lnTo>
                    <a:pt x="1095" y="210"/>
                  </a:lnTo>
                  <a:lnTo>
                    <a:pt x="1081" y="239"/>
                  </a:lnTo>
                  <a:lnTo>
                    <a:pt x="1054" y="261"/>
                  </a:lnTo>
                  <a:lnTo>
                    <a:pt x="1054" y="290"/>
                  </a:lnTo>
                  <a:lnTo>
                    <a:pt x="1054" y="319"/>
                  </a:lnTo>
                  <a:lnTo>
                    <a:pt x="1014" y="319"/>
                  </a:lnTo>
                  <a:lnTo>
                    <a:pt x="1021" y="348"/>
                  </a:lnTo>
                  <a:lnTo>
                    <a:pt x="1021" y="377"/>
                  </a:lnTo>
                  <a:lnTo>
                    <a:pt x="1034" y="406"/>
                  </a:lnTo>
                  <a:lnTo>
                    <a:pt x="1048" y="435"/>
                  </a:lnTo>
                  <a:lnTo>
                    <a:pt x="1068" y="464"/>
                  </a:lnTo>
                  <a:lnTo>
                    <a:pt x="1075" y="493"/>
                  </a:lnTo>
                  <a:lnTo>
                    <a:pt x="1075" y="522"/>
                  </a:lnTo>
                  <a:lnTo>
                    <a:pt x="1075" y="551"/>
                  </a:lnTo>
                  <a:lnTo>
                    <a:pt x="1054" y="580"/>
                  </a:lnTo>
                  <a:lnTo>
                    <a:pt x="1054" y="609"/>
                  </a:lnTo>
                  <a:lnTo>
                    <a:pt x="1054" y="638"/>
                  </a:lnTo>
                  <a:lnTo>
                    <a:pt x="1048" y="667"/>
                  </a:lnTo>
                  <a:lnTo>
                    <a:pt x="1048" y="696"/>
                  </a:lnTo>
                  <a:lnTo>
                    <a:pt x="1041" y="725"/>
                  </a:lnTo>
                  <a:lnTo>
                    <a:pt x="1028" y="754"/>
                  </a:lnTo>
                  <a:lnTo>
                    <a:pt x="1021" y="783"/>
                  </a:lnTo>
                  <a:lnTo>
                    <a:pt x="981" y="805"/>
                  </a:lnTo>
                  <a:lnTo>
                    <a:pt x="954" y="834"/>
                  </a:lnTo>
                  <a:lnTo>
                    <a:pt x="947" y="863"/>
                  </a:lnTo>
                  <a:lnTo>
                    <a:pt x="940" y="892"/>
                  </a:lnTo>
                  <a:lnTo>
                    <a:pt x="927" y="921"/>
                  </a:lnTo>
                  <a:lnTo>
                    <a:pt x="920" y="950"/>
                  </a:lnTo>
                  <a:lnTo>
                    <a:pt x="913" y="979"/>
                  </a:lnTo>
                  <a:lnTo>
                    <a:pt x="907" y="1008"/>
                  </a:lnTo>
                  <a:lnTo>
                    <a:pt x="880" y="1037"/>
                  </a:lnTo>
                  <a:lnTo>
                    <a:pt x="873" y="1066"/>
                  </a:lnTo>
                  <a:lnTo>
                    <a:pt x="860" y="1103"/>
                  </a:lnTo>
                  <a:lnTo>
                    <a:pt x="853" y="1132"/>
                  </a:lnTo>
                  <a:lnTo>
                    <a:pt x="839" y="1161"/>
                  </a:lnTo>
                  <a:lnTo>
                    <a:pt x="826" y="1190"/>
                  </a:lnTo>
                  <a:lnTo>
                    <a:pt x="813" y="1219"/>
                  </a:lnTo>
                  <a:lnTo>
                    <a:pt x="792" y="1248"/>
                  </a:lnTo>
                  <a:lnTo>
                    <a:pt x="772" y="1277"/>
                  </a:lnTo>
                  <a:lnTo>
                    <a:pt x="745" y="1299"/>
                  </a:lnTo>
                  <a:lnTo>
                    <a:pt x="719" y="1313"/>
                  </a:lnTo>
                  <a:lnTo>
                    <a:pt x="692" y="1320"/>
                  </a:lnTo>
                  <a:lnTo>
                    <a:pt x="665" y="1328"/>
                  </a:lnTo>
                  <a:lnTo>
                    <a:pt x="638" y="1328"/>
                  </a:lnTo>
                  <a:lnTo>
                    <a:pt x="611" y="1320"/>
                  </a:lnTo>
                  <a:lnTo>
                    <a:pt x="584" y="1320"/>
                  </a:lnTo>
                  <a:lnTo>
                    <a:pt x="557" y="1320"/>
                  </a:lnTo>
                  <a:lnTo>
                    <a:pt x="531" y="1320"/>
                  </a:lnTo>
                  <a:lnTo>
                    <a:pt x="504" y="1320"/>
                  </a:lnTo>
                  <a:lnTo>
                    <a:pt x="477" y="1320"/>
                  </a:lnTo>
                  <a:lnTo>
                    <a:pt x="450" y="1320"/>
                  </a:lnTo>
                  <a:lnTo>
                    <a:pt x="423" y="1349"/>
                  </a:lnTo>
                  <a:lnTo>
                    <a:pt x="396" y="1364"/>
                  </a:lnTo>
                  <a:lnTo>
                    <a:pt x="376" y="1335"/>
                  </a:lnTo>
                  <a:lnTo>
                    <a:pt x="356" y="1306"/>
                  </a:lnTo>
                  <a:lnTo>
                    <a:pt x="336" y="1277"/>
                  </a:lnTo>
                  <a:lnTo>
                    <a:pt x="316" y="1248"/>
                  </a:lnTo>
                  <a:lnTo>
                    <a:pt x="289" y="1233"/>
                  </a:lnTo>
                  <a:lnTo>
                    <a:pt x="262" y="1219"/>
                  </a:lnTo>
                  <a:lnTo>
                    <a:pt x="235" y="1190"/>
                  </a:lnTo>
                  <a:lnTo>
                    <a:pt x="208" y="1175"/>
                  </a:lnTo>
                  <a:lnTo>
                    <a:pt x="181" y="1168"/>
                  </a:lnTo>
                  <a:lnTo>
                    <a:pt x="154" y="1168"/>
                  </a:lnTo>
                  <a:lnTo>
                    <a:pt x="128" y="1175"/>
                  </a:lnTo>
                  <a:lnTo>
                    <a:pt x="101" y="1175"/>
                  </a:lnTo>
                  <a:lnTo>
                    <a:pt x="74" y="1175"/>
                  </a:lnTo>
                  <a:lnTo>
                    <a:pt x="40" y="1168"/>
                  </a:lnTo>
                  <a:lnTo>
                    <a:pt x="13" y="1161"/>
                  </a:lnTo>
                  <a:lnTo>
                    <a:pt x="40" y="1182"/>
                  </a:lnTo>
                  <a:lnTo>
                    <a:pt x="74" y="1197"/>
                  </a:lnTo>
                  <a:lnTo>
                    <a:pt x="101" y="1197"/>
                  </a:lnTo>
                  <a:lnTo>
                    <a:pt x="107" y="1226"/>
                  </a:lnTo>
                  <a:lnTo>
                    <a:pt x="141" y="1240"/>
                  </a:lnTo>
                  <a:lnTo>
                    <a:pt x="168" y="1255"/>
                  </a:lnTo>
                  <a:lnTo>
                    <a:pt x="195" y="1270"/>
                  </a:lnTo>
                  <a:lnTo>
                    <a:pt x="222" y="1299"/>
                  </a:lnTo>
                  <a:lnTo>
                    <a:pt x="235" y="1328"/>
                  </a:lnTo>
                  <a:lnTo>
                    <a:pt x="269" y="1349"/>
                  </a:lnTo>
                  <a:lnTo>
                    <a:pt x="296" y="1349"/>
                  </a:lnTo>
                  <a:lnTo>
                    <a:pt x="322" y="1364"/>
                  </a:lnTo>
                  <a:lnTo>
                    <a:pt x="349" y="1386"/>
                  </a:lnTo>
                  <a:lnTo>
                    <a:pt x="369" y="1415"/>
                  </a:lnTo>
                  <a:lnTo>
                    <a:pt x="376" y="1444"/>
                  </a:lnTo>
                  <a:lnTo>
                    <a:pt x="369" y="1473"/>
                  </a:lnTo>
                  <a:lnTo>
                    <a:pt x="356" y="1531"/>
                  </a:lnTo>
                  <a:lnTo>
                    <a:pt x="356" y="1560"/>
                  </a:lnTo>
                  <a:lnTo>
                    <a:pt x="356" y="1632"/>
                  </a:lnTo>
                  <a:lnTo>
                    <a:pt x="356" y="1661"/>
                  </a:lnTo>
                  <a:lnTo>
                    <a:pt x="349" y="1690"/>
                  </a:lnTo>
                  <a:lnTo>
                    <a:pt x="322" y="1719"/>
                  </a:lnTo>
                  <a:lnTo>
                    <a:pt x="309" y="1748"/>
                  </a:lnTo>
                  <a:lnTo>
                    <a:pt x="309" y="1785"/>
                  </a:lnTo>
                  <a:lnTo>
                    <a:pt x="296" y="1821"/>
                  </a:lnTo>
                  <a:lnTo>
                    <a:pt x="275" y="1857"/>
                  </a:lnTo>
                  <a:lnTo>
                    <a:pt x="262" y="1886"/>
                  </a:lnTo>
                  <a:lnTo>
                    <a:pt x="255" y="1915"/>
                  </a:lnTo>
                  <a:lnTo>
                    <a:pt x="235" y="1951"/>
                  </a:lnTo>
                  <a:lnTo>
                    <a:pt x="215" y="1988"/>
                  </a:lnTo>
                  <a:lnTo>
                    <a:pt x="195" y="2024"/>
                  </a:lnTo>
                  <a:lnTo>
                    <a:pt x="175" y="2053"/>
                  </a:lnTo>
                  <a:lnTo>
                    <a:pt x="168" y="2082"/>
                  </a:lnTo>
                  <a:lnTo>
                    <a:pt x="161" y="2111"/>
                  </a:lnTo>
                  <a:lnTo>
                    <a:pt x="154" y="2147"/>
                  </a:lnTo>
                  <a:lnTo>
                    <a:pt x="148" y="2184"/>
                  </a:lnTo>
                  <a:lnTo>
                    <a:pt x="134" y="2213"/>
                  </a:lnTo>
                  <a:lnTo>
                    <a:pt x="121" y="2242"/>
                  </a:lnTo>
                  <a:lnTo>
                    <a:pt x="107" y="2271"/>
                  </a:lnTo>
                  <a:lnTo>
                    <a:pt x="87" y="2300"/>
                  </a:lnTo>
                  <a:lnTo>
                    <a:pt x="67" y="2329"/>
                  </a:lnTo>
                  <a:lnTo>
                    <a:pt x="60" y="2358"/>
                  </a:lnTo>
                  <a:lnTo>
                    <a:pt x="47" y="2387"/>
                  </a:lnTo>
                  <a:lnTo>
                    <a:pt x="40" y="2416"/>
                  </a:lnTo>
                  <a:lnTo>
                    <a:pt x="27" y="2452"/>
                  </a:lnTo>
                  <a:lnTo>
                    <a:pt x="20" y="2481"/>
                  </a:lnTo>
                  <a:lnTo>
                    <a:pt x="13" y="2510"/>
                  </a:lnTo>
                  <a:lnTo>
                    <a:pt x="0" y="2539"/>
                  </a:lnTo>
                  <a:lnTo>
                    <a:pt x="20" y="2510"/>
                  </a:lnTo>
                  <a:lnTo>
                    <a:pt x="34" y="2481"/>
                  </a:lnTo>
                  <a:lnTo>
                    <a:pt x="54" y="2445"/>
                  </a:lnTo>
                  <a:lnTo>
                    <a:pt x="67" y="2416"/>
                  </a:lnTo>
                  <a:lnTo>
                    <a:pt x="81" y="2387"/>
                  </a:lnTo>
                  <a:lnTo>
                    <a:pt x="94" y="2358"/>
                  </a:lnTo>
                  <a:lnTo>
                    <a:pt x="107" y="2329"/>
                  </a:lnTo>
                  <a:lnTo>
                    <a:pt x="128" y="2300"/>
                  </a:lnTo>
                  <a:lnTo>
                    <a:pt x="148" y="2271"/>
                  </a:lnTo>
                  <a:lnTo>
                    <a:pt x="168" y="2242"/>
                  </a:lnTo>
                  <a:lnTo>
                    <a:pt x="175" y="2213"/>
                  </a:lnTo>
                  <a:lnTo>
                    <a:pt x="188" y="2176"/>
                  </a:lnTo>
                  <a:lnTo>
                    <a:pt x="201" y="2147"/>
                  </a:lnTo>
                  <a:lnTo>
                    <a:pt x="215" y="2118"/>
                  </a:lnTo>
                  <a:lnTo>
                    <a:pt x="222" y="2060"/>
                  </a:lnTo>
                  <a:lnTo>
                    <a:pt x="235" y="2031"/>
                  </a:lnTo>
                  <a:lnTo>
                    <a:pt x="242" y="2002"/>
                  </a:lnTo>
                  <a:lnTo>
                    <a:pt x="269" y="1973"/>
                  </a:lnTo>
                  <a:lnTo>
                    <a:pt x="296" y="1951"/>
                  </a:lnTo>
                  <a:lnTo>
                    <a:pt x="309" y="1922"/>
                  </a:lnTo>
                  <a:lnTo>
                    <a:pt x="316" y="1886"/>
                  </a:lnTo>
                  <a:lnTo>
                    <a:pt x="329" y="1857"/>
                  </a:lnTo>
                  <a:lnTo>
                    <a:pt x="356" y="1828"/>
                  </a:lnTo>
                  <a:lnTo>
                    <a:pt x="383" y="1792"/>
                  </a:lnTo>
                  <a:lnTo>
                    <a:pt x="403" y="1763"/>
                  </a:lnTo>
                  <a:lnTo>
                    <a:pt x="416" y="1734"/>
                  </a:lnTo>
                  <a:lnTo>
                    <a:pt x="423" y="1705"/>
                  </a:lnTo>
                  <a:lnTo>
                    <a:pt x="430" y="1668"/>
                  </a:lnTo>
                  <a:lnTo>
                    <a:pt x="430" y="1639"/>
                  </a:lnTo>
                  <a:lnTo>
                    <a:pt x="430" y="1610"/>
                  </a:lnTo>
                  <a:lnTo>
                    <a:pt x="423" y="1581"/>
                  </a:lnTo>
                  <a:lnTo>
                    <a:pt x="423" y="1552"/>
                  </a:lnTo>
                  <a:lnTo>
                    <a:pt x="423" y="1523"/>
                  </a:lnTo>
                  <a:lnTo>
                    <a:pt x="423" y="1494"/>
                  </a:lnTo>
                  <a:lnTo>
                    <a:pt x="443" y="1465"/>
                  </a:lnTo>
                  <a:lnTo>
                    <a:pt x="470" y="1458"/>
                  </a:lnTo>
                  <a:lnTo>
                    <a:pt x="497" y="1444"/>
                  </a:lnTo>
                  <a:lnTo>
                    <a:pt x="524" y="1436"/>
                  </a:lnTo>
                  <a:lnTo>
                    <a:pt x="584" y="1429"/>
                  </a:lnTo>
                  <a:lnTo>
                    <a:pt x="618" y="1415"/>
                  </a:lnTo>
                  <a:lnTo>
                    <a:pt x="651" y="1407"/>
                  </a:lnTo>
                  <a:lnTo>
                    <a:pt x="678" y="1393"/>
                  </a:lnTo>
                  <a:lnTo>
                    <a:pt x="719" y="1393"/>
                  </a:lnTo>
                  <a:lnTo>
                    <a:pt x="766" y="1378"/>
                  </a:lnTo>
                  <a:lnTo>
                    <a:pt x="792" y="1364"/>
                  </a:lnTo>
                  <a:lnTo>
                    <a:pt x="819" y="1349"/>
                  </a:lnTo>
                  <a:lnTo>
                    <a:pt x="846" y="1320"/>
                  </a:lnTo>
                  <a:lnTo>
                    <a:pt x="853" y="1284"/>
                  </a:lnTo>
                  <a:lnTo>
                    <a:pt x="866" y="1255"/>
                  </a:lnTo>
                  <a:lnTo>
                    <a:pt x="866" y="1211"/>
                  </a:lnTo>
                  <a:lnTo>
                    <a:pt x="880" y="1161"/>
                  </a:lnTo>
                  <a:lnTo>
                    <a:pt x="893" y="1103"/>
                  </a:lnTo>
                  <a:lnTo>
                    <a:pt x="907" y="1074"/>
                  </a:lnTo>
                  <a:lnTo>
                    <a:pt x="947" y="1059"/>
                  </a:lnTo>
                  <a:lnTo>
                    <a:pt x="974" y="1037"/>
                  </a:lnTo>
                  <a:lnTo>
                    <a:pt x="1001" y="1008"/>
                  </a:lnTo>
                  <a:lnTo>
                    <a:pt x="1014" y="979"/>
                  </a:lnTo>
                  <a:lnTo>
                    <a:pt x="1021" y="950"/>
                  </a:lnTo>
                  <a:lnTo>
                    <a:pt x="1034" y="914"/>
                  </a:lnTo>
                  <a:lnTo>
                    <a:pt x="1041" y="885"/>
                  </a:lnTo>
                  <a:lnTo>
                    <a:pt x="1048" y="856"/>
                  </a:lnTo>
                  <a:lnTo>
                    <a:pt x="1054" y="820"/>
                  </a:lnTo>
                  <a:lnTo>
                    <a:pt x="1061" y="791"/>
                  </a:lnTo>
                  <a:lnTo>
                    <a:pt x="1075" y="762"/>
                  </a:lnTo>
                  <a:lnTo>
                    <a:pt x="1088" y="733"/>
                  </a:lnTo>
                  <a:lnTo>
                    <a:pt x="1095" y="704"/>
                  </a:lnTo>
                  <a:lnTo>
                    <a:pt x="1108" y="675"/>
                  </a:lnTo>
                  <a:lnTo>
                    <a:pt x="1108" y="646"/>
                  </a:lnTo>
                  <a:lnTo>
                    <a:pt x="1115" y="617"/>
                  </a:lnTo>
                  <a:lnTo>
                    <a:pt x="1115" y="588"/>
                  </a:lnTo>
                  <a:lnTo>
                    <a:pt x="1115" y="551"/>
                  </a:lnTo>
                  <a:lnTo>
                    <a:pt x="1108" y="522"/>
                  </a:lnTo>
                  <a:lnTo>
                    <a:pt x="1108" y="493"/>
                  </a:lnTo>
                  <a:lnTo>
                    <a:pt x="1101" y="464"/>
                  </a:lnTo>
                  <a:lnTo>
                    <a:pt x="1088" y="435"/>
                  </a:lnTo>
                  <a:lnTo>
                    <a:pt x="1081" y="406"/>
                  </a:lnTo>
                  <a:lnTo>
                    <a:pt x="1081" y="377"/>
                  </a:lnTo>
                  <a:lnTo>
                    <a:pt x="1081" y="348"/>
                  </a:lnTo>
                  <a:lnTo>
                    <a:pt x="1081" y="319"/>
                  </a:lnTo>
                  <a:lnTo>
                    <a:pt x="1081" y="290"/>
                  </a:lnTo>
                  <a:lnTo>
                    <a:pt x="1088" y="261"/>
                  </a:lnTo>
                  <a:lnTo>
                    <a:pt x="1095" y="232"/>
                  </a:lnTo>
                  <a:lnTo>
                    <a:pt x="1108" y="203"/>
                  </a:lnTo>
                  <a:lnTo>
                    <a:pt x="1128" y="167"/>
                  </a:lnTo>
                  <a:lnTo>
                    <a:pt x="1135" y="138"/>
                  </a:lnTo>
                  <a:lnTo>
                    <a:pt x="1135" y="109"/>
                  </a:lnTo>
                  <a:lnTo>
                    <a:pt x="1128" y="80"/>
                  </a:lnTo>
                  <a:lnTo>
                    <a:pt x="1122" y="51"/>
                  </a:lnTo>
                </a:path>
              </a:pathLst>
            </a:custGeom>
            <a:solidFill>
              <a:srgbClr val="6D6D6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8" name="Freeform 12">
              <a:extLst>
                <a:ext uri="{FF2B5EF4-FFF2-40B4-BE49-F238E27FC236}">
                  <a16:creationId xmlns:a16="http://schemas.microsoft.com/office/drawing/2014/main" id="{7B0BB239-54D8-6A6B-7174-5D0A3F7811BB}"/>
                </a:ext>
              </a:extLst>
            </p:cNvPr>
            <p:cNvSpPr>
              <a:spLocks/>
            </p:cNvSpPr>
            <p:nvPr/>
          </p:nvSpPr>
          <p:spPr bwMode="auto">
            <a:xfrm>
              <a:off x="1328" y="1009"/>
              <a:ext cx="1978" cy="422"/>
            </a:xfrm>
            <a:custGeom>
              <a:avLst/>
              <a:gdLst>
                <a:gd name="T0" fmla="*/ 87 w 1978"/>
                <a:gd name="T1" fmla="*/ 65 h 422"/>
                <a:gd name="T2" fmla="*/ 168 w 1978"/>
                <a:gd name="T3" fmla="*/ 51 h 422"/>
                <a:gd name="T4" fmla="*/ 222 w 1978"/>
                <a:gd name="T5" fmla="*/ 44 h 422"/>
                <a:gd name="T6" fmla="*/ 276 w 1978"/>
                <a:gd name="T7" fmla="*/ 29 h 422"/>
                <a:gd name="T8" fmla="*/ 370 w 1978"/>
                <a:gd name="T9" fmla="*/ 7 h 422"/>
                <a:gd name="T10" fmla="*/ 451 w 1978"/>
                <a:gd name="T11" fmla="*/ 0 h 422"/>
                <a:gd name="T12" fmla="*/ 504 w 1978"/>
                <a:gd name="T13" fmla="*/ 0 h 422"/>
                <a:gd name="T14" fmla="*/ 558 w 1978"/>
                <a:gd name="T15" fmla="*/ 22 h 422"/>
                <a:gd name="T16" fmla="*/ 632 w 1978"/>
                <a:gd name="T17" fmla="*/ 51 h 422"/>
                <a:gd name="T18" fmla="*/ 693 w 1978"/>
                <a:gd name="T19" fmla="*/ 80 h 422"/>
                <a:gd name="T20" fmla="*/ 746 w 1978"/>
                <a:gd name="T21" fmla="*/ 87 h 422"/>
                <a:gd name="T22" fmla="*/ 800 w 1978"/>
                <a:gd name="T23" fmla="*/ 94 h 422"/>
                <a:gd name="T24" fmla="*/ 867 w 1978"/>
                <a:gd name="T25" fmla="*/ 131 h 422"/>
                <a:gd name="T26" fmla="*/ 921 w 1978"/>
                <a:gd name="T27" fmla="*/ 138 h 422"/>
                <a:gd name="T28" fmla="*/ 982 w 1978"/>
                <a:gd name="T29" fmla="*/ 145 h 422"/>
                <a:gd name="T30" fmla="*/ 1036 w 1978"/>
                <a:gd name="T31" fmla="*/ 167 h 422"/>
                <a:gd name="T32" fmla="*/ 1150 w 1978"/>
                <a:gd name="T33" fmla="*/ 189 h 422"/>
                <a:gd name="T34" fmla="*/ 1231 w 1978"/>
                <a:gd name="T35" fmla="*/ 196 h 422"/>
                <a:gd name="T36" fmla="*/ 1291 w 1978"/>
                <a:gd name="T37" fmla="*/ 225 h 422"/>
                <a:gd name="T38" fmla="*/ 1352 w 1978"/>
                <a:gd name="T39" fmla="*/ 254 h 422"/>
                <a:gd name="T40" fmla="*/ 1432 w 1978"/>
                <a:gd name="T41" fmla="*/ 261 h 422"/>
                <a:gd name="T42" fmla="*/ 1493 w 1978"/>
                <a:gd name="T43" fmla="*/ 276 h 422"/>
                <a:gd name="T44" fmla="*/ 1580 w 1978"/>
                <a:gd name="T45" fmla="*/ 290 h 422"/>
                <a:gd name="T46" fmla="*/ 1634 w 1978"/>
                <a:gd name="T47" fmla="*/ 305 h 422"/>
                <a:gd name="T48" fmla="*/ 1695 w 1978"/>
                <a:gd name="T49" fmla="*/ 327 h 422"/>
                <a:gd name="T50" fmla="*/ 1748 w 1978"/>
                <a:gd name="T51" fmla="*/ 356 h 422"/>
                <a:gd name="T52" fmla="*/ 1809 w 1978"/>
                <a:gd name="T53" fmla="*/ 392 h 422"/>
                <a:gd name="T54" fmla="*/ 1869 w 1978"/>
                <a:gd name="T55" fmla="*/ 392 h 422"/>
                <a:gd name="T56" fmla="*/ 1950 w 1978"/>
                <a:gd name="T57" fmla="*/ 399 h 422"/>
                <a:gd name="T58" fmla="*/ 1950 w 1978"/>
                <a:gd name="T59" fmla="*/ 414 h 422"/>
                <a:gd name="T60" fmla="*/ 1883 w 1978"/>
                <a:gd name="T61" fmla="*/ 421 h 422"/>
                <a:gd name="T62" fmla="*/ 1829 w 1978"/>
                <a:gd name="T63" fmla="*/ 414 h 422"/>
                <a:gd name="T64" fmla="*/ 1775 w 1978"/>
                <a:gd name="T65" fmla="*/ 414 h 422"/>
                <a:gd name="T66" fmla="*/ 1721 w 1978"/>
                <a:gd name="T67" fmla="*/ 363 h 422"/>
                <a:gd name="T68" fmla="*/ 1661 w 1978"/>
                <a:gd name="T69" fmla="*/ 341 h 422"/>
                <a:gd name="T70" fmla="*/ 1594 w 1978"/>
                <a:gd name="T71" fmla="*/ 319 h 422"/>
                <a:gd name="T72" fmla="*/ 1533 w 1978"/>
                <a:gd name="T73" fmla="*/ 305 h 422"/>
                <a:gd name="T74" fmla="*/ 1479 w 1978"/>
                <a:gd name="T75" fmla="*/ 290 h 422"/>
                <a:gd name="T76" fmla="*/ 1405 w 1978"/>
                <a:gd name="T77" fmla="*/ 276 h 422"/>
                <a:gd name="T78" fmla="*/ 1352 w 1978"/>
                <a:gd name="T79" fmla="*/ 269 h 422"/>
                <a:gd name="T80" fmla="*/ 1298 w 1978"/>
                <a:gd name="T81" fmla="*/ 261 h 422"/>
                <a:gd name="T82" fmla="*/ 1231 w 1978"/>
                <a:gd name="T83" fmla="*/ 218 h 422"/>
                <a:gd name="T84" fmla="*/ 1170 w 1978"/>
                <a:gd name="T85" fmla="*/ 196 h 422"/>
                <a:gd name="T86" fmla="*/ 1110 w 1978"/>
                <a:gd name="T87" fmla="*/ 203 h 422"/>
                <a:gd name="T88" fmla="*/ 1056 w 1978"/>
                <a:gd name="T89" fmla="*/ 203 h 422"/>
                <a:gd name="T90" fmla="*/ 1002 w 1978"/>
                <a:gd name="T91" fmla="*/ 181 h 422"/>
                <a:gd name="T92" fmla="*/ 948 w 1978"/>
                <a:gd name="T93" fmla="*/ 152 h 422"/>
                <a:gd name="T94" fmla="*/ 867 w 1978"/>
                <a:gd name="T95" fmla="*/ 152 h 422"/>
                <a:gd name="T96" fmla="*/ 814 w 1978"/>
                <a:gd name="T97" fmla="*/ 116 h 422"/>
                <a:gd name="T98" fmla="*/ 760 w 1978"/>
                <a:gd name="T99" fmla="*/ 102 h 422"/>
                <a:gd name="T100" fmla="*/ 699 w 1978"/>
                <a:gd name="T101" fmla="*/ 80 h 422"/>
                <a:gd name="T102" fmla="*/ 646 w 1978"/>
                <a:gd name="T103" fmla="*/ 58 h 422"/>
                <a:gd name="T104" fmla="*/ 585 w 1978"/>
                <a:gd name="T105" fmla="*/ 44 h 422"/>
                <a:gd name="T106" fmla="*/ 531 w 1978"/>
                <a:gd name="T107" fmla="*/ 29 h 422"/>
                <a:gd name="T108" fmla="*/ 464 w 1978"/>
                <a:gd name="T109" fmla="*/ 15 h 422"/>
                <a:gd name="T110" fmla="*/ 377 w 1978"/>
                <a:gd name="T111" fmla="*/ 15 h 422"/>
                <a:gd name="T112" fmla="*/ 316 w 1978"/>
                <a:gd name="T113" fmla="*/ 15 h 422"/>
                <a:gd name="T114" fmla="*/ 262 w 1978"/>
                <a:gd name="T115" fmla="*/ 36 h 422"/>
                <a:gd name="T116" fmla="*/ 202 w 1978"/>
                <a:gd name="T117" fmla="*/ 58 h 422"/>
                <a:gd name="T118" fmla="*/ 134 w 1978"/>
                <a:gd name="T119" fmla="*/ 87 h 422"/>
                <a:gd name="T120" fmla="*/ 81 w 1978"/>
                <a:gd name="T121" fmla="*/ 94 h 422"/>
                <a:gd name="T122" fmla="*/ 27 w 1978"/>
                <a:gd name="T123" fmla="*/ 80 h 422"/>
                <a:gd name="T124" fmla="*/ 27 w 1978"/>
                <a:gd name="T125" fmla="*/ 73 h 422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978" h="422">
                  <a:moveTo>
                    <a:pt x="40" y="73"/>
                  </a:moveTo>
                  <a:lnTo>
                    <a:pt x="87" y="65"/>
                  </a:lnTo>
                  <a:lnTo>
                    <a:pt x="128" y="58"/>
                  </a:lnTo>
                  <a:lnTo>
                    <a:pt x="168" y="51"/>
                  </a:lnTo>
                  <a:lnTo>
                    <a:pt x="195" y="51"/>
                  </a:lnTo>
                  <a:lnTo>
                    <a:pt x="222" y="44"/>
                  </a:lnTo>
                  <a:lnTo>
                    <a:pt x="249" y="29"/>
                  </a:lnTo>
                  <a:lnTo>
                    <a:pt x="276" y="29"/>
                  </a:lnTo>
                  <a:lnTo>
                    <a:pt x="309" y="22"/>
                  </a:lnTo>
                  <a:lnTo>
                    <a:pt x="370" y="7"/>
                  </a:lnTo>
                  <a:lnTo>
                    <a:pt x="403" y="7"/>
                  </a:lnTo>
                  <a:lnTo>
                    <a:pt x="451" y="0"/>
                  </a:lnTo>
                  <a:lnTo>
                    <a:pt x="477" y="0"/>
                  </a:lnTo>
                  <a:lnTo>
                    <a:pt x="504" y="0"/>
                  </a:lnTo>
                  <a:lnTo>
                    <a:pt x="531" y="22"/>
                  </a:lnTo>
                  <a:lnTo>
                    <a:pt x="558" y="22"/>
                  </a:lnTo>
                  <a:lnTo>
                    <a:pt x="585" y="36"/>
                  </a:lnTo>
                  <a:lnTo>
                    <a:pt x="632" y="51"/>
                  </a:lnTo>
                  <a:lnTo>
                    <a:pt x="666" y="65"/>
                  </a:lnTo>
                  <a:lnTo>
                    <a:pt x="693" y="80"/>
                  </a:lnTo>
                  <a:lnTo>
                    <a:pt x="720" y="80"/>
                  </a:lnTo>
                  <a:lnTo>
                    <a:pt x="746" y="87"/>
                  </a:lnTo>
                  <a:lnTo>
                    <a:pt x="773" y="87"/>
                  </a:lnTo>
                  <a:lnTo>
                    <a:pt x="800" y="94"/>
                  </a:lnTo>
                  <a:lnTo>
                    <a:pt x="834" y="109"/>
                  </a:lnTo>
                  <a:lnTo>
                    <a:pt x="867" y="131"/>
                  </a:lnTo>
                  <a:lnTo>
                    <a:pt x="894" y="138"/>
                  </a:lnTo>
                  <a:lnTo>
                    <a:pt x="921" y="138"/>
                  </a:lnTo>
                  <a:lnTo>
                    <a:pt x="955" y="138"/>
                  </a:lnTo>
                  <a:lnTo>
                    <a:pt x="982" y="145"/>
                  </a:lnTo>
                  <a:lnTo>
                    <a:pt x="1009" y="145"/>
                  </a:lnTo>
                  <a:lnTo>
                    <a:pt x="1036" y="167"/>
                  </a:lnTo>
                  <a:lnTo>
                    <a:pt x="1089" y="189"/>
                  </a:lnTo>
                  <a:lnTo>
                    <a:pt x="1150" y="189"/>
                  </a:lnTo>
                  <a:lnTo>
                    <a:pt x="1177" y="189"/>
                  </a:lnTo>
                  <a:lnTo>
                    <a:pt x="1231" y="196"/>
                  </a:lnTo>
                  <a:lnTo>
                    <a:pt x="1257" y="211"/>
                  </a:lnTo>
                  <a:lnTo>
                    <a:pt x="1291" y="225"/>
                  </a:lnTo>
                  <a:lnTo>
                    <a:pt x="1318" y="240"/>
                  </a:lnTo>
                  <a:lnTo>
                    <a:pt x="1352" y="254"/>
                  </a:lnTo>
                  <a:lnTo>
                    <a:pt x="1385" y="254"/>
                  </a:lnTo>
                  <a:lnTo>
                    <a:pt x="1432" y="261"/>
                  </a:lnTo>
                  <a:lnTo>
                    <a:pt x="1459" y="269"/>
                  </a:lnTo>
                  <a:lnTo>
                    <a:pt x="1493" y="276"/>
                  </a:lnTo>
                  <a:lnTo>
                    <a:pt x="1533" y="283"/>
                  </a:lnTo>
                  <a:lnTo>
                    <a:pt x="1580" y="290"/>
                  </a:lnTo>
                  <a:lnTo>
                    <a:pt x="1607" y="290"/>
                  </a:lnTo>
                  <a:lnTo>
                    <a:pt x="1634" y="305"/>
                  </a:lnTo>
                  <a:lnTo>
                    <a:pt x="1668" y="312"/>
                  </a:lnTo>
                  <a:lnTo>
                    <a:pt x="1695" y="327"/>
                  </a:lnTo>
                  <a:lnTo>
                    <a:pt x="1721" y="341"/>
                  </a:lnTo>
                  <a:lnTo>
                    <a:pt x="1748" y="356"/>
                  </a:lnTo>
                  <a:lnTo>
                    <a:pt x="1782" y="385"/>
                  </a:lnTo>
                  <a:lnTo>
                    <a:pt x="1809" y="392"/>
                  </a:lnTo>
                  <a:lnTo>
                    <a:pt x="1843" y="392"/>
                  </a:lnTo>
                  <a:lnTo>
                    <a:pt x="1869" y="392"/>
                  </a:lnTo>
                  <a:lnTo>
                    <a:pt x="1923" y="392"/>
                  </a:lnTo>
                  <a:lnTo>
                    <a:pt x="1950" y="399"/>
                  </a:lnTo>
                  <a:lnTo>
                    <a:pt x="1977" y="406"/>
                  </a:lnTo>
                  <a:lnTo>
                    <a:pt x="1950" y="414"/>
                  </a:lnTo>
                  <a:lnTo>
                    <a:pt x="1923" y="421"/>
                  </a:lnTo>
                  <a:lnTo>
                    <a:pt x="1883" y="421"/>
                  </a:lnTo>
                  <a:lnTo>
                    <a:pt x="1856" y="421"/>
                  </a:lnTo>
                  <a:lnTo>
                    <a:pt x="1829" y="414"/>
                  </a:lnTo>
                  <a:lnTo>
                    <a:pt x="1802" y="414"/>
                  </a:lnTo>
                  <a:lnTo>
                    <a:pt x="1775" y="414"/>
                  </a:lnTo>
                  <a:lnTo>
                    <a:pt x="1742" y="392"/>
                  </a:lnTo>
                  <a:lnTo>
                    <a:pt x="1721" y="363"/>
                  </a:lnTo>
                  <a:lnTo>
                    <a:pt x="1695" y="356"/>
                  </a:lnTo>
                  <a:lnTo>
                    <a:pt x="1661" y="341"/>
                  </a:lnTo>
                  <a:lnTo>
                    <a:pt x="1627" y="327"/>
                  </a:lnTo>
                  <a:lnTo>
                    <a:pt x="1594" y="319"/>
                  </a:lnTo>
                  <a:lnTo>
                    <a:pt x="1560" y="312"/>
                  </a:lnTo>
                  <a:lnTo>
                    <a:pt x="1533" y="305"/>
                  </a:lnTo>
                  <a:lnTo>
                    <a:pt x="1506" y="298"/>
                  </a:lnTo>
                  <a:lnTo>
                    <a:pt x="1479" y="290"/>
                  </a:lnTo>
                  <a:lnTo>
                    <a:pt x="1432" y="283"/>
                  </a:lnTo>
                  <a:lnTo>
                    <a:pt x="1405" y="276"/>
                  </a:lnTo>
                  <a:lnTo>
                    <a:pt x="1379" y="269"/>
                  </a:lnTo>
                  <a:lnTo>
                    <a:pt x="1352" y="269"/>
                  </a:lnTo>
                  <a:lnTo>
                    <a:pt x="1325" y="269"/>
                  </a:lnTo>
                  <a:lnTo>
                    <a:pt x="1298" y="261"/>
                  </a:lnTo>
                  <a:lnTo>
                    <a:pt x="1264" y="240"/>
                  </a:lnTo>
                  <a:lnTo>
                    <a:pt x="1231" y="218"/>
                  </a:lnTo>
                  <a:lnTo>
                    <a:pt x="1197" y="203"/>
                  </a:lnTo>
                  <a:lnTo>
                    <a:pt x="1170" y="196"/>
                  </a:lnTo>
                  <a:lnTo>
                    <a:pt x="1136" y="196"/>
                  </a:lnTo>
                  <a:lnTo>
                    <a:pt x="1110" y="203"/>
                  </a:lnTo>
                  <a:lnTo>
                    <a:pt x="1083" y="203"/>
                  </a:lnTo>
                  <a:lnTo>
                    <a:pt x="1056" y="203"/>
                  </a:lnTo>
                  <a:lnTo>
                    <a:pt x="1029" y="196"/>
                  </a:lnTo>
                  <a:lnTo>
                    <a:pt x="1002" y="181"/>
                  </a:lnTo>
                  <a:lnTo>
                    <a:pt x="975" y="167"/>
                  </a:lnTo>
                  <a:lnTo>
                    <a:pt x="948" y="152"/>
                  </a:lnTo>
                  <a:lnTo>
                    <a:pt x="894" y="152"/>
                  </a:lnTo>
                  <a:lnTo>
                    <a:pt x="867" y="152"/>
                  </a:lnTo>
                  <a:lnTo>
                    <a:pt x="841" y="138"/>
                  </a:lnTo>
                  <a:lnTo>
                    <a:pt x="814" y="116"/>
                  </a:lnTo>
                  <a:lnTo>
                    <a:pt x="787" y="102"/>
                  </a:lnTo>
                  <a:lnTo>
                    <a:pt x="760" y="102"/>
                  </a:lnTo>
                  <a:lnTo>
                    <a:pt x="726" y="94"/>
                  </a:lnTo>
                  <a:lnTo>
                    <a:pt x="699" y="80"/>
                  </a:lnTo>
                  <a:lnTo>
                    <a:pt x="672" y="65"/>
                  </a:lnTo>
                  <a:lnTo>
                    <a:pt x="646" y="58"/>
                  </a:lnTo>
                  <a:lnTo>
                    <a:pt x="612" y="51"/>
                  </a:lnTo>
                  <a:lnTo>
                    <a:pt x="585" y="44"/>
                  </a:lnTo>
                  <a:lnTo>
                    <a:pt x="558" y="36"/>
                  </a:lnTo>
                  <a:lnTo>
                    <a:pt x="531" y="29"/>
                  </a:lnTo>
                  <a:lnTo>
                    <a:pt x="498" y="22"/>
                  </a:lnTo>
                  <a:lnTo>
                    <a:pt x="464" y="15"/>
                  </a:lnTo>
                  <a:lnTo>
                    <a:pt x="430" y="15"/>
                  </a:lnTo>
                  <a:lnTo>
                    <a:pt x="377" y="15"/>
                  </a:lnTo>
                  <a:lnTo>
                    <a:pt x="343" y="15"/>
                  </a:lnTo>
                  <a:lnTo>
                    <a:pt x="316" y="15"/>
                  </a:lnTo>
                  <a:lnTo>
                    <a:pt x="289" y="29"/>
                  </a:lnTo>
                  <a:lnTo>
                    <a:pt x="262" y="36"/>
                  </a:lnTo>
                  <a:lnTo>
                    <a:pt x="235" y="44"/>
                  </a:lnTo>
                  <a:lnTo>
                    <a:pt x="202" y="58"/>
                  </a:lnTo>
                  <a:lnTo>
                    <a:pt x="168" y="73"/>
                  </a:lnTo>
                  <a:lnTo>
                    <a:pt x="134" y="87"/>
                  </a:lnTo>
                  <a:lnTo>
                    <a:pt x="108" y="94"/>
                  </a:lnTo>
                  <a:lnTo>
                    <a:pt x="81" y="94"/>
                  </a:lnTo>
                  <a:lnTo>
                    <a:pt x="54" y="94"/>
                  </a:lnTo>
                  <a:lnTo>
                    <a:pt x="27" y="80"/>
                  </a:lnTo>
                  <a:lnTo>
                    <a:pt x="0" y="65"/>
                  </a:lnTo>
                  <a:lnTo>
                    <a:pt x="27" y="73"/>
                  </a:lnTo>
                  <a:lnTo>
                    <a:pt x="40" y="73"/>
                  </a:lnTo>
                </a:path>
              </a:pathLst>
            </a:custGeom>
            <a:solidFill>
              <a:srgbClr val="49494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9" name="Freeform 13">
              <a:extLst>
                <a:ext uri="{FF2B5EF4-FFF2-40B4-BE49-F238E27FC236}">
                  <a16:creationId xmlns:a16="http://schemas.microsoft.com/office/drawing/2014/main" id="{F20EAC92-B026-29F7-07D6-1C68FF72FFAA}"/>
                </a:ext>
              </a:extLst>
            </p:cNvPr>
            <p:cNvSpPr>
              <a:spLocks/>
            </p:cNvSpPr>
            <p:nvPr/>
          </p:nvSpPr>
          <p:spPr bwMode="auto">
            <a:xfrm>
              <a:off x="3466" y="559"/>
              <a:ext cx="1827" cy="880"/>
            </a:xfrm>
            <a:custGeom>
              <a:avLst/>
              <a:gdLst>
                <a:gd name="T0" fmla="*/ 27 w 1827"/>
                <a:gd name="T1" fmla="*/ 864 h 880"/>
                <a:gd name="T2" fmla="*/ 101 w 1827"/>
                <a:gd name="T3" fmla="*/ 850 h 880"/>
                <a:gd name="T4" fmla="*/ 154 w 1827"/>
                <a:gd name="T5" fmla="*/ 814 h 880"/>
                <a:gd name="T6" fmla="*/ 262 w 1827"/>
                <a:gd name="T7" fmla="*/ 785 h 880"/>
                <a:gd name="T8" fmla="*/ 322 w 1827"/>
                <a:gd name="T9" fmla="*/ 726 h 880"/>
                <a:gd name="T10" fmla="*/ 376 w 1827"/>
                <a:gd name="T11" fmla="*/ 697 h 880"/>
                <a:gd name="T12" fmla="*/ 430 w 1827"/>
                <a:gd name="T13" fmla="*/ 661 h 880"/>
                <a:gd name="T14" fmla="*/ 497 w 1827"/>
                <a:gd name="T15" fmla="*/ 625 h 880"/>
                <a:gd name="T16" fmla="*/ 577 w 1827"/>
                <a:gd name="T17" fmla="*/ 610 h 880"/>
                <a:gd name="T18" fmla="*/ 651 w 1827"/>
                <a:gd name="T19" fmla="*/ 588 h 880"/>
                <a:gd name="T20" fmla="*/ 705 w 1827"/>
                <a:gd name="T21" fmla="*/ 559 h 880"/>
                <a:gd name="T22" fmla="*/ 765 w 1827"/>
                <a:gd name="T23" fmla="*/ 501 h 880"/>
                <a:gd name="T24" fmla="*/ 839 w 1827"/>
                <a:gd name="T25" fmla="*/ 465 h 880"/>
                <a:gd name="T26" fmla="*/ 886 w 1827"/>
                <a:gd name="T27" fmla="*/ 407 h 880"/>
                <a:gd name="T28" fmla="*/ 913 w 1827"/>
                <a:gd name="T29" fmla="*/ 341 h 880"/>
                <a:gd name="T30" fmla="*/ 967 w 1827"/>
                <a:gd name="T31" fmla="*/ 283 h 880"/>
                <a:gd name="T32" fmla="*/ 1027 w 1827"/>
                <a:gd name="T33" fmla="*/ 240 h 880"/>
                <a:gd name="T34" fmla="*/ 1094 w 1827"/>
                <a:gd name="T35" fmla="*/ 203 h 880"/>
                <a:gd name="T36" fmla="*/ 1175 w 1827"/>
                <a:gd name="T37" fmla="*/ 174 h 880"/>
                <a:gd name="T38" fmla="*/ 1242 w 1827"/>
                <a:gd name="T39" fmla="*/ 174 h 880"/>
                <a:gd name="T40" fmla="*/ 1336 w 1827"/>
                <a:gd name="T41" fmla="*/ 145 h 880"/>
                <a:gd name="T42" fmla="*/ 1390 w 1827"/>
                <a:gd name="T43" fmla="*/ 123 h 880"/>
                <a:gd name="T44" fmla="*/ 1443 w 1827"/>
                <a:gd name="T45" fmla="*/ 109 h 880"/>
                <a:gd name="T46" fmla="*/ 1497 w 1827"/>
                <a:gd name="T47" fmla="*/ 94 h 880"/>
                <a:gd name="T48" fmla="*/ 1584 w 1827"/>
                <a:gd name="T49" fmla="*/ 94 h 880"/>
                <a:gd name="T50" fmla="*/ 1638 w 1827"/>
                <a:gd name="T51" fmla="*/ 73 h 880"/>
                <a:gd name="T52" fmla="*/ 1698 w 1827"/>
                <a:gd name="T53" fmla="*/ 44 h 880"/>
                <a:gd name="T54" fmla="*/ 1766 w 1827"/>
                <a:gd name="T55" fmla="*/ 22 h 880"/>
                <a:gd name="T56" fmla="*/ 1826 w 1827"/>
                <a:gd name="T57" fmla="*/ 0 h 880"/>
                <a:gd name="T58" fmla="*/ 1766 w 1827"/>
                <a:gd name="T59" fmla="*/ 22 h 880"/>
                <a:gd name="T60" fmla="*/ 1705 w 1827"/>
                <a:gd name="T61" fmla="*/ 80 h 880"/>
                <a:gd name="T62" fmla="*/ 1625 w 1827"/>
                <a:gd name="T63" fmla="*/ 102 h 880"/>
                <a:gd name="T64" fmla="*/ 1564 w 1827"/>
                <a:gd name="T65" fmla="*/ 116 h 880"/>
                <a:gd name="T66" fmla="*/ 1484 w 1827"/>
                <a:gd name="T67" fmla="*/ 138 h 880"/>
                <a:gd name="T68" fmla="*/ 1430 w 1827"/>
                <a:gd name="T69" fmla="*/ 145 h 880"/>
                <a:gd name="T70" fmla="*/ 1370 w 1827"/>
                <a:gd name="T71" fmla="*/ 160 h 880"/>
                <a:gd name="T72" fmla="*/ 1302 w 1827"/>
                <a:gd name="T73" fmla="*/ 174 h 880"/>
                <a:gd name="T74" fmla="*/ 1242 w 1827"/>
                <a:gd name="T75" fmla="*/ 203 h 880"/>
                <a:gd name="T76" fmla="*/ 1175 w 1827"/>
                <a:gd name="T77" fmla="*/ 218 h 880"/>
                <a:gd name="T78" fmla="*/ 1121 w 1827"/>
                <a:gd name="T79" fmla="*/ 240 h 880"/>
                <a:gd name="T80" fmla="*/ 1067 w 1827"/>
                <a:gd name="T81" fmla="*/ 262 h 880"/>
                <a:gd name="T82" fmla="*/ 1014 w 1827"/>
                <a:gd name="T83" fmla="*/ 298 h 880"/>
                <a:gd name="T84" fmla="*/ 960 w 1827"/>
                <a:gd name="T85" fmla="*/ 327 h 880"/>
                <a:gd name="T86" fmla="*/ 913 w 1827"/>
                <a:gd name="T87" fmla="*/ 370 h 880"/>
                <a:gd name="T88" fmla="*/ 886 w 1827"/>
                <a:gd name="T89" fmla="*/ 443 h 880"/>
                <a:gd name="T90" fmla="*/ 846 w 1827"/>
                <a:gd name="T91" fmla="*/ 509 h 880"/>
                <a:gd name="T92" fmla="*/ 792 w 1827"/>
                <a:gd name="T93" fmla="*/ 545 h 880"/>
                <a:gd name="T94" fmla="*/ 732 w 1827"/>
                <a:gd name="T95" fmla="*/ 567 h 880"/>
                <a:gd name="T96" fmla="*/ 665 w 1827"/>
                <a:gd name="T97" fmla="*/ 588 h 880"/>
                <a:gd name="T98" fmla="*/ 591 w 1827"/>
                <a:gd name="T99" fmla="*/ 610 h 880"/>
                <a:gd name="T100" fmla="*/ 537 w 1827"/>
                <a:gd name="T101" fmla="*/ 647 h 880"/>
                <a:gd name="T102" fmla="*/ 477 w 1827"/>
                <a:gd name="T103" fmla="*/ 654 h 880"/>
                <a:gd name="T104" fmla="*/ 403 w 1827"/>
                <a:gd name="T105" fmla="*/ 676 h 880"/>
                <a:gd name="T106" fmla="*/ 356 w 1827"/>
                <a:gd name="T107" fmla="*/ 734 h 880"/>
                <a:gd name="T108" fmla="*/ 302 w 1827"/>
                <a:gd name="T109" fmla="*/ 777 h 880"/>
                <a:gd name="T110" fmla="*/ 208 w 1827"/>
                <a:gd name="T111" fmla="*/ 799 h 880"/>
                <a:gd name="T112" fmla="*/ 154 w 1827"/>
                <a:gd name="T113" fmla="*/ 835 h 880"/>
                <a:gd name="T114" fmla="*/ 101 w 1827"/>
                <a:gd name="T115" fmla="*/ 872 h 880"/>
                <a:gd name="T116" fmla="*/ 47 w 1827"/>
                <a:gd name="T117" fmla="*/ 879 h 880"/>
                <a:gd name="T118" fmla="*/ 0 w 1827"/>
                <a:gd name="T119" fmla="*/ 864 h 880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1827" h="880">
                  <a:moveTo>
                    <a:pt x="0" y="864"/>
                  </a:moveTo>
                  <a:lnTo>
                    <a:pt x="27" y="864"/>
                  </a:lnTo>
                  <a:lnTo>
                    <a:pt x="67" y="857"/>
                  </a:lnTo>
                  <a:lnTo>
                    <a:pt x="101" y="850"/>
                  </a:lnTo>
                  <a:lnTo>
                    <a:pt x="128" y="843"/>
                  </a:lnTo>
                  <a:lnTo>
                    <a:pt x="154" y="814"/>
                  </a:lnTo>
                  <a:lnTo>
                    <a:pt x="215" y="799"/>
                  </a:lnTo>
                  <a:lnTo>
                    <a:pt x="262" y="785"/>
                  </a:lnTo>
                  <a:lnTo>
                    <a:pt x="289" y="763"/>
                  </a:lnTo>
                  <a:lnTo>
                    <a:pt x="322" y="726"/>
                  </a:lnTo>
                  <a:lnTo>
                    <a:pt x="349" y="705"/>
                  </a:lnTo>
                  <a:lnTo>
                    <a:pt x="376" y="697"/>
                  </a:lnTo>
                  <a:lnTo>
                    <a:pt x="403" y="683"/>
                  </a:lnTo>
                  <a:lnTo>
                    <a:pt x="430" y="661"/>
                  </a:lnTo>
                  <a:lnTo>
                    <a:pt x="463" y="632"/>
                  </a:lnTo>
                  <a:lnTo>
                    <a:pt x="497" y="625"/>
                  </a:lnTo>
                  <a:lnTo>
                    <a:pt x="537" y="617"/>
                  </a:lnTo>
                  <a:lnTo>
                    <a:pt x="577" y="610"/>
                  </a:lnTo>
                  <a:lnTo>
                    <a:pt x="618" y="603"/>
                  </a:lnTo>
                  <a:lnTo>
                    <a:pt x="651" y="588"/>
                  </a:lnTo>
                  <a:lnTo>
                    <a:pt x="678" y="581"/>
                  </a:lnTo>
                  <a:lnTo>
                    <a:pt x="705" y="559"/>
                  </a:lnTo>
                  <a:lnTo>
                    <a:pt x="732" y="530"/>
                  </a:lnTo>
                  <a:lnTo>
                    <a:pt x="765" y="501"/>
                  </a:lnTo>
                  <a:lnTo>
                    <a:pt x="792" y="479"/>
                  </a:lnTo>
                  <a:lnTo>
                    <a:pt x="839" y="465"/>
                  </a:lnTo>
                  <a:lnTo>
                    <a:pt x="859" y="436"/>
                  </a:lnTo>
                  <a:lnTo>
                    <a:pt x="886" y="407"/>
                  </a:lnTo>
                  <a:lnTo>
                    <a:pt x="900" y="370"/>
                  </a:lnTo>
                  <a:lnTo>
                    <a:pt x="913" y="341"/>
                  </a:lnTo>
                  <a:lnTo>
                    <a:pt x="933" y="312"/>
                  </a:lnTo>
                  <a:lnTo>
                    <a:pt x="967" y="283"/>
                  </a:lnTo>
                  <a:lnTo>
                    <a:pt x="1000" y="262"/>
                  </a:lnTo>
                  <a:lnTo>
                    <a:pt x="1027" y="240"/>
                  </a:lnTo>
                  <a:lnTo>
                    <a:pt x="1061" y="218"/>
                  </a:lnTo>
                  <a:lnTo>
                    <a:pt x="1094" y="203"/>
                  </a:lnTo>
                  <a:lnTo>
                    <a:pt x="1121" y="189"/>
                  </a:lnTo>
                  <a:lnTo>
                    <a:pt x="1175" y="174"/>
                  </a:lnTo>
                  <a:lnTo>
                    <a:pt x="1202" y="182"/>
                  </a:lnTo>
                  <a:lnTo>
                    <a:pt x="1242" y="174"/>
                  </a:lnTo>
                  <a:lnTo>
                    <a:pt x="1302" y="167"/>
                  </a:lnTo>
                  <a:lnTo>
                    <a:pt x="1336" y="145"/>
                  </a:lnTo>
                  <a:lnTo>
                    <a:pt x="1363" y="131"/>
                  </a:lnTo>
                  <a:lnTo>
                    <a:pt x="1390" y="123"/>
                  </a:lnTo>
                  <a:lnTo>
                    <a:pt x="1416" y="116"/>
                  </a:lnTo>
                  <a:lnTo>
                    <a:pt x="1443" y="109"/>
                  </a:lnTo>
                  <a:lnTo>
                    <a:pt x="1470" y="102"/>
                  </a:lnTo>
                  <a:lnTo>
                    <a:pt x="1497" y="94"/>
                  </a:lnTo>
                  <a:lnTo>
                    <a:pt x="1524" y="94"/>
                  </a:lnTo>
                  <a:lnTo>
                    <a:pt x="1584" y="94"/>
                  </a:lnTo>
                  <a:lnTo>
                    <a:pt x="1611" y="87"/>
                  </a:lnTo>
                  <a:lnTo>
                    <a:pt x="1638" y="73"/>
                  </a:lnTo>
                  <a:lnTo>
                    <a:pt x="1672" y="58"/>
                  </a:lnTo>
                  <a:lnTo>
                    <a:pt x="1698" y="44"/>
                  </a:lnTo>
                  <a:lnTo>
                    <a:pt x="1732" y="36"/>
                  </a:lnTo>
                  <a:lnTo>
                    <a:pt x="1766" y="22"/>
                  </a:lnTo>
                  <a:lnTo>
                    <a:pt x="1799" y="15"/>
                  </a:lnTo>
                  <a:lnTo>
                    <a:pt x="1826" y="0"/>
                  </a:lnTo>
                  <a:lnTo>
                    <a:pt x="1792" y="0"/>
                  </a:lnTo>
                  <a:lnTo>
                    <a:pt x="1766" y="22"/>
                  </a:lnTo>
                  <a:lnTo>
                    <a:pt x="1732" y="51"/>
                  </a:lnTo>
                  <a:lnTo>
                    <a:pt x="1705" y="80"/>
                  </a:lnTo>
                  <a:lnTo>
                    <a:pt x="1678" y="102"/>
                  </a:lnTo>
                  <a:lnTo>
                    <a:pt x="1625" y="102"/>
                  </a:lnTo>
                  <a:lnTo>
                    <a:pt x="1598" y="109"/>
                  </a:lnTo>
                  <a:lnTo>
                    <a:pt x="1564" y="116"/>
                  </a:lnTo>
                  <a:lnTo>
                    <a:pt x="1531" y="131"/>
                  </a:lnTo>
                  <a:lnTo>
                    <a:pt x="1484" y="138"/>
                  </a:lnTo>
                  <a:lnTo>
                    <a:pt x="1457" y="145"/>
                  </a:lnTo>
                  <a:lnTo>
                    <a:pt x="1430" y="145"/>
                  </a:lnTo>
                  <a:lnTo>
                    <a:pt x="1396" y="160"/>
                  </a:lnTo>
                  <a:lnTo>
                    <a:pt x="1370" y="160"/>
                  </a:lnTo>
                  <a:lnTo>
                    <a:pt x="1329" y="167"/>
                  </a:lnTo>
                  <a:lnTo>
                    <a:pt x="1302" y="174"/>
                  </a:lnTo>
                  <a:lnTo>
                    <a:pt x="1276" y="189"/>
                  </a:lnTo>
                  <a:lnTo>
                    <a:pt x="1242" y="203"/>
                  </a:lnTo>
                  <a:lnTo>
                    <a:pt x="1208" y="218"/>
                  </a:lnTo>
                  <a:lnTo>
                    <a:pt x="1175" y="218"/>
                  </a:lnTo>
                  <a:lnTo>
                    <a:pt x="1148" y="225"/>
                  </a:lnTo>
                  <a:lnTo>
                    <a:pt x="1121" y="240"/>
                  </a:lnTo>
                  <a:lnTo>
                    <a:pt x="1094" y="247"/>
                  </a:lnTo>
                  <a:lnTo>
                    <a:pt x="1067" y="262"/>
                  </a:lnTo>
                  <a:lnTo>
                    <a:pt x="1041" y="276"/>
                  </a:lnTo>
                  <a:lnTo>
                    <a:pt x="1014" y="298"/>
                  </a:lnTo>
                  <a:lnTo>
                    <a:pt x="987" y="312"/>
                  </a:lnTo>
                  <a:lnTo>
                    <a:pt x="960" y="327"/>
                  </a:lnTo>
                  <a:lnTo>
                    <a:pt x="933" y="341"/>
                  </a:lnTo>
                  <a:lnTo>
                    <a:pt x="913" y="370"/>
                  </a:lnTo>
                  <a:lnTo>
                    <a:pt x="893" y="400"/>
                  </a:lnTo>
                  <a:lnTo>
                    <a:pt x="886" y="443"/>
                  </a:lnTo>
                  <a:lnTo>
                    <a:pt x="866" y="472"/>
                  </a:lnTo>
                  <a:lnTo>
                    <a:pt x="846" y="509"/>
                  </a:lnTo>
                  <a:lnTo>
                    <a:pt x="819" y="530"/>
                  </a:lnTo>
                  <a:lnTo>
                    <a:pt x="792" y="545"/>
                  </a:lnTo>
                  <a:lnTo>
                    <a:pt x="759" y="559"/>
                  </a:lnTo>
                  <a:lnTo>
                    <a:pt x="732" y="567"/>
                  </a:lnTo>
                  <a:lnTo>
                    <a:pt x="705" y="581"/>
                  </a:lnTo>
                  <a:lnTo>
                    <a:pt x="665" y="588"/>
                  </a:lnTo>
                  <a:lnTo>
                    <a:pt x="638" y="596"/>
                  </a:lnTo>
                  <a:lnTo>
                    <a:pt x="591" y="610"/>
                  </a:lnTo>
                  <a:lnTo>
                    <a:pt x="564" y="632"/>
                  </a:lnTo>
                  <a:lnTo>
                    <a:pt x="537" y="647"/>
                  </a:lnTo>
                  <a:lnTo>
                    <a:pt x="503" y="654"/>
                  </a:lnTo>
                  <a:lnTo>
                    <a:pt x="477" y="654"/>
                  </a:lnTo>
                  <a:lnTo>
                    <a:pt x="436" y="661"/>
                  </a:lnTo>
                  <a:lnTo>
                    <a:pt x="403" y="676"/>
                  </a:lnTo>
                  <a:lnTo>
                    <a:pt x="376" y="697"/>
                  </a:lnTo>
                  <a:lnTo>
                    <a:pt x="356" y="734"/>
                  </a:lnTo>
                  <a:lnTo>
                    <a:pt x="329" y="756"/>
                  </a:lnTo>
                  <a:lnTo>
                    <a:pt x="302" y="777"/>
                  </a:lnTo>
                  <a:lnTo>
                    <a:pt x="262" y="785"/>
                  </a:lnTo>
                  <a:lnTo>
                    <a:pt x="208" y="799"/>
                  </a:lnTo>
                  <a:lnTo>
                    <a:pt x="181" y="821"/>
                  </a:lnTo>
                  <a:lnTo>
                    <a:pt x="154" y="835"/>
                  </a:lnTo>
                  <a:lnTo>
                    <a:pt x="128" y="857"/>
                  </a:lnTo>
                  <a:lnTo>
                    <a:pt x="101" y="872"/>
                  </a:lnTo>
                  <a:lnTo>
                    <a:pt x="74" y="879"/>
                  </a:lnTo>
                  <a:lnTo>
                    <a:pt x="47" y="879"/>
                  </a:lnTo>
                  <a:lnTo>
                    <a:pt x="13" y="872"/>
                  </a:lnTo>
                  <a:lnTo>
                    <a:pt x="0" y="864"/>
                  </a:lnTo>
                </a:path>
              </a:pathLst>
            </a:custGeom>
            <a:solidFill>
              <a:srgbClr val="49494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70" name="Freeform 14">
              <a:extLst>
                <a:ext uri="{FF2B5EF4-FFF2-40B4-BE49-F238E27FC236}">
                  <a16:creationId xmlns:a16="http://schemas.microsoft.com/office/drawing/2014/main" id="{A5C7CC2A-7113-3196-5B68-01243C5FC72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" y="356"/>
              <a:ext cx="4812" cy="3462"/>
            </a:xfrm>
            <a:custGeom>
              <a:avLst/>
              <a:gdLst>
                <a:gd name="T0" fmla="*/ 444 w 4812"/>
                <a:gd name="T1" fmla="*/ 348 h 3462"/>
                <a:gd name="T2" fmla="*/ 817 w 4812"/>
                <a:gd name="T3" fmla="*/ 664 h 3462"/>
                <a:gd name="T4" fmla="*/ 1190 w 4812"/>
                <a:gd name="T5" fmla="*/ 925 h 3462"/>
                <a:gd name="T6" fmla="*/ 1614 w 4812"/>
                <a:gd name="T7" fmla="*/ 1252 h 3462"/>
                <a:gd name="T8" fmla="*/ 2058 w 4812"/>
                <a:gd name="T9" fmla="*/ 1611 h 3462"/>
                <a:gd name="T10" fmla="*/ 2421 w 4812"/>
                <a:gd name="T11" fmla="*/ 1926 h 3462"/>
                <a:gd name="T12" fmla="*/ 2673 w 4812"/>
                <a:gd name="T13" fmla="*/ 2362 h 3462"/>
                <a:gd name="T14" fmla="*/ 2249 w 4812"/>
                <a:gd name="T15" fmla="*/ 2318 h 3462"/>
                <a:gd name="T16" fmla="*/ 1815 w 4812"/>
                <a:gd name="T17" fmla="*/ 2307 h 3462"/>
                <a:gd name="T18" fmla="*/ 1311 w 4812"/>
                <a:gd name="T19" fmla="*/ 2373 h 3462"/>
                <a:gd name="T20" fmla="*/ 918 w 4812"/>
                <a:gd name="T21" fmla="*/ 2318 h 3462"/>
                <a:gd name="T22" fmla="*/ 474 w 4812"/>
                <a:gd name="T23" fmla="*/ 2122 h 3462"/>
                <a:gd name="T24" fmla="*/ 30 w 4812"/>
                <a:gd name="T25" fmla="*/ 1752 h 3462"/>
                <a:gd name="T26" fmla="*/ 403 w 4812"/>
                <a:gd name="T27" fmla="*/ 2090 h 3462"/>
                <a:gd name="T28" fmla="*/ 827 w 4812"/>
                <a:gd name="T29" fmla="*/ 2296 h 3462"/>
                <a:gd name="T30" fmla="*/ 635 w 4812"/>
                <a:gd name="T31" fmla="*/ 2416 h 3462"/>
                <a:gd name="T32" fmla="*/ 212 w 4812"/>
                <a:gd name="T33" fmla="*/ 2569 h 3462"/>
                <a:gd name="T34" fmla="*/ 252 w 4812"/>
                <a:gd name="T35" fmla="*/ 2612 h 3462"/>
                <a:gd name="T36" fmla="*/ 676 w 4812"/>
                <a:gd name="T37" fmla="*/ 2438 h 3462"/>
                <a:gd name="T38" fmla="*/ 1089 w 4812"/>
                <a:gd name="T39" fmla="*/ 2405 h 3462"/>
                <a:gd name="T40" fmla="*/ 1553 w 4812"/>
                <a:gd name="T41" fmla="*/ 2569 h 3462"/>
                <a:gd name="T42" fmla="*/ 1624 w 4812"/>
                <a:gd name="T43" fmla="*/ 3004 h 3462"/>
                <a:gd name="T44" fmla="*/ 1069 w 4812"/>
                <a:gd name="T45" fmla="*/ 3189 h 3462"/>
                <a:gd name="T46" fmla="*/ 595 w 4812"/>
                <a:gd name="T47" fmla="*/ 3298 h 3462"/>
                <a:gd name="T48" fmla="*/ 161 w 4812"/>
                <a:gd name="T49" fmla="*/ 3341 h 3462"/>
                <a:gd name="T50" fmla="*/ 292 w 4812"/>
                <a:gd name="T51" fmla="*/ 3320 h 3462"/>
                <a:gd name="T52" fmla="*/ 767 w 4812"/>
                <a:gd name="T53" fmla="*/ 3298 h 3462"/>
                <a:gd name="T54" fmla="*/ 1241 w 4812"/>
                <a:gd name="T55" fmla="*/ 3189 h 3462"/>
                <a:gd name="T56" fmla="*/ 1654 w 4812"/>
                <a:gd name="T57" fmla="*/ 2982 h 3462"/>
                <a:gd name="T58" fmla="*/ 2088 w 4812"/>
                <a:gd name="T59" fmla="*/ 2917 h 3462"/>
                <a:gd name="T60" fmla="*/ 2521 w 4812"/>
                <a:gd name="T61" fmla="*/ 3058 h 3462"/>
                <a:gd name="T62" fmla="*/ 2975 w 4812"/>
                <a:gd name="T63" fmla="*/ 3200 h 3462"/>
                <a:gd name="T64" fmla="*/ 3490 w 4812"/>
                <a:gd name="T65" fmla="*/ 3309 h 3462"/>
                <a:gd name="T66" fmla="*/ 3944 w 4812"/>
                <a:gd name="T67" fmla="*/ 3385 h 3462"/>
                <a:gd name="T68" fmla="*/ 4408 w 4812"/>
                <a:gd name="T69" fmla="*/ 3450 h 3462"/>
                <a:gd name="T70" fmla="*/ 4297 w 4812"/>
                <a:gd name="T71" fmla="*/ 3439 h 3462"/>
                <a:gd name="T72" fmla="*/ 3782 w 4812"/>
                <a:gd name="T73" fmla="*/ 3330 h 3462"/>
                <a:gd name="T74" fmla="*/ 3197 w 4812"/>
                <a:gd name="T75" fmla="*/ 3200 h 3462"/>
                <a:gd name="T76" fmla="*/ 2733 w 4812"/>
                <a:gd name="T77" fmla="*/ 3124 h 3462"/>
                <a:gd name="T78" fmla="*/ 2199 w 4812"/>
                <a:gd name="T79" fmla="*/ 2884 h 3462"/>
                <a:gd name="T80" fmla="*/ 1684 w 4812"/>
                <a:gd name="T81" fmla="*/ 2677 h 3462"/>
                <a:gd name="T82" fmla="*/ 1220 w 4812"/>
                <a:gd name="T83" fmla="*/ 2471 h 3462"/>
                <a:gd name="T84" fmla="*/ 1493 w 4812"/>
                <a:gd name="T85" fmla="*/ 2394 h 3462"/>
                <a:gd name="T86" fmla="*/ 2078 w 4812"/>
                <a:gd name="T87" fmla="*/ 2318 h 3462"/>
                <a:gd name="T88" fmla="*/ 2582 w 4812"/>
                <a:gd name="T89" fmla="*/ 2362 h 3462"/>
                <a:gd name="T90" fmla="*/ 3056 w 4812"/>
                <a:gd name="T91" fmla="*/ 2569 h 3462"/>
                <a:gd name="T92" fmla="*/ 3500 w 4812"/>
                <a:gd name="T93" fmla="*/ 2743 h 3462"/>
                <a:gd name="T94" fmla="*/ 4075 w 4812"/>
                <a:gd name="T95" fmla="*/ 3004 h 3462"/>
                <a:gd name="T96" fmla="*/ 4569 w 4812"/>
                <a:gd name="T97" fmla="*/ 3243 h 3462"/>
                <a:gd name="T98" fmla="*/ 4650 w 4812"/>
                <a:gd name="T99" fmla="*/ 3265 h 3462"/>
                <a:gd name="T100" fmla="*/ 4196 w 4812"/>
                <a:gd name="T101" fmla="*/ 3015 h 3462"/>
                <a:gd name="T102" fmla="*/ 3742 w 4812"/>
                <a:gd name="T103" fmla="*/ 2764 h 3462"/>
                <a:gd name="T104" fmla="*/ 3278 w 4812"/>
                <a:gd name="T105" fmla="*/ 2634 h 3462"/>
                <a:gd name="T106" fmla="*/ 2733 w 4812"/>
                <a:gd name="T107" fmla="*/ 2362 h 3462"/>
                <a:gd name="T108" fmla="*/ 2461 w 4812"/>
                <a:gd name="T109" fmla="*/ 1959 h 3462"/>
                <a:gd name="T110" fmla="*/ 2168 w 4812"/>
                <a:gd name="T111" fmla="*/ 1600 h 3462"/>
                <a:gd name="T112" fmla="*/ 1765 w 4812"/>
                <a:gd name="T113" fmla="*/ 1317 h 3462"/>
                <a:gd name="T114" fmla="*/ 1362 w 4812"/>
                <a:gd name="T115" fmla="*/ 969 h 3462"/>
                <a:gd name="T116" fmla="*/ 938 w 4812"/>
                <a:gd name="T117" fmla="*/ 740 h 3462"/>
                <a:gd name="T118" fmla="*/ 595 w 4812"/>
                <a:gd name="T119" fmla="*/ 392 h 3462"/>
                <a:gd name="T120" fmla="*/ 242 w 4812"/>
                <a:gd name="T121" fmla="*/ 87 h 3462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4812" h="3462">
                  <a:moveTo>
                    <a:pt x="101" y="0"/>
                  </a:moveTo>
                  <a:lnTo>
                    <a:pt x="141" y="44"/>
                  </a:lnTo>
                  <a:lnTo>
                    <a:pt x="182" y="76"/>
                  </a:lnTo>
                  <a:lnTo>
                    <a:pt x="222" y="109"/>
                  </a:lnTo>
                  <a:lnTo>
                    <a:pt x="262" y="141"/>
                  </a:lnTo>
                  <a:lnTo>
                    <a:pt x="282" y="185"/>
                  </a:lnTo>
                  <a:lnTo>
                    <a:pt x="323" y="218"/>
                  </a:lnTo>
                  <a:lnTo>
                    <a:pt x="363" y="261"/>
                  </a:lnTo>
                  <a:lnTo>
                    <a:pt x="403" y="305"/>
                  </a:lnTo>
                  <a:lnTo>
                    <a:pt x="444" y="348"/>
                  </a:lnTo>
                  <a:lnTo>
                    <a:pt x="484" y="370"/>
                  </a:lnTo>
                  <a:lnTo>
                    <a:pt x="524" y="414"/>
                  </a:lnTo>
                  <a:lnTo>
                    <a:pt x="565" y="435"/>
                  </a:lnTo>
                  <a:lnTo>
                    <a:pt x="605" y="446"/>
                  </a:lnTo>
                  <a:lnTo>
                    <a:pt x="646" y="479"/>
                  </a:lnTo>
                  <a:lnTo>
                    <a:pt x="686" y="501"/>
                  </a:lnTo>
                  <a:lnTo>
                    <a:pt x="716" y="544"/>
                  </a:lnTo>
                  <a:lnTo>
                    <a:pt x="756" y="566"/>
                  </a:lnTo>
                  <a:lnTo>
                    <a:pt x="797" y="588"/>
                  </a:lnTo>
                  <a:lnTo>
                    <a:pt x="817" y="664"/>
                  </a:lnTo>
                  <a:lnTo>
                    <a:pt x="847" y="707"/>
                  </a:lnTo>
                  <a:lnTo>
                    <a:pt x="888" y="729"/>
                  </a:lnTo>
                  <a:lnTo>
                    <a:pt x="928" y="762"/>
                  </a:lnTo>
                  <a:lnTo>
                    <a:pt x="958" y="805"/>
                  </a:lnTo>
                  <a:lnTo>
                    <a:pt x="999" y="805"/>
                  </a:lnTo>
                  <a:lnTo>
                    <a:pt x="1029" y="849"/>
                  </a:lnTo>
                  <a:lnTo>
                    <a:pt x="1069" y="871"/>
                  </a:lnTo>
                  <a:lnTo>
                    <a:pt x="1109" y="892"/>
                  </a:lnTo>
                  <a:lnTo>
                    <a:pt x="1150" y="925"/>
                  </a:lnTo>
                  <a:lnTo>
                    <a:pt x="1190" y="925"/>
                  </a:lnTo>
                  <a:lnTo>
                    <a:pt x="1230" y="947"/>
                  </a:lnTo>
                  <a:lnTo>
                    <a:pt x="1281" y="969"/>
                  </a:lnTo>
                  <a:lnTo>
                    <a:pt x="1321" y="1012"/>
                  </a:lnTo>
                  <a:lnTo>
                    <a:pt x="1362" y="1023"/>
                  </a:lnTo>
                  <a:lnTo>
                    <a:pt x="1402" y="1067"/>
                  </a:lnTo>
                  <a:lnTo>
                    <a:pt x="1422" y="1121"/>
                  </a:lnTo>
                  <a:lnTo>
                    <a:pt x="1473" y="1165"/>
                  </a:lnTo>
                  <a:lnTo>
                    <a:pt x="1523" y="1197"/>
                  </a:lnTo>
                  <a:lnTo>
                    <a:pt x="1573" y="1241"/>
                  </a:lnTo>
                  <a:lnTo>
                    <a:pt x="1614" y="1252"/>
                  </a:lnTo>
                  <a:lnTo>
                    <a:pt x="1664" y="1284"/>
                  </a:lnTo>
                  <a:lnTo>
                    <a:pt x="1705" y="1328"/>
                  </a:lnTo>
                  <a:lnTo>
                    <a:pt x="1795" y="1350"/>
                  </a:lnTo>
                  <a:lnTo>
                    <a:pt x="1836" y="1382"/>
                  </a:lnTo>
                  <a:lnTo>
                    <a:pt x="1856" y="1437"/>
                  </a:lnTo>
                  <a:lnTo>
                    <a:pt x="1866" y="1513"/>
                  </a:lnTo>
                  <a:lnTo>
                    <a:pt x="1916" y="1556"/>
                  </a:lnTo>
                  <a:lnTo>
                    <a:pt x="1967" y="1567"/>
                  </a:lnTo>
                  <a:lnTo>
                    <a:pt x="2017" y="1578"/>
                  </a:lnTo>
                  <a:lnTo>
                    <a:pt x="2058" y="1611"/>
                  </a:lnTo>
                  <a:lnTo>
                    <a:pt x="2098" y="1643"/>
                  </a:lnTo>
                  <a:lnTo>
                    <a:pt x="2138" y="1665"/>
                  </a:lnTo>
                  <a:lnTo>
                    <a:pt x="2199" y="1665"/>
                  </a:lnTo>
                  <a:lnTo>
                    <a:pt x="2239" y="1676"/>
                  </a:lnTo>
                  <a:lnTo>
                    <a:pt x="2279" y="1687"/>
                  </a:lnTo>
                  <a:lnTo>
                    <a:pt x="2300" y="1774"/>
                  </a:lnTo>
                  <a:lnTo>
                    <a:pt x="2320" y="1818"/>
                  </a:lnTo>
                  <a:lnTo>
                    <a:pt x="2370" y="1861"/>
                  </a:lnTo>
                  <a:lnTo>
                    <a:pt x="2411" y="1883"/>
                  </a:lnTo>
                  <a:lnTo>
                    <a:pt x="2421" y="1926"/>
                  </a:lnTo>
                  <a:lnTo>
                    <a:pt x="2431" y="1970"/>
                  </a:lnTo>
                  <a:lnTo>
                    <a:pt x="2451" y="2013"/>
                  </a:lnTo>
                  <a:lnTo>
                    <a:pt x="2481" y="2068"/>
                  </a:lnTo>
                  <a:lnTo>
                    <a:pt x="2511" y="2122"/>
                  </a:lnTo>
                  <a:lnTo>
                    <a:pt x="2521" y="2166"/>
                  </a:lnTo>
                  <a:lnTo>
                    <a:pt x="2532" y="2209"/>
                  </a:lnTo>
                  <a:lnTo>
                    <a:pt x="2552" y="2253"/>
                  </a:lnTo>
                  <a:lnTo>
                    <a:pt x="2602" y="2296"/>
                  </a:lnTo>
                  <a:lnTo>
                    <a:pt x="2643" y="2318"/>
                  </a:lnTo>
                  <a:lnTo>
                    <a:pt x="2673" y="2362"/>
                  </a:lnTo>
                  <a:lnTo>
                    <a:pt x="2632" y="2362"/>
                  </a:lnTo>
                  <a:lnTo>
                    <a:pt x="2592" y="2362"/>
                  </a:lnTo>
                  <a:lnTo>
                    <a:pt x="2542" y="2351"/>
                  </a:lnTo>
                  <a:lnTo>
                    <a:pt x="2501" y="2340"/>
                  </a:lnTo>
                  <a:lnTo>
                    <a:pt x="2461" y="2340"/>
                  </a:lnTo>
                  <a:lnTo>
                    <a:pt x="2421" y="2340"/>
                  </a:lnTo>
                  <a:lnTo>
                    <a:pt x="2380" y="2307"/>
                  </a:lnTo>
                  <a:lnTo>
                    <a:pt x="2330" y="2296"/>
                  </a:lnTo>
                  <a:lnTo>
                    <a:pt x="2290" y="2296"/>
                  </a:lnTo>
                  <a:lnTo>
                    <a:pt x="2249" y="2318"/>
                  </a:lnTo>
                  <a:lnTo>
                    <a:pt x="2209" y="2329"/>
                  </a:lnTo>
                  <a:lnTo>
                    <a:pt x="2168" y="2329"/>
                  </a:lnTo>
                  <a:lnTo>
                    <a:pt x="2128" y="2329"/>
                  </a:lnTo>
                  <a:lnTo>
                    <a:pt x="2088" y="2329"/>
                  </a:lnTo>
                  <a:lnTo>
                    <a:pt x="2047" y="2329"/>
                  </a:lnTo>
                  <a:lnTo>
                    <a:pt x="2007" y="2329"/>
                  </a:lnTo>
                  <a:lnTo>
                    <a:pt x="1957" y="2340"/>
                  </a:lnTo>
                  <a:lnTo>
                    <a:pt x="1906" y="2340"/>
                  </a:lnTo>
                  <a:lnTo>
                    <a:pt x="1866" y="2318"/>
                  </a:lnTo>
                  <a:lnTo>
                    <a:pt x="1815" y="2307"/>
                  </a:lnTo>
                  <a:lnTo>
                    <a:pt x="1745" y="2318"/>
                  </a:lnTo>
                  <a:lnTo>
                    <a:pt x="1705" y="2340"/>
                  </a:lnTo>
                  <a:lnTo>
                    <a:pt x="1664" y="2362"/>
                  </a:lnTo>
                  <a:lnTo>
                    <a:pt x="1624" y="2373"/>
                  </a:lnTo>
                  <a:lnTo>
                    <a:pt x="1583" y="2373"/>
                  </a:lnTo>
                  <a:lnTo>
                    <a:pt x="1543" y="2373"/>
                  </a:lnTo>
                  <a:lnTo>
                    <a:pt x="1473" y="2373"/>
                  </a:lnTo>
                  <a:lnTo>
                    <a:pt x="1432" y="2373"/>
                  </a:lnTo>
                  <a:lnTo>
                    <a:pt x="1352" y="2373"/>
                  </a:lnTo>
                  <a:lnTo>
                    <a:pt x="1311" y="2373"/>
                  </a:lnTo>
                  <a:lnTo>
                    <a:pt x="1271" y="2384"/>
                  </a:lnTo>
                  <a:lnTo>
                    <a:pt x="1230" y="2405"/>
                  </a:lnTo>
                  <a:lnTo>
                    <a:pt x="1190" y="2405"/>
                  </a:lnTo>
                  <a:lnTo>
                    <a:pt x="1150" y="2405"/>
                  </a:lnTo>
                  <a:lnTo>
                    <a:pt x="1109" y="2405"/>
                  </a:lnTo>
                  <a:lnTo>
                    <a:pt x="1069" y="2405"/>
                  </a:lnTo>
                  <a:lnTo>
                    <a:pt x="1029" y="2405"/>
                  </a:lnTo>
                  <a:lnTo>
                    <a:pt x="988" y="2394"/>
                  </a:lnTo>
                  <a:lnTo>
                    <a:pt x="948" y="2362"/>
                  </a:lnTo>
                  <a:lnTo>
                    <a:pt x="918" y="2318"/>
                  </a:lnTo>
                  <a:lnTo>
                    <a:pt x="877" y="2286"/>
                  </a:lnTo>
                  <a:lnTo>
                    <a:pt x="837" y="2275"/>
                  </a:lnTo>
                  <a:lnTo>
                    <a:pt x="797" y="2253"/>
                  </a:lnTo>
                  <a:lnTo>
                    <a:pt x="736" y="2242"/>
                  </a:lnTo>
                  <a:lnTo>
                    <a:pt x="696" y="2220"/>
                  </a:lnTo>
                  <a:lnTo>
                    <a:pt x="656" y="2220"/>
                  </a:lnTo>
                  <a:lnTo>
                    <a:pt x="615" y="2198"/>
                  </a:lnTo>
                  <a:lnTo>
                    <a:pt x="565" y="2144"/>
                  </a:lnTo>
                  <a:lnTo>
                    <a:pt x="524" y="2122"/>
                  </a:lnTo>
                  <a:lnTo>
                    <a:pt x="474" y="2122"/>
                  </a:lnTo>
                  <a:lnTo>
                    <a:pt x="434" y="2101"/>
                  </a:lnTo>
                  <a:lnTo>
                    <a:pt x="383" y="2057"/>
                  </a:lnTo>
                  <a:lnTo>
                    <a:pt x="313" y="2013"/>
                  </a:lnTo>
                  <a:lnTo>
                    <a:pt x="272" y="1981"/>
                  </a:lnTo>
                  <a:lnTo>
                    <a:pt x="232" y="1970"/>
                  </a:lnTo>
                  <a:lnTo>
                    <a:pt x="192" y="1937"/>
                  </a:lnTo>
                  <a:lnTo>
                    <a:pt x="161" y="1894"/>
                  </a:lnTo>
                  <a:lnTo>
                    <a:pt x="121" y="1839"/>
                  </a:lnTo>
                  <a:lnTo>
                    <a:pt x="71" y="1785"/>
                  </a:lnTo>
                  <a:lnTo>
                    <a:pt x="30" y="1752"/>
                  </a:lnTo>
                  <a:lnTo>
                    <a:pt x="50" y="1796"/>
                  </a:lnTo>
                  <a:lnTo>
                    <a:pt x="91" y="1828"/>
                  </a:lnTo>
                  <a:lnTo>
                    <a:pt x="121" y="1872"/>
                  </a:lnTo>
                  <a:lnTo>
                    <a:pt x="151" y="1916"/>
                  </a:lnTo>
                  <a:lnTo>
                    <a:pt x="192" y="1959"/>
                  </a:lnTo>
                  <a:lnTo>
                    <a:pt x="232" y="1981"/>
                  </a:lnTo>
                  <a:lnTo>
                    <a:pt x="282" y="2013"/>
                  </a:lnTo>
                  <a:lnTo>
                    <a:pt x="323" y="2035"/>
                  </a:lnTo>
                  <a:lnTo>
                    <a:pt x="363" y="2068"/>
                  </a:lnTo>
                  <a:lnTo>
                    <a:pt x="403" y="2090"/>
                  </a:lnTo>
                  <a:lnTo>
                    <a:pt x="444" y="2111"/>
                  </a:lnTo>
                  <a:lnTo>
                    <a:pt x="484" y="2122"/>
                  </a:lnTo>
                  <a:lnTo>
                    <a:pt x="524" y="2155"/>
                  </a:lnTo>
                  <a:lnTo>
                    <a:pt x="565" y="2188"/>
                  </a:lnTo>
                  <a:lnTo>
                    <a:pt x="615" y="2231"/>
                  </a:lnTo>
                  <a:lnTo>
                    <a:pt x="656" y="2231"/>
                  </a:lnTo>
                  <a:lnTo>
                    <a:pt x="696" y="2231"/>
                  </a:lnTo>
                  <a:lnTo>
                    <a:pt x="736" y="2275"/>
                  </a:lnTo>
                  <a:lnTo>
                    <a:pt x="787" y="2286"/>
                  </a:lnTo>
                  <a:lnTo>
                    <a:pt x="827" y="2296"/>
                  </a:lnTo>
                  <a:lnTo>
                    <a:pt x="908" y="2329"/>
                  </a:lnTo>
                  <a:lnTo>
                    <a:pt x="948" y="2373"/>
                  </a:lnTo>
                  <a:lnTo>
                    <a:pt x="999" y="2427"/>
                  </a:lnTo>
                  <a:lnTo>
                    <a:pt x="938" y="2438"/>
                  </a:lnTo>
                  <a:lnTo>
                    <a:pt x="888" y="2405"/>
                  </a:lnTo>
                  <a:lnTo>
                    <a:pt x="847" y="2394"/>
                  </a:lnTo>
                  <a:lnTo>
                    <a:pt x="807" y="2405"/>
                  </a:lnTo>
                  <a:lnTo>
                    <a:pt x="767" y="2427"/>
                  </a:lnTo>
                  <a:lnTo>
                    <a:pt x="716" y="2427"/>
                  </a:lnTo>
                  <a:lnTo>
                    <a:pt x="635" y="2416"/>
                  </a:lnTo>
                  <a:lnTo>
                    <a:pt x="595" y="2394"/>
                  </a:lnTo>
                  <a:lnTo>
                    <a:pt x="555" y="2405"/>
                  </a:lnTo>
                  <a:lnTo>
                    <a:pt x="514" y="2427"/>
                  </a:lnTo>
                  <a:lnTo>
                    <a:pt x="474" y="2438"/>
                  </a:lnTo>
                  <a:lnTo>
                    <a:pt x="403" y="2471"/>
                  </a:lnTo>
                  <a:lnTo>
                    <a:pt x="373" y="2547"/>
                  </a:lnTo>
                  <a:lnTo>
                    <a:pt x="333" y="2569"/>
                  </a:lnTo>
                  <a:lnTo>
                    <a:pt x="292" y="2579"/>
                  </a:lnTo>
                  <a:lnTo>
                    <a:pt x="252" y="2569"/>
                  </a:lnTo>
                  <a:lnTo>
                    <a:pt x="212" y="2569"/>
                  </a:lnTo>
                  <a:lnTo>
                    <a:pt x="171" y="2569"/>
                  </a:lnTo>
                  <a:lnTo>
                    <a:pt x="121" y="2569"/>
                  </a:lnTo>
                  <a:lnTo>
                    <a:pt x="81" y="2569"/>
                  </a:lnTo>
                  <a:lnTo>
                    <a:pt x="40" y="2569"/>
                  </a:lnTo>
                  <a:lnTo>
                    <a:pt x="0" y="2569"/>
                  </a:lnTo>
                  <a:lnTo>
                    <a:pt x="71" y="2569"/>
                  </a:lnTo>
                  <a:lnTo>
                    <a:pt x="131" y="2569"/>
                  </a:lnTo>
                  <a:lnTo>
                    <a:pt x="171" y="2590"/>
                  </a:lnTo>
                  <a:lnTo>
                    <a:pt x="212" y="2612"/>
                  </a:lnTo>
                  <a:lnTo>
                    <a:pt x="252" y="2612"/>
                  </a:lnTo>
                  <a:lnTo>
                    <a:pt x="292" y="2612"/>
                  </a:lnTo>
                  <a:lnTo>
                    <a:pt x="333" y="2590"/>
                  </a:lnTo>
                  <a:lnTo>
                    <a:pt x="373" y="2547"/>
                  </a:lnTo>
                  <a:lnTo>
                    <a:pt x="424" y="2503"/>
                  </a:lnTo>
                  <a:lnTo>
                    <a:pt x="464" y="2481"/>
                  </a:lnTo>
                  <a:lnTo>
                    <a:pt x="504" y="2449"/>
                  </a:lnTo>
                  <a:lnTo>
                    <a:pt x="555" y="2438"/>
                  </a:lnTo>
                  <a:lnTo>
                    <a:pt x="595" y="2438"/>
                  </a:lnTo>
                  <a:lnTo>
                    <a:pt x="635" y="2438"/>
                  </a:lnTo>
                  <a:lnTo>
                    <a:pt x="676" y="2438"/>
                  </a:lnTo>
                  <a:lnTo>
                    <a:pt x="716" y="2438"/>
                  </a:lnTo>
                  <a:lnTo>
                    <a:pt x="756" y="2438"/>
                  </a:lnTo>
                  <a:lnTo>
                    <a:pt x="797" y="2427"/>
                  </a:lnTo>
                  <a:lnTo>
                    <a:pt x="847" y="2416"/>
                  </a:lnTo>
                  <a:lnTo>
                    <a:pt x="888" y="2438"/>
                  </a:lnTo>
                  <a:lnTo>
                    <a:pt x="928" y="2449"/>
                  </a:lnTo>
                  <a:lnTo>
                    <a:pt x="978" y="2460"/>
                  </a:lnTo>
                  <a:lnTo>
                    <a:pt x="1019" y="2460"/>
                  </a:lnTo>
                  <a:lnTo>
                    <a:pt x="1049" y="2416"/>
                  </a:lnTo>
                  <a:lnTo>
                    <a:pt x="1089" y="2405"/>
                  </a:lnTo>
                  <a:lnTo>
                    <a:pt x="1130" y="2427"/>
                  </a:lnTo>
                  <a:lnTo>
                    <a:pt x="1170" y="2460"/>
                  </a:lnTo>
                  <a:lnTo>
                    <a:pt x="1210" y="2481"/>
                  </a:lnTo>
                  <a:lnTo>
                    <a:pt x="1251" y="2481"/>
                  </a:lnTo>
                  <a:lnTo>
                    <a:pt x="1291" y="2503"/>
                  </a:lnTo>
                  <a:lnTo>
                    <a:pt x="1341" y="2525"/>
                  </a:lnTo>
                  <a:lnTo>
                    <a:pt x="1382" y="2536"/>
                  </a:lnTo>
                  <a:lnTo>
                    <a:pt x="1422" y="2547"/>
                  </a:lnTo>
                  <a:lnTo>
                    <a:pt x="1493" y="2558"/>
                  </a:lnTo>
                  <a:lnTo>
                    <a:pt x="1553" y="2569"/>
                  </a:lnTo>
                  <a:lnTo>
                    <a:pt x="1594" y="2612"/>
                  </a:lnTo>
                  <a:lnTo>
                    <a:pt x="1604" y="2656"/>
                  </a:lnTo>
                  <a:lnTo>
                    <a:pt x="1684" y="2710"/>
                  </a:lnTo>
                  <a:lnTo>
                    <a:pt x="1725" y="2743"/>
                  </a:lnTo>
                  <a:lnTo>
                    <a:pt x="1755" y="2819"/>
                  </a:lnTo>
                  <a:lnTo>
                    <a:pt x="1785" y="2862"/>
                  </a:lnTo>
                  <a:lnTo>
                    <a:pt x="1705" y="2873"/>
                  </a:lnTo>
                  <a:lnTo>
                    <a:pt x="1664" y="2906"/>
                  </a:lnTo>
                  <a:lnTo>
                    <a:pt x="1634" y="2949"/>
                  </a:lnTo>
                  <a:lnTo>
                    <a:pt x="1624" y="3004"/>
                  </a:lnTo>
                  <a:lnTo>
                    <a:pt x="1533" y="3037"/>
                  </a:lnTo>
                  <a:lnTo>
                    <a:pt x="1452" y="3047"/>
                  </a:lnTo>
                  <a:lnTo>
                    <a:pt x="1402" y="3080"/>
                  </a:lnTo>
                  <a:lnTo>
                    <a:pt x="1352" y="3134"/>
                  </a:lnTo>
                  <a:lnTo>
                    <a:pt x="1311" y="3156"/>
                  </a:lnTo>
                  <a:lnTo>
                    <a:pt x="1271" y="3167"/>
                  </a:lnTo>
                  <a:lnTo>
                    <a:pt x="1230" y="3167"/>
                  </a:lnTo>
                  <a:lnTo>
                    <a:pt x="1190" y="3167"/>
                  </a:lnTo>
                  <a:lnTo>
                    <a:pt x="1150" y="3178"/>
                  </a:lnTo>
                  <a:lnTo>
                    <a:pt x="1069" y="3189"/>
                  </a:lnTo>
                  <a:lnTo>
                    <a:pt x="1029" y="3200"/>
                  </a:lnTo>
                  <a:lnTo>
                    <a:pt x="968" y="3211"/>
                  </a:lnTo>
                  <a:lnTo>
                    <a:pt x="908" y="3211"/>
                  </a:lnTo>
                  <a:lnTo>
                    <a:pt x="867" y="3211"/>
                  </a:lnTo>
                  <a:lnTo>
                    <a:pt x="827" y="3222"/>
                  </a:lnTo>
                  <a:lnTo>
                    <a:pt x="777" y="3243"/>
                  </a:lnTo>
                  <a:lnTo>
                    <a:pt x="736" y="3265"/>
                  </a:lnTo>
                  <a:lnTo>
                    <a:pt x="696" y="3287"/>
                  </a:lnTo>
                  <a:lnTo>
                    <a:pt x="656" y="3298"/>
                  </a:lnTo>
                  <a:lnTo>
                    <a:pt x="595" y="3298"/>
                  </a:lnTo>
                  <a:lnTo>
                    <a:pt x="555" y="3309"/>
                  </a:lnTo>
                  <a:lnTo>
                    <a:pt x="514" y="3309"/>
                  </a:lnTo>
                  <a:lnTo>
                    <a:pt x="474" y="3320"/>
                  </a:lnTo>
                  <a:lnTo>
                    <a:pt x="403" y="3320"/>
                  </a:lnTo>
                  <a:lnTo>
                    <a:pt x="363" y="3320"/>
                  </a:lnTo>
                  <a:lnTo>
                    <a:pt x="323" y="3320"/>
                  </a:lnTo>
                  <a:lnTo>
                    <a:pt x="282" y="3320"/>
                  </a:lnTo>
                  <a:lnTo>
                    <a:pt x="242" y="3320"/>
                  </a:lnTo>
                  <a:lnTo>
                    <a:pt x="202" y="3330"/>
                  </a:lnTo>
                  <a:lnTo>
                    <a:pt x="161" y="3341"/>
                  </a:lnTo>
                  <a:lnTo>
                    <a:pt x="91" y="3341"/>
                  </a:lnTo>
                  <a:lnTo>
                    <a:pt x="50" y="3352"/>
                  </a:lnTo>
                  <a:lnTo>
                    <a:pt x="10" y="3396"/>
                  </a:lnTo>
                  <a:lnTo>
                    <a:pt x="50" y="3396"/>
                  </a:lnTo>
                  <a:lnTo>
                    <a:pt x="91" y="3374"/>
                  </a:lnTo>
                  <a:lnTo>
                    <a:pt x="131" y="3352"/>
                  </a:lnTo>
                  <a:lnTo>
                    <a:pt x="171" y="3341"/>
                  </a:lnTo>
                  <a:lnTo>
                    <a:pt x="212" y="3341"/>
                  </a:lnTo>
                  <a:lnTo>
                    <a:pt x="252" y="3330"/>
                  </a:lnTo>
                  <a:lnTo>
                    <a:pt x="292" y="3320"/>
                  </a:lnTo>
                  <a:lnTo>
                    <a:pt x="333" y="3309"/>
                  </a:lnTo>
                  <a:lnTo>
                    <a:pt x="373" y="3309"/>
                  </a:lnTo>
                  <a:lnTo>
                    <a:pt x="414" y="3309"/>
                  </a:lnTo>
                  <a:lnTo>
                    <a:pt x="474" y="3320"/>
                  </a:lnTo>
                  <a:lnTo>
                    <a:pt x="555" y="3320"/>
                  </a:lnTo>
                  <a:lnTo>
                    <a:pt x="595" y="3320"/>
                  </a:lnTo>
                  <a:lnTo>
                    <a:pt x="635" y="3320"/>
                  </a:lnTo>
                  <a:lnTo>
                    <a:pt x="676" y="3309"/>
                  </a:lnTo>
                  <a:lnTo>
                    <a:pt x="716" y="3309"/>
                  </a:lnTo>
                  <a:lnTo>
                    <a:pt x="767" y="3298"/>
                  </a:lnTo>
                  <a:lnTo>
                    <a:pt x="807" y="3265"/>
                  </a:lnTo>
                  <a:lnTo>
                    <a:pt x="847" y="3243"/>
                  </a:lnTo>
                  <a:lnTo>
                    <a:pt x="888" y="3243"/>
                  </a:lnTo>
                  <a:lnTo>
                    <a:pt x="938" y="3243"/>
                  </a:lnTo>
                  <a:lnTo>
                    <a:pt x="978" y="3222"/>
                  </a:lnTo>
                  <a:lnTo>
                    <a:pt x="1029" y="3211"/>
                  </a:lnTo>
                  <a:lnTo>
                    <a:pt x="1109" y="3211"/>
                  </a:lnTo>
                  <a:lnTo>
                    <a:pt x="1150" y="3211"/>
                  </a:lnTo>
                  <a:lnTo>
                    <a:pt x="1200" y="3200"/>
                  </a:lnTo>
                  <a:lnTo>
                    <a:pt x="1241" y="3189"/>
                  </a:lnTo>
                  <a:lnTo>
                    <a:pt x="1291" y="3200"/>
                  </a:lnTo>
                  <a:lnTo>
                    <a:pt x="1341" y="3200"/>
                  </a:lnTo>
                  <a:lnTo>
                    <a:pt x="1382" y="3178"/>
                  </a:lnTo>
                  <a:lnTo>
                    <a:pt x="1412" y="3134"/>
                  </a:lnTo>
                  <a:lnTo>
                    <a:pt x="1432" y="3091"/>
                  </a:lnTo>
                  <a:lnTo>
                    <a:pt x="1473" y="3080"/>
                  </a:lnTo>
                  <a:lnTo>
                    <a:pt x="1533" y="3069"/>
                  </a:lnTo>
                  <a:lnTo>
                    <a:pt x="1573" y="3047"/>
                  </a:lnTo>
                  <a:lnTo>
                    <a:pt x="1614" y="3015"/>
                  </a:lnTo>
                  <a:lnTo>
                    <a:pt x="1654" y="2982"/>
                  </a:lnTo>
                  <a:lnTo>
                    <a:pt x="1694" y="2939"/>
                  </a:lnTo>
                  <a:lnTo>
                    <a:pt x="1735" y="2928"/>
                  </a:lnTo>
                  <a:lnTo>
                    <a:pt x="1775" y="2895"/>
                  </a:lnTo>
                  <a:lnTo>
                    <a:pt x="1815" y="2873"/>
                  </a:lnTo>
                  <a:lnTo>
                    <a:pt x="1856" y="2862"/>
                  </a:lnTo>
                  <a:lnTo>
                    <a:pt x="1896" y="2884"/>
                  </a:lnTo>
                  <a:lnTo>
                    <a:pt x="1937" y="2895"/>
                  </a:lnTo>
                  <a:lnTo>
                    <a:pt x="1977" y="2895"/>
                  </a:lnTo>
                  <a:lnTo>
                    <a:pt x="2017" y="2906"/>
                  </a:lnTo>
                  <a:lnTo>
                    <a:pt x="2088" y="2917"/>
                  </a:lnTo>
                  <a:lnTo>
                    <a:pt x="2128" y="2917"/>
                  </a:lnTo>
                  <a:lnTo>
                    <a:pt x="2189" y="2928"/>
                  </a:lnTo>
                  <a:lnTo>
                    <a:pt x="2239" y="2939"/>
                  </a:lnTo>
                  <a:lnTo>
                    <a:pt x="2279" y="2960"/>
                  </a:lnTo>
                  <a:lnTo>
                    <a:pt x="2320" y="2982"/>
                  </a:lnTo>
                  <a:lnTo>
                    <a:pt x="2360" y="3004"/>
                  </a:lnTo>
                  <a:lnTo>
                    <a:pt x="2400" y="3015"/>
                  </a:lnTo>
                  <a:lnTo>
                    <a:pt x="2441" y="3015"/>
                  </a:lnTo>
                  <a:lnTo>
                    <a:pt x="2481" y="3037"/>
                  </a:lnTo>
                  <a:lnTo>
                    <a:pt x="2521" y="3058"/>
                  </a:lnTo>
                  <a:lnTo>
                    <a:pt x="2562" y="3091"/>
                  </a:lnTo>
                  <a:lnTo>
                    <a:pt x="2622" y="3102"/>
                  </a:lnTo>
                  <a:lnTo>
                    <a:pt x="2663" y="3102"/>
                  </a:lnTo>
                  <a:lnTo>
                    <a:pt x="2703" y="3134"/>
                  </a:lnTo>
                  <a:lnTo>
                    <a:pt x="2743" y="3156"/>
                  </a:lnTo>
                  <a:lnTo>
                    <a:pt x="2784" y="3167"/>
                  </a:lnTo>
                  <a:lnTo>
                    <a:pt x="2834" y="3189"/>
                  </a:lnTo>
                  <a:lnTo>
                    <a:pt x="2874" y="3200"/>
                  </a:lnTo>
                  <a:lnTo>
                    <a:pt x="2925" y="3200"/>
                  </a:lnTo>
                  <a:lnTo>
                    <a:pt x="2975" y="3200"/>
                  </a:lnTo>
                  <a:lnTo>
                    <a:pt x="3016" y="3200"/>
                  </a:lnTo>
                  <a:lnTo>
                    <a:pt x="3066" y="3211"/>
                  </a:lnTo>
                  <a:lnTo>
                    <a:pt x="3117" y="3243"/>
                  </a:lnTo>
                  <a:lnTo>
                    <a:pt x="3167" y="3254"/>
                  </a:lnTo>
                  <a:lnTo>
                    <a:pt x="3217" y="3254"/>
                  </a:lnTo>
                  <a:lnTo>
                    <a:pt x="3308" y="3254"/>
                  </a:lnTo>
                  <a:lnTo>
                    <a:pt x="3359" y="3254"/>
                  </a:lnTo>
                  <a:lnTo>
                    <a:pt x="3399" y="3265"/>
                  </a:lnTo>
                  <a:lnTo>
                    <a:pt x="3449" y="3298"/>
                  </a:lnTo>
                  <a:lnTo>
                    <a:pt x="3490" y="3309"/>
                  </a:lnTo>
                  <a:lnTo>
                    <a:pt x="3530" y="3320"/>
                  </a:lnTo>
                  <a:lnTo>
                    <a:pt x="3581" y="3330"/>
                  </a:lnTo>
                  <a:lnTo>
                    <a:pt x="3631" y="3330"/>
                  </a:lnTo>
                  <a:lnTo>
                    <a:pt x="3671" y="3330"/>
                  </a:lnTo>
                  <a:lnTo>
                    <a:pt x="3712" y="3341"/>
                  </a:lnTo>
                  <a:lnTo>
                    <a:pt x="3752" y="3374"/>
                  </a:lnTo>
                  <a:lnTo>
                    <a:pt x="3802" y="3374"/>
                  </a:lnTo>
                  <a:lnTo>
                    <a:pt x="3843" y="3374"/>
                  </a:lnTo>
                  <a:lnTo>
                    <a:pt x="3893" y="3374"/>
                  </a:lnTo>
                  <a:lnTo>
                    <a:pt x="3944" y="3385"/>
                  </a:lnTo>
                  <a:lnTo>
                    <a:pt x="3984" y="3385"/>
                  </a:lnTo>
                  <a:lnTo>
                    <a:pt x="4024" y="3385"/>
                  </a:lnTo>
                  <a:lnTo>
                    <a:pt x="4075" y="3385"/>
                  </a:lnTo>
                  <a:lnTo>
                    <a:pt x="4125" y="3385"/>
                  </a:lnTo>
                  <a:lnTo>
                    <a:pt x="4165" y="3385"/>
                  </a:lnTo>
                  <a:lnTo>
                    <a:pt x="4216" y="3417"/>
                  </a:lnTo>
                  <a:lnTo>
                    <a:pt x="4266" y="3450"/>
                  </a:lnTo>
                  <a:lnTo>
                    <a:pt x="4307" y="3450"/>
                  </a:lnTo>
                  <a:lnTo>
                    <a:pt x="4357" y="3450"/>
                  </a:lnTo>
                  <a:lnTo>
                    <a:pt x="4408" y="3450"/>
                  </a:lnTo>
                  <a:lnTo>
                    <a:pt x="4458" y="3450"/>
                  </a:lnTo>
                  <a:lnTo>
                    <a:pt x="4498" y="3450"/>
                  </a:lnTo>
                  <a:lnTo>
                    <a:pt x="4539" y="3450"/>
                  </a:lnTo>
                  <a:lnTo>
                    <a:pt x="4589" y="3461"/>
                  </a:lnTo>
                  <a:lnTo>
                    <a:pt x="4640" y="3461"/>
                  </a:lnTo>
                  <a:lnTo>
                    <a:pt x="4549" y="3461"/>
                  </a:lnTo>
                  <a:lnTo>
                    <a:pt x="4508" y="3461"/>
                  </a:lnTo>
                  <a:lnTo>
                    <a:pt x="4428" y="3439"/>
                  </a:lnTo>
                  <a:lnTo>
                    <a:pt x="4377" y="3428"/>
                  </a:lnTo>
                  <a:lnTo>
                    <a:pt x="4297" y="3439"/>
                  </a:lnTo>
                  <a:lnTo>
                    <a:pt x="4256" y="3450"/>
                  </a:lnTo>
                  <a:lnTo>
                    <a:pt x="4216" y="3439"/>
                  </a:lnTo>
                  <a:lnTo>
                    <a:pt x="4196" y="3396"/>
                  </a:lnTo>
                  <a:lnTo>
                    <a:pt x="4105" y="3374"/>
                  </a:lnTo>
                  <a:lnTo>
                    <a:pt x="4065" y="3374"/>
                  </a:lnTo>
                  <a:lnTo>
                    <a:pt x="4014" y="3363"/>
                  </a:lnTo>
                  <a:lnTo>
                    <a:pt x="3954" y="3352"/>
                  </a:lnTo>
                  <a:lnTo>
                    <a:pt x="3873" y="3341"/>
                  </a:lnTo>
                  <a:lnTo>
                    <a:pt x="3823" y="3330"/>
                  </a:lnTo>
                  <a:lnTo>
                    <a:pt x="3782" y="3330"/>
                  </a:lnTo>
                  <a:lnTo>
                    <a:pt x="3722" y="3341"/>
                  </a:lnTo>
                  <a:lnTo>
                    <a:pt x="3611" y="3341"/>
                  </a:lnTo>
                  <a:lnTo>
                    <a:pt x="3560" y="3298"/>
                  </a:lnTo>
                  <a:lnTo>
                    <a:pt x="3520" y="3298"/>
                  </a:lnTo>
                  <a:lnTo>
                    <a:pt x="3449" y="3287"/>
                  </a:lnTo>
                  <a:lnTo>
                    <a:pt x="3369" y="3287"/>
                  </a:lnTo>
                  <a:lnTo>
                    <a:pt x="3328" y="3265"/>
                  </a:lnTo>
                  <a:lnTo>
                    <a:pt x="3278" y="3232"/>
                  </a:lnTo>
                  <a:lnTo>
                    <a:pt x="3238" y="3211"/>
                  </a:lnTo>
                  <a:lnTo>
                    <a:pt x="3197" y="3200"/>
                  </a:lnTo>
                  <a:lnTo>
                    <a:pt x="3157" y="3200"/>
                  </a:lnTo>
                  <a:lnTo>
                    <a:pt x="3117" y="3200"/>
                  </a:lnTo>
                  <a:lnTo>
                    <a:pt x="3076" y="3189"/>
                  </a:lnTo>
                  <a:lnTo>
                    <a:pt x="3016" y="3178"/>
                  </a:lnTo>
                  <a:lnTo>
                    <a:pt x="2955" y="3167"/>
                  </a:lnTo>
                  <a:lnTo>
                    <a:pt x="2915" y="3145"/>
                  </a:lnTo>
                  <a:lnTo>
                    <a:pt x="2864" y="3124"/>
                  </a:lnTo>
                  <a:lnTo>
                    <a:pt x="2824" y="3124"/>
                  </a:lnTo>
                  <a:lnTo>
                    <a:pt x="2784" y="3124"/>
                  </a:lnTo>
                  <a:lnTo>
                    <a:pt x="2733" y="3124"/>
                  </a:lnTo>
                  <a:lnTo>
                    <a:pt x="2673" y="3124"/>
                  </a:lnTo>
                  <a:lnTo>
                    <a:pt x="2592" y="3113"/>
                  </a:lnTo>
                  <a:lnTo>
                    <a:pt x="2552" y="3058"/>
                  </a:lnTo>
                  <a:lnTo>
                    <a:pt x="2511" y="3015"/>
                  </a:lnTo>
                  <a:lnTo>
                    <a:pt x="2471" y="3015"/>
                  </a:lnTo>
                  <a:lnTo>
                    <a:pt x="2380" y="3015"/>
                  </a:lnTo>
                  <a:lnTo>
                    <a:pt x="2340" y="2982"/>
                  </a:lnTo>
                  <a:lnTo>
                    <a:pt x="2300" y="2949"/>
                  </a:lnTo>
                  <a:lnTo>
                    <a:pt x="2249" y="2906"/>
                  </a:lnTo>
                  <a:lnTo>
                    <a:pt x="2199" y="2884"/>
                  </a:lnTo>
                  <a:lnTo>
                    <a:pt x="2158" y="2884"/>
                  </a:lnTo>
                  <a:lnTo>
                    <a:pt x="2108" y="2884"/>
                  </a:lnTo>
                  <a:lnTo>
                    <a:pt x="2017" y="2884"/>
                  </a:lnTo>
                  <a:lnTo>
                    <a:pt x="1977" y="2884"/>
                  </a:lnTo>
                  <a:lnTo>
                    <a:pt x="1937" y="2862"/>
                  </a:lnTo>
                  <a:lnTo>
                    <a:pt x="1826" y="2841"/>
                  </a:lnTo>
                  <a:lnTo>
                    <a:pt x="1725" y="2808"/>
                  </a:lnTo>
                  <a:lnTo>
                    <a:pt x="1705" y="2764"/>
                  </a:lnTo>
                  <a:lnTo>
                    <a:pt x="1715" y="2721"/>
                  </a:lnTo>
                  <a:lnTo>
                    <a:pt x="1684" y="2677"/>
                  </a:lnTo>
                  <a:lnTo>
                    <a:pt x="1654" y="2634"/>
                  </a:lnTo>
                  <a:lnTo>
                    <a:pt x="1624" y="2590"/>
                  </a:lnTo>
                  <a:lnTo>
                    <a:pt x="1583" y="2558"/>
                  </a:lnTo>
                  <a:lnTo>
                    <a:pt x="1543" y="2536"/>
                  </a:lnTo>
                  <a:lnTo>
                    <a:pt x="1503" y="2525"/>
                  </a:lnTo>
                  <a:lnTo>
                    <a:pt x="1422" y="2492"/>
                  </a:lnTo>
                  <a:lnTo>
                    <a:pt x="1382" y="2492"/>
                  </a:lnTo>
                  <a:lnTo>
                    <a:pt x="1341" y="2481"/>
                  </a:lnTo>
                  <a:lnTo>
                    <a:pt x="1291" y="2471"/>
                  </a:lnTo>
                  <a:lnTo>
                    <a:pt x="1220" y="2471"/>
                  </a:lnTo>
                  <a:lnTo>
                    <a:pt x="1180" y="2449"/>
                  </a:lnTo>
                  <a:lnTo>
                    <a:pt x="1140" y="2438"/>
                  </a:lnTo>
                  <a:lnTo>
                    <a:pt x="1200" y="2427"/>
                  </a:lnTo>
                  <a:lnTo>
                    <a:pt x="1241" y="2405"/>
                  </a:lnTo>
                  <a:lnTo>
                    <a:pt x="1281" y="2394"/>
                  </a:lnTo>
                  <a:lnTo>
                    <a:pt x="1331" y="2394"/>
                  </a:lnTo>
                  <a:lnTo>
                    <a:pt x="1372" y="2394"/>
                  </a:lnTo>
                  <a:lnTo>
                    <a:pt x="1412" y="2394"/>
                  </a:lnTo>
                  <a:lnTo>
                    <a:pt x="1452" y="2394"/>
                  </a:lnTo>
                  <a:lnTo>
                    <a:pt x="1493" y="2394"/>
                  </a:lnTo>
                  <a:lnTo>
                    <a:pt x="1543" y="2394"/>
                  </a:lnTo>
                  <a:lnTo>
                    <a:pt x="1583" y="2384"/>
                  </a:lnTo>
                  <a:lnTo>
                    <a:pt x="1664" y="2384"/>
                  </a:lnTo>
                  <a:lnTo>
                    <a:pt x="1755" y="2373"/>
                  </a:lnTo>
                  <a:lnTo>
                    <a:pt x="1795" y="2351"/>
                  </a:lnTo>
                  <a:lnTo>
                    <a:pt x="1836" y="2340"/>
                  </a:lnTo>
                  <a:lnTo>
                    <a:pt x="1896" y="2340"/>
                  </a:lnTo>
                  <a:lnTo>
                    <a:pt x="1977" y="2340"/>
                  </a:lnTo>
                  <a:lnTo>
                    <a:pt x="2037" y="2329"/>
                  </a:lnTo>
                  <a:lnTo>
                    <a:pt x="2078" y="2318"/>
                  </a:lnTo>
                  <a:lnTo>
                    <a:pt x="2118" y="2318"/>
                  </a:lnTo>
                  <a:lnTo>
                    <a:pt x="2158" y="2318"/>
                  </a:lnTo>
                  <a:lnTo>
                    <a:pt x="2199" y="2340"/>
                  </a:lnTo>
                  <a:lnTo>
                    <a:pt x="2249" y="2351"/>
                  </a:lnTo>
                  <a:lnTo>
                    <a:pt x="2310" y="2351"/>
                  </a:lnTo>
                  <a:lnTo>
                    <a:pt x="2370" y="2351"/>
                  </a:lnTo>
                  <a:lnTo>
                    <a:pt x="2421" y="2351"/>
                  </a:lnTo>
                  <a:lnTo>
                    <a:pt x="2461" y="2362"/>
                  </a:lnTo>
                  <a:lnTo>
                    <a:pt x="2521" y="2362"/>
                  </a:lnTo>
                  <a:lnTo>
                    <a:pt x="2582" y="2362"/>
                  </a:lnTo>
                  <a:lnTo>
                    <a:pt x="2622" y="2394"/>
                  </a:lnTo>
                  <a:lnTo>
                    <a:pt x="2703" y="2416"/>
                  </a:lnTo>
                  <a:lnTo>
                    <a:pt x="2743" y="2427"/>
                  </a:lnTo>
                  <a:lnTo>
                    <a:pt x="2794" y="2438"/>
                  </a:lnTo>
                  <a:lnTo>
                    <a:pt x="2834" y="2438"/>
                  </a:lnTo>
                  <a:lnTo>
                    <a:pt x="2864" y="2481"/>
                  </a:lnTo>
                  <a:lnTo>
                    <a:pt x="2915" y="2525"/>
                  </a:lnTo>
                  <a:lnTo>
                    <a:pt x="2975" y="2536"/>
                  </a:lnTo>
                  <a:lnTo>
                    <a:pt x="3016" y="2547"/>
                  </a:lnTo>
                  <a:lnTo>
                    <a:pt x="3056" y="2569"/>
                  </a:lnTo>
                  <a:lnTo>
                    <a:pt x="3096" y="2612"/>
                  </a:lnTo>
                  <a:lnTo>
                    <a:pt x="3137" y="2634"/>
                  </a:lnTo>
                  <a:lnTo>
                    <a:pt x="3177" y="2645"/>
                  </a:lnTo>
                  <a:lnTo>
                    <a:pt x="3228" y="2656"/>
                  </a:lnTo>
                  <a:lnTo>
                    <a:pt x="3268" y="2656"/>
                  </a:lnTo>
                  <a:lnTo>
                    <a:pt x="3308" y="2666"/>
                  </a:lnTo>
                  <a:lnTo>
                    <a:pt x="3349" y="2699"/>
                  </a:lnTo>
                  <a:lnTo>
                    <a:pt x="3389" y="2732"/>
                  </a:lnTo>
                  <a:lnTo>
                    <a:pt x="3459" y="2743"/>
                  </a:lnTo>
                  <a:lnTo>
                    <a:pt x="3500" y="2743"/>
                  </a:lnTo>
                  <a:lnTo>
                    <a:pt x="3540" y="2764"/>
                  </a:lnTo>
                  <a:lnTo>
                    <a:pt x="3621" y="2786"/>
                  </a:lnTo>
                  <a:lnTo>
                    <a:pt x="3691" y="2797"/>
                  </a:lnTo>
                  <a:lnTo>
                    <a:pt x="3752" y="2808"/>
                  </a:lnTo>
                  <a:lnTo>
                    <a:pt x="3843" y="2852"/>
                  </a:lnTo>
                  <a:lnTo>
                    <a:pt x="3883" y="2873"/>
                  </a:lnTo>
                  <a:lnTo>
                    <a:pt x="3923" y="2917"/>
                  </a:lnTo>
                  <a:lnTo>
                    <a:pt x="3994" y="2960"/>
                  </a:lnTo>
                  <a:lnTo>
                    <a:pt x="4034" y="2982"/>
                  </a:lnTo>
                  <a:lnTo>
                    <a:pt x="4075" y="3004"/>
                  </a:lnTo>
                  <a:lnTo>
                    <a:pt x="4125" y="3026"/>
                  </a:lnTo>
                  <a:lnTo>
                    <a:pt x="4186" y="3047"/>
                  </a:lnTo>
                  <a:lnTo>
                    <a:pt x="4236" y="3080"/>
                  </a:lnTo>
                  <a:lnTo>
                    <a:pt x="4276" y="3102"/>
                  </a:lnTo>
                  <a:lnTo>
                    <a:pt x="4317" y="3134"/>
                  </a:lnTo>
                  <a:lnTo>
                    <a:pt x="4357" y="3167"/>
                  </a:lnTo>
                  <a:lnTo>
                    <a:pt x="4428" y="3178"/>
                  </a:lnTo>
                  <a:lnTo>
                    <a:pt x="4468" y="3189"/>
                  </a:lnTo>
                  <a:lnTo>
                    <a:pt x="4519" y="3211"/>
                  </a:lnTo>
                  <a:lnTo>
                    <a:pt x="4569" y="3243"/>
                  </a:lnTo>
                  <a:lnTo>
                    <a:pt x="4609" y="3287"/>
                  </a:lnTo>
                  <a:lnTo>
                    <a:pt x="4650" y="3298"/>
                  </a:lnTo>
                  <a:lnTo>
                    <a:pt x="4690" y="3309"/>
                  </a:lnTo>
                  <a:lnTo>
                    <a:pt x="4730" y="3341"/>
                  </a:lnTo>
                  <a:lnTo>
                    <a:pt x="4771" y="3374"/>
                  </a:lnTo>
                  <a:lnTo>
                    <a:pt x="4811" y="3385"/>
                  </a:lnTo>
                  <a:lnTo>
                    <a:pt x="4771" y="3363"/>
                  </a:lnTo>
                  <a:lnTo>
                    <a:pt x="4720" y="3320"/>
                  </a:lnTo>
                  <a:lnTo>
                    <a:pt x="4690" y="3276"/>
                  </a:lnTo>
                  <a:lnTo>
                    <a:pt x="4650" y="3265"/>
                  </a:lnTo>
                  <a:lnTo>
                    <a:pt x="4599" y="3232"/>
                  </a:lnTo>
                  <a:lnTo>
                    <a:pt x="4549" y="3189"/>
                  </a:lnTo>
                  <a:lnTo>
                    <a:pt x="4508" y="3145"/>
                  </a:lnTo>
                  <a:lnTo>
                    <a:pt x="4468" y="3134"/>
                  </a:lnTo>
                  <a:lnTo>
                    <a:pt x="4428" y="3134"/>
                  </a:lnTo>
                  <a:lnTo>
                    <a:pt x="4387" y="3113"/>
                  </a:lnTo>
                  <a:lnTo>
                    <a:pt x="4347" y="3091"/>
                  </a:lnTo>
                  <a:lnTo>
                    <a:pt x="4276" y="3047"/>
                  </a:lnTo>
                  <a:lnTo>
                    <a:pt x="4236" y="3026"/>
                  </a:lnTo>
                  <a:lnTo>
                    <a:pt x="4196" y="3015"/>
                  </a:lnTo>
                  <a:lnTo>
                    <a:pt x="4145" y="3004"/>
                  </a:lnTo>
                  <a:lnTo>
                    <a:pt x="4105" y="2960"/>
                  </a:lnTo>
                  <a:lnTo>
                    <a:pt x="4055" y="2960"/>
                  </a:lnTo>
                  <a:lnTo>
                    <a:pt x="4004" y="2906"/>
                  </a:lnTo>
                  <a:lnTo>
                    <a:pt x="3964" y="2862"/>
                  </a:lnTo>
                  <a:lnTo>
                    <a:pt x="3923" y="2841"/>
                  </a:lnTo>
                  <a:lnTo>
                    <a:pt x="3883" y="2819"/>
                  </a:lnTo>
                  <a:lnTo>
                    <a:pt x="3823" y="2808"/>
                  </a:lnTo>
                  <a:lnTo>
                    <a:pt x="3782" y="2786"/>
                  </a:lnTo>
                  <a:lnTo>
                    <a:pt x="3742" y="2764"/>
                  </a:lnTo>
                  <a:lnTo>
                    <a:pt x="3702" y="2764"/>
                  </a:lnTo>
                  <a:lnTo>
                    <a:pt x="3661" y="2764"/>
                  </a:lnTo>
                  <a:lnTo>
                    <a:pt x="3611" y="2732"/>
                  </a:lnTo>
                  <a:lnTo>
                    <a:pt x="3570" y="2699"/>
                  </a:lnTo>
                  <a:lnTo>
                    <a:pt x="3530" y="2699"/>
                  </a:lnTo>
                  <a:lnTo>
                    <a:pt x="3490" y="2677"/>
                  </a:lnTo>
                  <a:lnTo>
                    <a:pt x="3439" y="2656"/>
                  </a:lnTo>
                  <a:lnTo>
                    <a:pt x="3379" y="2645"/>
                  </a:lnTo>
                  <a:lnTo>
                    <a:pt x="3338" y="2645"/>
                  </a:lnTo>
                  <a:lnTo>
                    <a:pt x="3278" y="2634"/>
                  </a:lnTo>
                  <a:lnTo>
                    <a:pt x="3228" y="2623"/>
                  </a:lnTo>
                  <a:lnTo>
                    <a:pt x="3187" y="2601"/>
                  </a:lnTo>
                  <a:lnTo>
                    <a:pt x="3137" y="2558"/>
                  </a:lnTo>
                  <a:lnTo>
                    <a:pt x="3086" y="2514"/>
                  </a:lnTo>
                  <a:lnTo>
                    <a:pt x="3036" y="2481"/>
                  </a:lnTo>
                  <a:lnTo>
                    <a:pt x="2996" y="2460"/>
                  </a:lnTo>
                  <a:lnTo>
                    <a:pt x="2945" y="2438"/>
                  </a:lnTo>
                  <a:lnTo>
                    <a:pt x="2864" y="2416"/>
                  </a:lnTo>
                  <a:lnTo>
                    <a:pt x="2824" y="2394"/>
                  </a:lnTo>
                  <a:lnTo>
                    <a:pt x="2733" y="2362"/>
                  </a:lnTo>
                  <a:lnTo>
                    <a:pt x="2693" y="2340"/>
                  </a:lnTo>
                  <a:lnTo>
                    <a:pt x="2673" y="2296"/>
                  </a:lnTo>
                  <a:lnTo>
                    <a:pt x="2643" y="2253"/>
                  </a:lnTo>
                  <a:lnTo>
                    <a:pt x="2602" y="2231"/>
                  </a:lnTo>
                  <a:lnTo>
                    <a:pt x="2572" y="2177"/>
                  </a:lnTo>
                  <a:lnTo>
                    <a:pt x="2521" y="2133"/>
                  </a:lnTo>
                  <a:lnTo>
                    <a:pt x="2511" y="2090"/>
                  </a:lnTo>
                  <a:lnTo>
                    <a:pt x="2501" y="2046"/>
                  </a:lnTo>
                  <a:lnTo>
                    <a:pt x="2481" y="2003"/>
                  </a:lnTo>
                  <a:lnTo>
                    <a:pt x="2461" y="1959"/>
                  </a:lnTo>
                  <a:lnTo>
                    <a:pt x="2441" y="1916"/>
                  </a:lnTo>
                  <a:lnTo>
                    <a:pt x="2431" y="1872"/>
                  </a:lnTo>
                  <a:lnTo>
                    <a:pt x="2411" y="1828"/>
                  </a:lnTo>
                  <a:lnTo>
                    <a:pt x="2390" y="1785"/>
                  </a:lnTo>
                  <a:lnTo>
                    <a:pt x="2350" y="1752"/>
                  </a:lnTo>
                  <a:lnTo>
                    <a:pt x="2330" y="1709"/>
                  </a:lnTo>
                  <a:lnTo>
                    <a:pt x="2300" y="1665"/>
                  </a:lnTo>
                  <a:lnTo>
                    <a:pt x="2259" y="1643"/>
                  </a:lnTo>
                  <a:lnTo>
                    <a:pt x="2209" y="1622"/>
                  </a:lnTo>
                  <a:lnTo>
                    <a:pt x="2168" y="1600"/>
                  </a:lnTo>
                  <a:lnTo>
                    <a:pt x="2118" y="1589"/>
                  </a:lnTo>
                  <a:lnTo>
                    <a:pt x="2078" y="1578"/>
                  </a:lnTo>
                  <a:lnTo>
                    <a:pt x="2037" y="1556"/>
                  </a:lnTo>
                  <a:lnTo>
                    <a:pt x="1997" y="1513"/>
                  </a:lnTo>
                  <a:lnTo>
                    <a:pt x="1957" y="1469"/>
                  </a:lnTo>
                  <a:lnTo>
                    <a:pt x="1916" y="1437"/>
                  </a:lnTo>
                  <a:lnTo>
                    <a:pt x="1876" y="1426"/>
                  </a:lnTo>
                  <a:lnTo>
                    <a:pt x="1846" y="1371"/>
                  </a:lnTo>
                  <a:lnTo>
                    <a:pt x="1805" y="1339"/>
                  </a:lnTo>
                  <a:lnTo>
                    <a:pt x="1765" y="1317"/>
                  </a:lnTo>
                  <a:lnTo>
                    <a:pt x="1725" y="1295"/>
                  </a:lnTo>
                  <a:lnTo>
                    <a:pt x="1684" y="1252"/>
                  </a:lnTo>
                  <a:lnTo>
                    <a:pt x="1644" y="1219"/>
                  </a:lnTo>
                  <a:lnTo>
                    <a:pt x="1604" y="1208"/>
                  </a:lnTo>
                  <a:lnTo>
                    <a:pt x="1563" y="1186"/>
                  </a:lnTo>
                  <a:lnTo>
                    <a:pt x="1523" y="1143"/>
                  </a:lnTo>
                  <a:lnTo>
                    <a:pt x="1493" y="1099"/>
                  </a:lnTo>
                  <a:lnTo>
                    <a:pt x="1452" y="1067"/>
                  </a:lnTo>
                  <a:lnTo>
                    <a:pt x="1402" y="1012"/>
                  </a:lnTo>
                  <a:lnTo>
                    <a:pt x="1362" y="969"/>
                  </a:lnTo>
                  <a:lnTo>
                    <a:pt x="1321" y="947"/>
                  </a:lnTo>
                  <a:lnTo>
                    <a:pt x="1281" y="947"/>
                  </a:lnTo>
                  <a:lnTo>
                    <a:pt x="1230" y="914"/>
                  </a:lnTo>
                  <a:lnTo>
                    <a:pt x="1180" y="882"/>
                  </a:lnTo>
                  <a:lnTo>
                    <a:pt x="1140" y="860"/>
                  </a:lnTo>
                  <a:lnTo>
                    <a:pt x="1099" y="827"/>
                  </a:lnTo>
                  <a:lnTo>
                    <a:pt x="1059" y="805"/>
                  </a:lnTo>
                  <a:lnTo>
                    <a:pt x="1019" y="784"/>
                  </a:lnTo>
                  <a:lnTo>
                    <a:pt x="978" y="751"/>
                  </a:lnTo>
                  <a:lnTo>
                    <a:pt x="938" y="740"/>
                  </a:lnTo>
                  <a:lnTo>
                    <a:pt x="898" y="718"/>
                  </a:lnTo>
                  <a:lnTo>
                    <a:pt x="867" y="675"/>
                  </a:lnTo>
                  <a:lnTo>
                    <a:pt x="847" y="631"/>
                  </a:lnTo>
                  <a:lnTo>
                    <a:pt x="817" y="588"/>
                  </a:lnTo>
                  <a:lnTo>
                    <a:pt x="787" y="544"/>
                  </a:lnTo>
                  <a:lnTo>
                    <a:pt x="756" y="501"/>
                  </a:lnTo>
                  <a:lnTo>
                    <a:pt x="716" y="468"/>
                  </a:lnTo>
                  <a:lnTo>
                    <a:pt x="676" y="435"/>
                  </a:lnTo>
                  <a:lnTo>
                    <a:pt x="635" y="403"/>
                  </a:lnTo>
                  <a:lnTo>
                    <a:pt x="595" y="392"/>
                  </a:lnTo>
                  <a:lnTo>
                    <a:pt x="555" y="381"/>
                  </a:lnTo>
                  <a:lnTo>
                    <a:pt x="514" y="359"/>
                  </a:lnTo>
                  <a:lnTo>
                    <a:pt x="474" y="348"/>
                  </a:lnTo>
                  <a:lnTo>
                    <a:pt x="434" y="327"/>
                  </a:lnTo>
                  <a:lnTo>
                    <a:pt x="403" y="283"/>
                  </a:lnTo>
                  <a:lnTo>
                    <a:pt x="383" y="239"/>
                  </a:lnTo>
                  <a:lnTo>
                    <a:pt x="353" y="196"/>
                  </a:lnTo>
                  <a:lnTo>
                    <a:pt x="313" y="163"/>
                  </a:lnTo>
                  <a:lnTo>
                    <a:pt x="282" y="120"/>
                  </a:lnTo>
                  <a:lnTo>
                    <a:pt x="242" y="87"/>
                  </a:lnTo>
                  <a:lnTo>
                    <a:pt x="202" y="65"/>
                  </a:lnTo>
                  <a:lnTo>
                    <a:pt x="161" y="44"/>
                  </a:lnTo>
                  <a:lnTo>
                    <a:pt x="121" y="11"/>
                  </a:lnTo>
                  <a:lnTo>
                    <a:pt x="101" y="0"/>
                  </a:lnTo>
                </a:path>
              </a:pathLst>
            </a:custGeom>
            <a:solidFill>
              <a:srgbClr val="74747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71" name="Freeform 15">
              <a:extLst>
                <a:ext uri="{FF2B5EF4-FFF2-40B4-BE49-F238E27FC236}">
                  <a16:creationId xmlns:a16="http://schemas.microsoft.com/office/drawing/2014/main" id="{D4C42D6D-8612-0710-6767-9FC1C9FB2110}"/>
                </a:ext>
              </a:extLst>
            </p:cNvPr>
            <p:cNvSpPr>
              <a:spLocks/>
            </p:cNvSpPr>
            <p:nvPr/>
          </p:nvSpPr>
          <p:spPr bwMode="auto">
            <a:xfrm>
              <a:off x="246" y="204"/>
              <a:ext cx="5271" cy="117"/>
            </a:xfrm>
            <a:custGeom>
              <a:avLst/>
              <a:gdLst>
                <a:gd name="T0" fmla="*/ 0 w 5271"/>
                <a:gd name="T1" fmla="*/ 0 h 117"/>
                <a:gd name="T2" fmla="*/ 108 w 5271"/>
                <a:gd name="T3" fmla="*/ 116 h 117"/>
                <a:gd name="T4" fmla="*/ 5162 w 5271"/>
                <a:gd name="T5" fmla="*/ 116 h 117"/>
                <a:gd name="T6" fmla="*/ 5270 w 5271"/>
                <a:gd name="T7" fmla="*/ 0 h 117"/>
                <a:gd name="T8" fmla="*/ 0 w 5271"/>
                <a:gd name="T9" fmla="*/ 0 h 1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271" h="117">
                  <a:moveTo>
                    <a:pt x="0" y="0"/>
                  </a:moveTo>
                  <a:lnTo>
                    <a:pt x="108" y="116"/>
                  </a:lnTo>
                  <a:lnTo>
                    <a:pt x="5162" y="116"/>
                  </a:lnTo>
                  <a:lnTo>
                    <a:pt x="5270" y="0"/>
                  </a:lnTo>
                  <a:lnTo>
                    <a:pt x="0" y="0"/>
                  </a:lnTo>
                </a:path>
              </a:pathLst>
            </a:custGeom>
            <a:solidFill>
              <a:srgbClr val="9A9A9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72" name="Freeform 16">
              <a:extLst>
                <a:ext uri="{FF2B5EF4-FFF2-40B4-BE49-F238E27FC236}">
                  <a16:creationId xmlns:a16="http://schemas.microsoft.com/office/drawing/2014/main" id="{AC0D8A2E-1B35-D525-6528-18E13FFF69CE}"/>
                </a:ext>
              </a:extLst>
            </p:cNvPr>
            <p:cNvSpPr>
              <a:spLocks/>
            </p:cNvSpPr>
            <p:nvPr/>
          </p:nvSpPr>
          <p:spPr bwMode="auto">
            <a:xfrm>
              <a:off x="246" y="204"/>
              <a:ext cx="107" cy="3889"/>
            </a:xfrm>
            <a:custGeom>
              <a:avLst/>
              <a:gdLst>
                <a:gd name="T0" fmla="*/ 0 w 107"/>
                <a:gd name="T1" fmla="*/ 0 h 3889"/>
                <a:gd name="T2" fmla="*/ 0 w 107"/>
                <a:gd name="T3" fmla="*/ 3888 h 3889"/>
                <a:gd name="T4" fmla="*/ 106 w 107"/>
                <a:gd name="T5" fmla="*/ 3772 h 3889"/>
                <a:gd name="T6" fmla="*/ 106 w 107"/>
                <a:gd name="T7" fmla="*/ 116 h 3889"/>
                <a:gd name="T8" fmla="*/ 0 w 107"/>
                <a:gd name="T9" fmla="*/ 0 h 38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7" h="3889">
                  <a:moveTo>
                    <a:pt x="0" y="0"/>
                  </a:moveTo>
                  <a:lnTo>
                    <a:pt x="0" y="3888"/>
                  </a:lnTo>
                  <a:lnTo>
                    <a:pt x="106" y="3772"/>
                  </a:lnTo>
                  <a:lnTo>
                    <a:pt x="106" y="116"/>
                  </a:lnTo>
                  <a:lnTo>
                    <a:pt x="0" y="0"/>
                  </a:lnTo>
                </a:path>
              </a:pathLst>
            </a:custGeom>
            <a:solidFill>
              <a:srgbClr val="74747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73" name="Freeform 17">
              <a:extLst>
                <a:ext uri="{FF2B5EF4-FFF2-40B4-BE49-F238E27FC236}">
                  <a16:creationId xmlns:a16="http://schemas.microsoft.com/office/drawing/2014/main" id="{86556FFC-5666-0715-768A-FEA7661A9189}"/>
                </a:ext>
              </a:extLst>
            </p:cNvPr>
            <p:cNvSpPr>
              <a:spLocks/>
            </p:cNvSpPr>
            <p:nvPr/>
          </p:nvSpPr>
          <p:spPr bwMode="auto">
            <a:xfrm>
              <a:off x="5410" y="204"/>
              <a:ext cx="107" cy="3889"/>
            </a:xfrm>
            <a:custGeom>
              <a:avLst/>
              <a:gdLst>
                <a:gd name="T0" fmla="*/ 0 w 107"/>
                <a:gd name="T1" fmla="*/ 116 h 3889"/>
                <a:gd name="T2" fmla="*/ 0 w 107"/>
                <a:gd name="T3" fmla="*/ 3772 h 3889"/>
                <a:gd name="T4" fmla="*/ 106 w 107"/>
                <a:gd name="T5" fmla="*/ 3888 h 3889"/>
                <a:gd name="T6" fmla="*/ 106 w 107"/>
                <a:gd name="T7" fmla="*/ 0 h 3889"/>
                <a:gd name="T8" fmla="*/ 0 w 107"/>
                <a:gd name="T9" fmla="*/ 116 h 38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7" h="3889">
                  <a:moveTo>
                    <a:pt x="0" y="116"/>
                  </a:moveTo>
                  <a:lnTo>
                    <a:pt x="0" y="3772"/>
                  </a:lnTo>
                  <a:lnTo>
                    <a:pt x="106" y="3888"/>
                  </a:lnTo>
                  <a:lnTo>
                    <a:pt x="106" y="0"/>
                  </a:lnTo>
                  <a:lnTo>
                    <a:pt x="0" y="116"/>
                  </a:lnTo>
                </a:path>
              </a:pathLst>
            </a:custGeom>
            <a:solidFill>
              <a:srgbClr val="74747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74" name="Freeform 18">
              <a:extLst>
                <a:ext uri="{FF2B5EF4-FFF2-40B4-BE49-F238E27FC236}">
                  <a16:creationId xmlns:a16="http://schemas.microsoft.com/office/drawing/2014/main" id="{3710C06E-EF9B-E5D3-2D25-1FCC86E59B7B}"/>
                </a:ext>
              </a:extLst>
            </p:cNvPr>
            <p:cNvSpPr>
              <a:spLocks/>
            </p:cNvSpPr>
            <p:nvPr/>
          </p:nvSpPr>
          <p:spPr bwMode="auto">
            <a:xfrm>
              <a:off x="246" y="3976"/>
              <a:ext cx="5271" cy="117"/>
            </a:xfrm>
            <a:custGeom>
              <a:avLst/>
              <a:gdLst>
                <a:gd name="T0" fmla="*/ 108 w 5271"/>
                <a:gd name="T1" fmla="*/ 0 h 117"/>
                <a:gd name="T2" fmla="*/ 5162 w 5271"/>
                <a:gd name="T3" fmla="*/ 0 h 117"/>
                <a:gd name="T4" fmla="*/ 5270 w 5271"/>
                <a:gd name="T5" fmla="*/ 116 h 117"/>
                <a:gd name="T6" fmla="*/ 0 w 5271"/>
                <a:gd name="T7" fmla="*/ 116 h 117"/>
                <a:gd name="T8" fmla="*/ 108 w 5271"/>
                <a:gd name="T9" fmla="*/ 0 h 1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271" h="117">
                  <a:moveTo>
                    <a:pt x="108" y="0"/>
                  </a:moveTo>
                  <a:lnTo>
                    <a:pt x="5162" y="0"/>
                  </a:lnTo>
                  <a:lnTo>
                    <a:pt x="5270" y="116"/>
                  </a:lnTo>
                  <a:lnTo>
                    <a:pt x="0" y="116"/>
                  </a:lnTo>
                  <a:lnTo>
                    <a:pt x="108" y="0"/>
                  </a:lnTo>
                </a:path>
              </a:pathLst>
            </a:custGeom>
            <a:solidFill>
              <a:srgbClr val="49494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75" name="Freeform 19">
              <a:extLst>
                <a:ext uri="{FF2B5EF4-FFF2-40B4-BE49-F238E27FC236}">
                  <a16:creationId xmlns:a16="http://schemas.microsoft.com/office/drawing/2014/main" id="{C6CDF392-746D-7623-7D5B-CF46FC20AE1F}"/>
                </a:ext>
              </a:extLst>
            </p:cNvPr>
            <p:cNvSpPr>
              <a:spLocks/>
            </p:cNvSpPr>
            <p:nvPr/>
          </p:nvSpPr>
          <p:spPr bwMode="auto">
            <a:xfrm>
              <a:off x="5410" y="320"/>
              <a:ext cx="80" cy="1873"/>
            </a:xfrm>
            <a:custGeom>
              <a:avLst/>
              <a:gdLst>
                <a:gd name="T0" fmla="*/ 40 w 80"/>
                <a:gd name="T1" fmla="*/ 51 h 1873"/>
                <a:gd name="T2" fmla="*/ 46 w 80"/>
                <a:gd name="T3" fmla="*/ 109 h 1873"/>
                <a:gd name="T4" fmla="*/ 26 w 80"/>
                <a:gd name="T5" fmla="*/ 167 h 1873"/>
                <a:gd name="T6" fmla="*/ 40 w 80"/>
                <a:gd name="T7" fmla="*/ 225 h 1873"/>
                <a:gd name="T8" fmla="*/ 53 w 80"/>
                <a:gd name="T9" fmla="*/ 283 h 1873"/>
                <a:gd name="T10" fmla="*/ 46 w 80"/>
                <a:gd name="T11" fmla="*/ 341 h 1873"/>
                <a:gd name="T12" fmla="*/ 33 w 80"/>
                <a:gd name="T13" fmla="*/ 406 h 1873"/>
                <a:gd name="T14" fmla="*/ 46 w 80"/>
                <a:gd name="T15" fmla="*/ 464 h 1873"/>
                <a:gd name="T16" fmla="*/ 46 w 80"/>
                <a:gd name="T17" fmla="*/ 530 h 1873"/>
                <a:gd name="T18" fmla="*/ 33 w 80"/>
                <a:gd name="T19" fmla="*/ 588 h 1873"/>
                <a:gd name="T20" fmla="*/ 46 w 80"/>
                <a:gd name="T21" fmla="*/ 646 h 1873"/>
                <a:gd name="T22" fmla="*/ 59 w 80"/>
                <a:gd name="T23" fmla="*/ 704 h 1873"/>
                <a:gd name="T24" fmla="*/ 66 w 80"/>
                <a:gd name="T25" fmla="*/ 769 h 1873"/>
                <a:gd name="T26" fmla="*/ 53 w 80"/>
                <a:gd name="T27" fmla="*/ 834 h 1873"/>
                <a:gd name="T28" fmla="*/ 20 w 80"/>
                <a:gd name="T29" fmla="*/ 892 h 1873"/>
                <a:gd name="T30" fmla="*/ 20 w 80"/>
                <a:gd name="T31" fmla="*/ 958 h 1873"/>
                <a:gd name="T32" fmla="*/ 46 w 80"/>
                <a:gd name="T33" fmla="*/ 1016 h 1873"/>
                <a:gd name="T34" fmla="*/ 59 w 80"/>
                <a:gd name="T35" fmla="*/ 1088 h 1873"/>
                <a:gd name="T36" fmla="*/ 46 w 80"/>
                <a:gd name="T37" fmla="*/ 1154 h 1873"/>
                <a:gd name="T38" fmla="*/ 53 w 80"/>
                <a:gd name="T39" fmla="*/ 1219 h 1873"/>
                <a:gd name="T40" fmla="*/ 59 w 80"/>
                <a:gd name="T41" fmla="*/ 1277 h 1873"/>
                <a:gd name="T42" fmla="*/ 53 w 80"/>
                <a:gd name="T43" fmla="*/ 1342 h 1873"/>
                <a:gd name="T44" fmla="*/ 53 w 80"/>
                <a:gd name="T45" fmla="*/ 1408 h 1873"/>
                <a:gd name="T46" fmla="*/ 53 w 80"/>
                <a:gd name="T47" fmla="*/ 1524 h 1873"/>
                <a:gd name="T48" fmla="*/ 53 w 80"/>
                <a:gd name="T49" fmla="*/ 1582 h 1873"/>
                <a:gd name="T50" fmla="*/ 53 w 80"/>
                <a:gd name="T51" fmla="*/ 1640 h 1873"/>
                <a:gd name="T52" fmla="*/ 66 w 80"/>
                <a:gd name="T53" fmla="*/ 1698 h 1873"/>
                <a:gd name="T54" fmla="*/ 53 w 80"/>
                <a:gd name="T55" fmla="*/ 1756 h 1873"/>
                <a:gd name="T56" fmla="*/ 59 w 80"/>
                <a:gd name="T57" fmla="*/ 1814 h 1873"/>
                <a:gd name="T58" fmla="*/ 66 w 80"/>
                <a:gd name="T59" fmla="*/ 1872 h 1873"/>
                <a:gd name="T60" fmla="*/ 40 w 80"/>
                <a:gd name="T61" fmla="*/ 1814 h 1873"/>
                <a:gd name="T62" fmla="*/ 46 w 80"/>
                <a:gd name="T63" fmla="*/ 1756 h 1873"/>
                <a:gd name="T64" fmla="*/ 53 w 80"/>
                <a:gd name="T65" fmla="*/ 1698 h 1873"/>
                <a:gd name="T66" fmla="*/ 53 w 80"/>
                <a:gd name="T67" fmla="*/ 1640 h 1873"/>
                <a:gd name="T68" fmla="*/ 53 w 80"/>
                <a:gd name="T69" fmla="*/ 1582 h 1873"/>
                <a:gd name="T70" fmla="*/ 46 w 80"/>
                <a:gd name="T71" fmla="*/ 1524 h 1873"/>
                <a:gd name="T72" fmla="*/ 53 w 80"/>
                <a:gd name="T73" fmla="*/ 1458 h 1873"/>
                <a:gd name="T74" fmla="*/ 53 w 80"/>
                <a:gd name="T75" fmla="*/ 1393 h 1873"/>
                <a:gd name="T76" fmla="*/ 46 w 80"/>
                <a:gd name="T77" fmla="*/ 1328 h 1873"/>
                <a:gd name="T78" fmla="*/ 53 w 80"/>
                <a:gd name="T79" fmla="*/ 1263 h 1873"/>
                <a:gd name="T80" fmla="*/ 40 w 80"/>
                <a:gd name="T81" fmla="*/ 1204 h 1873"/>
                <a:gd name="T82" fmla="*/ 40 w 80"/>
                <a:gd name="T83" fmla="*/ 1139 h 1873"/>
                <a:gd name="T84" fmla="*/ 66 w 80"/>
                <a:gd name="T85" fmla="*/ 1081 h 1873"/>
                <a:gd name="T86" fmla="*/ 40 w 80"/>
                <a:gd name="T87" fmla="*/ 1023 h 1873"/>
                <a:gd name="T88" fmla="*/ 7 w 80"/>
                <a:gd name="T89" fmla="*/ 972 h 1873"/>
                <a:gd name="T90" fmla="*/ 53 w 80"/>
                <a:gd name="T91" fmla="*/ 907 h 1873"/>
                <a:gd name="T92" fmla="*/ 53 w 80"/>
                <a:gd name="T93" fmla="*/ 842 h 1873"/>
                <a:gd name="T94" fmla="*/ 59 w 80"/>
                <a:gd name="T95" fmla="*/ 784 h 1873"/>
                <a:gd name="T96" fmla="*/ 53 w 80"/>
                <a:gd name="T97" fmla="*/ 726 h 1873"/>
                <a:gd name="T98" fmla="*/ 40 w 80"/>
                <a:gd name="T99" fmla="*/ 668 h 1873"/>
                <a:gd name="T100" fmla="*/ 40 w 80"/>
                <a:gd name="T101" fmla="*/ 609 h 1873"/>
                <a:gd name="T102" fmla="*/ 72 w 80"/>
                <a:gd name="T103" fmla="*/ 551 h 1873"/>
                <a:gd name="T104" fmla="*/ 79 w 80"/>
                <a:gd name="T105" fmla="*/ 486 h 1873"/>
                <a:gd name="T106" fmla="*/ 53 w 80"/>
                <a:gd name="T107" fmla="*/ 428 h 1873"/>
                <a:gd name="T108" fmla="*/ 53 w 80"/>
                <a:gd name="T109" fmla="*/ 370 h 1873"/>
                <a:gd name="T110" fmla="*/ 33 w 80"/>
                <a:gd name="T111" fmla="*/ 312 h 1873"/>
                <a:gd name="T112" fmla="*/ 26 w 80"/>
                <a:gd name="T113" fmla="*/ 247 h 1873"/>
                <a:gd name="T114" fmla="*/ 40 w 80"/>
                <a:gd name="T115" fmla="*/ 189 h 1873"/>
                <a:gd name="T116" fmla="*/ 53 w 80"/>
                <a:gd name="T117" fmla="*/ 131 h 1873"/>
                <a:gd name="T118" fmla="*/ 33 w 80"/>
                <a:gd name="T119" fmla="*/ 73 h 1873"/>
                <a:gd name="T120" fmla="*/ 7 w 80"/>
                <a:gd name="T121" fmla="*/ 15 h 1873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80" h="1873">
                  <a:moveTo>
                    <a:pt x="0" y="0"/>
                  </a:moveTo>
                  <a:lnTo>
                    <a:pt x="40" y="51"/>
                  </a:lnTo>
                  <a:lnTo>
                    <a:pt x="46" y="80"/>
                  </a:lnTo>
                  <a:lnTo>
                    <a:pt x="46" y="109"/>
                  </a:lnTo>
                  <a:lnTo>
                    <a:pt x="33" y="138"/>
                  </a:lnTo>
                  <a:lnTo>
                    <a:pt x="26" y="167"/>
                  </a:lnTo>
                  <a:lnTo>
                    <a:pt x="33" y="196"/>
                  </a:lnTo>
                  <a:lnTo>
                    <a:pt x="40" y="225"/>
                  </a:lnTo>
                  <a:lnTo>
                    <a:pt x="53" y="254"/>
                  </a:lnTo>
                  <a:lnTo>
                    <a:pt x="53" y="283"/>
                  </a:lnTo>
                  <a:lnTo>
                    <a:pt x="53" y="312"/>
                  </a:lnTo>
                  <a:lnTo>
                    <a:pt x="46" y="341"/>
                  </a:lnTo>
                  <a:lnTo>
                    <a:pt x="33" y="370"/>
                  </a:lnTo>
                  <a:lnTo>
                    <a:pt x="33" y="406"/>
                  </a:lnTo>
                  <a:lnTo>
                    <a:pt x="40" y="435"/>
                  </a:lnTo>
                  <a:lnTo>
                    <a:pt x="46" y="464"/>
                  </a:lnTo>
                  <a:lnTo>
                    <a:pt x="53" y="501"/>
                  </a:lnTo>
                  <a:lnTo>
                    <a:pt x="46" y="530"/>
                  </a:lnTo>
                  <a:lnTo>
                    <a:pt x="40" y="559"/>
                  </a:lnTo>
                  <a:lnTo>
                    <a:pt x="33" y="588"/>
                  </a:lnTo>
                  <a:lnTo>
                    <a:pt x="40" y="617"/>
                  </a:lnTo>
                  <a:lnTo>
                    <a:pt x="46" y="646"/>
                  </a:lnTo>
                  <a:lnTo>
                    <a:pt x="53" y="675"/>
                  </a:lnTo>
                  <a:lnTo>
                    <a:pt x="59" y="704"/>
                  </a:lnTo>
                  <a:lnTo>
                    <a:pt x="66" y="733"/>
                  </a:lnTo>
                  <a:lnTo>
                    <a:pt x="66" y="769"/>
                  </a:lnTo>
                  <a:lnTo>
                    <a:pt x="66" y="798"/>
                  </a:lnTo>
                  <a:lnTo>
                    <a:pt x="53" y="834"/>
                  </a:lnTo>
                  <a:lnTo>
                    <a:pt x="33" y="863"/>
                  </a:lnTo>
                  <a:lnTo>
                    <a:pt x="20" y="892"/>
                  </a:lnTo>
                  <a:lnTo>
                    <a:pt x="13" y="921"/>
                  </a:lnTo>
                  <a:lnTo>
                    <a:pt x="20" y="958"/>
                  </a:lnTo>
                  <a:lnTo>
                    <a:pt x="33" y="987"/>
                  </a:lnTo>
                  <a:lnTo>
                    <a:pt x="46" y="1016"/>
                  </a:lnTo>
                  <a:lnTo>
                    <a:pt x="59" y="1052"/>
                  </a:lnTo>
                  <a:lnTo>
                    <a:pt x="59" y="1088"/>
                  </a:lnTo>
                  <a:lnTo>
                    <a:pt x="53" y="1125"/>
                  </a:lnTo>
                  <a:lnTo>
                    <a:pt x="46" y="1154"/>
                  </a:lnTo>
                  <a:lnTo>
                    <a:pt x="46" y="1190"/>
                  </a:lnTo>
                  <a:lnTo>
                    <a:pt x="53" y="1219"/>
                  </a:lnTo>
                  <a:lnTo>
                    <a:pt x="53" y="1248"/>
                  </a:lnTo>
                  <a:lnTo>
                    <a:pt x="59" y="1277"/>
                  </a:lnTo>
                  <a:lnTo>
                    <a:pt x="53" y="1313"/>
                  </a:lnTo>
                  <a:lnTo>
                    <a:pt x="53" y="1342"/>
                  </a:lnTo>
                  <a:lnTo>
                    <a:pt x="53" y="1379"/>
                  </a:lnTo>
                  <a:lnTo>
                    <a:pt x="53" y="1408"/>
                  </a:lnTo>
                  <a:lnTo>
                    <a:pt x="53" y="1466"/>
                  </a:lnTo>
                  <a:lnTo>
                    <a:pt x="53" y="1524"/>
                  </a:lnTo>
                  <a:lnTo>
                    <a:pt x="53" y="1553"/>
                  </a:lnTo>
                  <a:lnTo>
                    <a:pt x="53" y="1582"/>
                  </a:lnTo>
                  <a:lnTo>
                    <a:pt x="53" y="1611"/>
                  </a:lnTo>
                  <a:lnTo>
                    <a:pt x="53" y="1640"/>
                  </a:lnTo>
                  <a:lnTo>
                    <a:pt x="53" y="1669"/>
                  </a:lnTo>
                  <a:lnTo>
                    <a:pt x="66" y="1698"/>
                  </a:lnTo>
                  <a:lnTo>
                    <a:pt x="66" y="1727"/>
                  </a:lnTo>
                  <a:lnTo>
                    <a:pt x="53" y="1756"/>
                  </a:lnTo>
                  <a:lnTo>
                    <a:pt x="46" y="1785"/>
                  </a:lnTo>
                  <a:lnTo>
                    <a:pt x="59" y="1814"/>
                  </a:lnTo>
                  <a:lnTo>
                    <a:pt x="66" y="1843"/>
                  </a:lnTo>
                  <a:lnTo>
                    <a:pt x="66" y="1872"/>
                  </a:lnTo>
                  <a:lnTo>
                    <a:pt x="53" y="1843"/>
                  </a:lnTo>
                  <a:lnTo>
                    <a:pt x="40" y="1814"/>
                  </a:lnTo>
                  <a:lnTo>
                    <a:pt x="33" y="1785"/>
                  </a:lnTo>
                  <a:lnTo>
                    <a:pt x="46" y="1756"/>
                  </a:lnTo>
                  <a:lnTo>
                    <a:pt x="59" y="1727"/>
                  </a:lnTo>
                  <a:lnTo>
                    <a:pt x="53" y="1698"/>
                  </a:lnTo>
                  <a:lnTo>
                    <a:pt x="46" y="1669"/>
                  </a:lnTo>
                  <a:lnTo>
                    <a:pt x="53" y="1640"/>
                  </a:lnTo>
                  <a:lnTo>
                    <a:pt x="53" y="1611"/>
                  </a:lnTo>
                  <a:lnTo>
                    <a:pt x="53" y="1582"/>
                  </a:lnTo>
                  <a:lnTo>
                    <a:pt x="46" y="1553"/>
                  </a:lnTo>
                  <a:lnTo>
                    <a:pt x="46" y="1524"/>
                  </a:lnTo>
                  <a:lnTo>
                    <a:pt x="46" y="1495"/>
                  </a:lnTo>
                  <a:lnTo>
                    <a:pt x="53" y="1458"/>
                  </a:lnTo>
                  <a:lnTo>
                    <a:pt x="53" y="1429"/>
                  </a:lnTo>
                  <a:lnTo>
                    <a:pt x="53" y="1393"/>
                  </a:lnTo>
                  <a:lnTo>
                    <a:pt x="46" y="1364"/>
                  </a:lnTo>
                  <a:lnTo>
                    <a:pt x="46" y="1328"/>
                  </a:lnTo>
                  <a:lnTo>
                    <a:pt x="53" y="1299"/>
                  </a:lnTo>
                  <a:lnTo>
                    <a:pt x="53" y="1263"/>
                  </a:lnTo>
                  <a:lnTo>
                    <a:pt x="46" y="1233"/>
                  </a:lnTo>
                  <a:lnTo>
                    <a:pt x="40" y="1204"/>
                  </a:lnTo>
                  <a:lnTo>
                    <a:pt x="33" y="1175"/>
                  </a:lnTo>
                  <a:lnTo>
                    <a:pt x="40" y="1139"/>
                  </a:lnTo>
                  <a:lnTo>
                    <a:pt x="53" y="1110"/>
                  </a:lnTo>
                  <a:lnTo>
                    <a:pt x="66" y="1081"/>
                  </a:lnTo>
                  <a:lnTo>
                    <a:pt x="59" y="1052"/>
                  </a:lnTo>
                  <a:lnTo>
                    <a:pt x="40" y="1023"/>
                  </a:lnTo>
                  <a:lnTo>
                    <a:pt x="13" y="1001"/>
                  </a:lnTo>
                  <a:lnTo>
                    <a:pt x="7" y="972"/>
                  </a:lnTo>
                  <a:lnTo>
                    <a:pt x="33" y="943"/>
                  </a:lnTo>
                  <a:lnTo>
                    <a:pt x="53" y="907"/>
                  </a:lnTo>
                  <a:lnTo>
                    <a:pt x="53" y="878"/>
                  </a:lnTo>
                  <a:lnTo>
                    <a:pt x="53" y="842"/>
                  </a:lnTo>
                  <a:lnTo>
                    <a:pt x="53" y="813"/>
                  </a:lnTo>
                  <a:lnTo>
                    <a:pt x="59" y="784"/>
                  </a:lnTo>
                  <a:lnTo>
                    <a:pt x="59" y="755"/>
                  </a:lnTo>
                  <a:lnTo>
                    <a:pt x="53" y="726"/>
                  </a:lnTo>
                  <a:lnTo>
                    <a:pt x="53" y="697"/>
                  </a:lnTo>
                  <a:lnTo>
                    <a:pt x="40" y="668"/>
                  </a:lnTo>
                  <a:lnTo>
                    <a:pt x="40" y="639"/>
                  </a:lnTo>
                  <a:lnTo>
                    <a:pt x="40" y="609"/>
                  </a:lnTo>
                  <a:lnTo>
                    <a:pt x="59" y="580"/>
                  </a:lnTo>
                  <a:lnTo>
                    <a:pt x="72" y="551"/>
                  </a:lnTo>
                  <a:lnTo>
                    <a:pt x="79" y="515"/>
                  </a:lnTo>
                  <a:lnTo>
                    <a:pt x="79" y="486"/>
                  </a:lnTo>
                  <a:lnTo>
                    <a:pt x="59" y="457"/>
                  </a:lnTo>
                  <a:lnTo>
                    <a:pt x="53" y="428"/>
                  </a:lnTo>
                  <a:lnTo>
                    <a:pt x="53" y="399"/>
                  </a:lnTo>
                  <a:lnTo>
                    <a:pt x="53" y="370"/>
                  </a:lnTo>
                  <a:lnTo>
                    <a:pt x="46" y="341"/>
                  </a:lnTo>
                  <a:lnTo>
                    <a:pt x="33" y="312"/>
                  </a:lnTo>
                  <a:lnTo>
                    <a:pt x="33" y="283"/>
                  </a:lnTo>
                  <a:lnTo>
                    <a:pt x="26" y="247"/>
                  </a:lnTo>
                  <a:lnTo>
                    <a:pt x="26" y="218"/>
                  </a:lnTo>
                  <a:lnTo>
                    <a:pt x="40" y="189"/>
                  </a:lnTo>
                  <a:lnTo>
                    <a:pt x="53" y="160"/>
                  </a:lnTo>
                  <a:lnTo>
                    <a:pt x="53" y="131"/>
                  </a:lnTo>
                  <a:lnTo>
                    <a:pt x="53" y="102"/>
                  </a:lnTo>
                  <a:lnTo>
                    <a:pt x="33" y="73"/>
                  </a:lnTo>
                  <a:lnTo>
                    <a:pt x="20" y="44"/>
                  </a:lnTo>
                  <a:lnTo>
                    <a:pt x="7" y="15"/>
                  </a:lnTo>
                  <a:lnTo>
                    <a:pt x="0" y="0"/>
                  </a:lnTo>
                </a:path>
              </a:pathLst>
            </a:custGeom>
            <a:solidFill>
              <a:srgbClr val="49494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76" name="Freeform 20">
              <a:extLst>
                <a:ext uri="{FF2B5EF4-FFF2-40B4-BE49-F238E27FC236}">
                  <a16:creationId xmlns:a16="http://schemas.microsoft.com/office/drawing/2014/main" id="{689D1D59-3B02-2D1A-03BF-B4FD9B7B12C8}"/>
                </a:ext>
              </a:extLst>
            </p:cNvPr>
            <p:cNvSpPr>
              <a:spLocks/>
            </p:cNvSpPr>
            <p:nvPr/>
          </p:nvSpPr>
          <p:spPr bwMode="auto">
            <a:xfrm>
              <a:off x="931" y="3992"/>
              <a:ext cx="1494" cy="80"/>
            </a:xfrm>
            <a:custGeom>
              <a:avLst/>
              <a:gdLst>
                <a:gd name="T0" fmla="*/ 87 w 1494"/>
                <a:gd name="T1" fmla="*/ 0 h 80"/>
                <a:gd name="T2" fmla="*/ 141 w 1494"/>
                <a:gd name="T3" fmla="*/ 29 h 80"/>
                <a:gd name="T4" fmla="*/ 202 w 1494"/>
                <a:gd name="T5" fmla="*/ 43 h 80"/>
                <a:gd name="T6" fmla="*/ 269 w 1494"/>
                <a:gd name="T7" fmla="*/ 43 h 80"/>
                <a:gd name="T8" fmla="*/ 336 w 1494"/>
                <a:gd name="T9" fmla="*/ 65 h 80"/>
                <a:gd name="T10" fmla="*/ 444 w 1494"/>
                <a:gd name="T11" fmla="*/ 79 h 80"/>
                <a:gd name="T12" fmla="*/ 525 w 1494"/>
                <a:gd name="T13" fmla="*/ 72 h 80"/>
                <a:gd name="T14" fmla="*/ 612 w 1494"/>
                <a:gd name="T15" fmla="*/ 65 h 80"/>
                <a:gd name="T16" fmla="*/ 713 w 1494"/>
                <a:gd name="T17" fmla="*/ 43 h 80"/>
                <a:gd name="T18" fmla="*/ 773 w 1494"/>
                <a:gd name="T19" fmla="*/ 43 h 80"/>
                <a:gd name="T20" fmla="*/ 841 w 1494"/>
                <a:gd name="T21" fmla="*/ 50 h 80"/>
                <a:gd name="T22" fmla="*/ 901 w 1494"/>
                <a:gd name="T23" fmla="*/ 57 h 80"/>
                <a:gd name="T24" fmla="*/ 1002 w 1494"/>
                <a:gd name="T25" fmla="*/ 43 h 80"/>
                <a:gd name="T26" fmla="*/ 1069 w 1494"/>
                <a:gd name="T27" fmla="*/ 36 h 80"/>
                <a:gd name="T28" fmla="*/ 1137 w 1494"/>
                <a:gd name="T29" fmla="*/ 36 h 80"/>
                <a:gd name="T30" fmla="*/ 1231 w 1494"/>
                <a:gd name="T31" fmla="*/ 36 h 80"/>
                <a:gd name="T32" fmla="*/ 1311 w 1494"/>
                <a:gd name="T33" fmla="*/ 29 h 80"/>
                <a:gd name="T34" fmla="*/ 1379 w 1494"/>
                <a:gd name="T35" fmla="*/ 29 h 80"/>
                <a:gd name="T36" fmla="*/ 1439 w 1494"/>
                <a:gd name="T37" fmla="*/ 43 h 80"/>
                <a:gd name="T38" fmla="*/ 1493 w 1494"/>
                <a:gd name="T39" fmla="*/ 14 h 80"/>
                <a:gd name="T40" fmla="*/ 1439 w 1494"/>
                <a:gd name="T41" fmla="*/ 29 h 80"/>
                <a:gd name="T42" fmla="*/ 1385 w 1494"/>
                <a:gd name="T43" fmla="*/ 36 h 80"/>
                <a:gd name="T44" fmla="*/ 1325 w 1494"/>
                <a:gd name="T45" fmla="*/ 29 h 80"/>
                <a:gd name="T46" fmla="*/ 1237 w 1494"/>
                <a:gd name="T47" fmla="*/ 43 h 80"/>
                <a:gd name="T48" fmla="*/ 1170 w 1494"/>
                <a:gd name="T49" fmla="*/ 72 h 80"/>
                <a:gd name="T50" fmla="*/ 1110 w 1494"/>
                <a:gd name="T51" fmla="*/ 65 h 80"/>
                <a:gd name="T52" fmla="*/ 1056 w 1494"/>
                <a:gd name="T53" fmla="*/ 50 h 80"/>
                <a:gd name="T54" fmla="*/ 962 w 1494"/>
                <a:gd name="T55" fmla="*/ 36 h 80"/>
                <a:gd name="T56" fmla="*/ 881 w 1494"/>
                <a:gd name="T57" fmla="*/ 43 h 80"/>
                <a:gd name="T58" fmla="*/ 827 w 1494"/>
                <a:gd name="T59" fmla="*/ 57 h 80"/>
                <a:gd name="T60" fmla="*/ 747 w 1494"/>
                <a:gd name="T61" fmla="*/ 57 h 80"/>
                <a:gd name="T62" fmla="*/ 659 w 1494"/>
                <a:gd name="T63" fmla="*/ 57 h 80"/>
                <a:gd name="T64" fmla="*/ 605 w 1494"/>
                <a:gd name="T65" fmla="*/ 50 h 80"/>
                <a:gd name="T66" fmla="*/ 551 w 1494"/>
                <a:gd name="T67" fmla="*/ 57 h 80"/>
                <a:gd name="T68" fmla="*/ 484 w 1494"/>
                <a:gd name="T69" fmla="*/ 65 h 80"/>
                <a:gd name="T70" fmla="*/ 417 w 1494"/>
                <a:gd name="T71" fmla="*/ 57 h 80"/>
                <a:gd name="T72" fmla="*/ 363 w 1494"/>
                <a:gd name="T73" fmla="*/ 36 h 80"/>
                <a:gd name="T74" fmla="*/ 309 w 1494"/>
                <a:gd name="T75" fmla="*/ 57 h 80"/>
                <a:gd name="T76" fmla="*/ 256 w 1494"/>
                <a:gd name="T77" fmla="*/ 57 h 80"/>
                <a:gd name="T78" fmla="*/ 195 w 1494"/>
                <a:gd name="T79" fmla="*/ 50 h 80"/>
                <a:gd name="T80" fmla="*/ 141 w 1494"/>
                <a:gd name="T81" fmla="*/ 7 h 80"/>
                <a:gd name="T82" fmla="*/ 81 w 1494"/>
                <a:gd name="T83" fmla="*/ 22 h 80"/>
                <a:gd name="T84" fmla="*/ 27 w 1494"/>
                <a:gd name="T85" fmla="*/ 36 h 80"/>
                <a:gd name="T86" fmla="*/ 13 w 1494"/>
                <a:gd name="T87" fmla="*/ 43 h 80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1494" h="80">
                  <a:moveTo>
                    <a:pt x="13" y="43"/>
                  </a:moveTo>
                  <a:lnTo>
                    <a:pt x="87" y="0"/>
                  </a:lnTo>
                  <a:lnTo>
                    <a:pt x="114" y="7"/>
                  </a:lnTo>
                  <a:lnTo>
                    <a:pt x="141" y="29"/>
                  </a:lnTo>
                  <a:lnTo>
                    <a:pt x="168" y="43"/>
                  </a:lnTo>
                  <a:lnTo>
                    <a:pt x="202" y="43"/>
                  </a:lnTo>
                  <a:lnTo>
                    <a:pt x="242" y="43"/>
                  </a:lnTo>
                  <a:lnTo>
                    <a:pt x="269" y="43"/>
                  </a:lnTo>
                  <a:lnTo>
                    <a:pt x="309" y="50"/>
                  </a:lnTo>
                  <a:lnTo>
                    <a:pt x="336" y="65"/>
                  </a:lnTo>
                  <a:lnTo>
                    <a:pt x="390" y="79"/>
                  </a:lnTo>
                  <a:lnTo>
                    <a:pt x="444" y="79"/>
                  </a:lnTo>
                  <a:lnTo>
                    <a:pt x="484" y="79"/>
                  </a:lnTo>
                  <a:lnTo>
                    <a:pt x="525" y="72"/>
                  </a:lnTo>
                  <a:lnTo>
                    <a:pt x="565" y="65"/>
                  </a:lnTo>
                  <a:lnTo>
                    <a:pt x="612" y="65"/>
                  </a:lnTo>
                  <a:lnTo>
                    <a:pt x="659" y="57"/>
                  </a:lnTo>
                  <a:lnTo>
                    <a:pt x="713" y="43"/>
                  </a:lnTo>
                  <a:lnTo>
                    <a:pt x="747" y="43"/>
                  </a:lnTo>
                  <a:lnTo>
                    <a:pt x="773" y="43"/>
                  </a:lnTo>
                  <a:lnTo>
                    <a:pt x="814" y="43"/>
                  </a:lnTo>
                  <a:lnTo>
                    <a:pt x="841" y="50"/>
                  </a:lnTo>
                  <a:lnTo>
                    <a:pt x="874" y="57"/>
                  </a:lnTo>
                  <a:lnTo>
                    <a:pt x="901" y="57"/>
                  </a:lnTo>
                  <a:lnTo>
                    <a:pt x="975" y="50"/>
                  </a:lnTo>
                  <a:lnTo>
                    <a:pt x="1002" y="43"/>
                  </a:lnTo>
                  <a:lnTo>
                    <a:pt x="1029" y="36"/>
                  </a:lnTo>
                  <a:lnTo>
                    <a:pt x="1069" y="36"/>
                  </a:lnTo>
                  <a:lnTo>
                    <a:pt x="1096" y="36"/>
                  </a:lnTo>
                  <a:lnTo>
                    <a:pt x="1137" y="36"/>
                  </a:lnTo>
                  <a:lnTo>
                    <a:pt x="1190" y="36"/>
                  </a:lnTo>
                  <a:lnTo>
                    <a:pt x="1231" y="36"/>
                  </a:lnTo>
                  <a:lnTo>
                    <a:pt x="1285" y="29"/>
                  </a:lnTo>
                  <a:lnTo>
                    <a:pt x="1311" y="29"/>
                  </a:lnTo>
                  <a:lnTo>
                    <a:pt x="1352" y="29"/>
                  </a:lnTo>
                  <a:lnTo>
                    <a:pt x="1379" y="29"/>
                  </a:lnTo>
                  <a:lnTo>
                    <a:pt x="1406" y="36"/>
                  </a:lnTo>
                  <a:lnTo>
                    <a:pt x="1439" y="43"/>
                  </a:lnTo>
                  <a:lnTo>
                    <a:pt x="1466" y="22"/>
                  </a:lnTo>
                  <a:lnTo>
                    <a:pt x="1493" y="14"/>
                  </a:lnTo>
                  <a:lnTo>
                    <a:pt x="1466" y="22"/>
                  </a:lnTo>
                  <a:lnTo>
                    <a:pt x="1439" y="29"/>
                  </a:lnTo>
                  <a:lnTo>
                    <a:pt x="1412" y="36"/>
                  </a:lnTo>
                  <a:lnTo>
                    <a:pt x="1385" y="36"/>
                  </a:lnTo>
                  <a:lnTo>
                    <a:pt x="1352" y="29"/>
                  </a:lnTo>
                  <a:lnTo>
                    <a:pt x="1325" y="29"/>
                  </a:lnTo>
                  <a:lnTo>
                    <a:pt x="1298" y="29"/>
                  </a:lnTo>
                  <a:lnTo>
                    <a:pt x="1237" y="43"/>
                  </a:lnTo>
                  <a:lnTo>
                    <a:pt x="1197" y="57"/>
                  </a:lnTo>
                  <a:lnTo>
                    <a:pt x="1170" y="72"/>
                  </a:lnTo>
                  <a:lnTo>
                    <a:pt x="1137" y="72"/>
                  </a:lnTo>
                  <a:lnTo>
                    <a:pt x="1110" y="65"/>
                  </a:lnTo>
                  <a:lnTo>
                    <a:pt x="1083" y="57"/>
                  </a:lnTo>
                  <a:lnTo>
                    <a:pt x="1056" y="50"/>
                  </a:lnTo>
                  <a:lnTo>
                    <a:pt x="1022" y="36"/>
                  </a:lnTo>
                  <a:lnTo>
                    <a:pt x="962" y="36"/>
                  </a:lnTo>
                  <a:lnTo>
                    <a:pt x="915" y="36"/>
                  </a:lnTo>
                  <a:lnTo>
                    <a:pt x="881" y="43"/>
                  </a:lnTo>
                  <a:lnTo>
                    <a:pt x="854" y="50"/>
                  </a:lnTo>
                  <a:lnTo>
                    <a:pt x="827" y="57"/>
                  </a:lnTo>
                  <a:lnTo>
                    <a:pt x="800" y="57"/>
                  </a:lnTo>
                  <a:lnTo>
                    <a:pt x="747" y="57"/>
                  </a:lnTo>
                  <a:lnTo>
                    <a:pt x="693" y="57"/>
                  </a:lnTo>
                  <a:lnTo>
                    <a:pt x="659" y="57"/>
                  </a:lnTo>
                  <a:lnTo>
                    <a:pt x="632" y="50"/>
                  </a:lnTo>
                  <a:lnTo>
                    <a:pt x="605" y="50"/>
                  </a:lnTo>
                  <a:lnTo>
                    <a:pt x="578" y="57"/>
                  </a:lnTo>
                  <a:lnTo>
                    <a:pt x="551" y="57"/>
                  </a:lnTo>
                  <a:lnTo>
                    <a:pt x="525" y="65"/>
                  </a:lnTo>
                  <a:lnTo>
                    <a:pt x="484" y="65"/>
                  </a:lnTo>
                  <a:lnTo>
                    <a:pt x="444" y="57"/>
                  </a:lnTo>
                  <a:lnTo>
                    <a:pt x="417" y="57"/>
                  </a:lnTo>
                  <a:lnTo>
                    <a:pt x="390" y="43"/>
                  </a:lnTo>
                  <a:lnTo>
                    <a:pt x="363" y="36"/>
                  </a:lnTo>
                  <a:lnTo>
                    <a:pt x="336" y="43"/>
                  </a:lnTo>
                  <a:lnTo>
                    <a:pt x="309" y="57"/>
                  </a:lnTo>
                  <a:lnTo>
                    <a:pt x="282" y="57"/>
                  </a:lnTo>
                  <a:lnTo>
                    <a:pt x="256" y="57"/>
                  </a:lnTo>
                  <a:lnTo>
                    <a:pt x="222" y="50"/>
                  </a:lnTo>
                  <a:lnTo>
                    <a:pt x="195" y="50"/>
                  </a:lnTo>
                  <a:lnTo>
                    <a:pt x="168" y="22"/>
                  </a:lnTo>
                  <a:lnTo>
                    <a:pt x="141" y="7"/>
                  </a:lnTo>
                  <a:lnTo>
                    <a:pt x="114" y="14"/>
                  </a:lnTo>
                  <a:lnTo>
                    <a:pt x="81" y="22"/>
                  </a:lnTo>
                  <a:lnTo>
                    <a:pt x="54" y="36"/>
                  </a:lnTo>
                  <a:lnTo>
                    <a:pt x="27" y="36"/>
                  </a:lnTo>
                  <a:lnTo>
                    <a:pt x="0" y="50"/>
                  </a:lnTo>
                  <a:lnTo>
                    <a:pt x="13" y="43"/>
                  </a:lnTo>
                </a:path>
              </a:pathLst>
            </a:custGeom>
            <a:solidFill>
              <a:srgbClr val="39393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77" name="Freeform 21">
              <a:extLst>
                <a:ext uri="{FF2B5EF4-FFF2-40B4-BE49-F238E27FC236}">
                  <a16:creationId xmlns:a16="http://schemas.microsoft.com/office/drawing/2014/main" id="{6412C1E9-60C1-B23D-32D2-112F9E4ACECA}"/>
                </a:ext>
              </a:extLst>
            </p:cNvPr>
            <p:cNvSpPr>
              <a:spLocks/>
            </p:cNvSpPr>
            <p:nvPr/>
          </p:nvSpPr>
          <p:spPr bwMode="auto">
            <a:xfrm>
              <a:off x="2773" y="3976"/>
              <a:ext cx="1722" cy="81"/>
            </a:xfrm>
            <a:custGeom>
              <a:avLst/>
              <a:gdLst>
                <a:gd name="T0" fmla="*/ 0 w 1722"/>
                <a:gd name="T1" fmla="*/ 0 h 81"/>
                <a:gd name="T2" fmla="*/ 1721 w 1722"/>
                <a:gd name="T3" fmla="*/ 0 h 81"/>
                <a:gd name="T4" fmla="*/ 1721 w 1722"/>
                <a:gd name="T5" fmla="*/ 0 h 81"/>
                <a:gd name="T6" fmla="*/ 1640 w 1722"/>
                <a:gd name="T7" fmla="*/ 22 h 81"/>
                <a:gd name="T8" fmla="*/ 1613 w 1722"/>
                <a:gd name="T9" fmla="*/ 7 h 81"/>
                <a:gd name="T10" fmla="*/ 1587 w 1722"/>
                <a:gd name="T11" fmla="*/ 0 h 81"/>
                <a:gd name="T12" fmla="*/ 1560 w 1722"/>
                <a:gd name="T13" fmla="*/ 15 h 81"/>
                <a:gd name="T14" fmla="*/ 1533 w 1722"/>
                <a:gd name="T15" fmla="*/ 44 h 81"/>
                <a:gd name="T16" fmla="*/ 1506 w 1722"/>
                <a:gd name="T17" fmla="*/ 58 h 81"/>
                <a:gd name="T18" fmla="*/ 1479 w 1722"/>
                <a:gd name="T19" fmla="*/ 73 h 81"/>
                <a:gd name="T20" fmla="*/ 1418 w 1722"/>
                <a:gd name="T21" fmla="*/ 80 h 81"/>
                <a:gd name="T22" fmla="*/ 1351 w 1722"/>
                <a:gd name="T23" fmla="*/ 80 h 81"/>
                <a:gd name="T24" fmla="*/ 1311 w 1722"/>
                <a:gd name="T25" fmla="*/ 73 h 81"/>
                <a:gd name="T26" fmla="*/ 1284 w 1722"/>
                <a:gd name="T27" fmla="*/ 65 h 81"/>
                <a:gd name="T28" fmla="*/ 1250 w 1722"/>
                <a:gd name="T29" fmla="*/ 73 h 81"/>
                <a:gd name="T30" fmla="*/ 1224 w 1722"/>
                <a:gd name="T31" fmla="*/ 73 h 81"/>
                <a:gd name="T32" fmla="*/ 1170 w 1722"/>
                <a:gd name="T33" fmla="*/ 73 h 81"/>
                <a:gd name="T34" fmla="*/ 1123 w 1722"/>
                <a:gd name="T35" fmla="*/ 65 h 81"/>
                <a:gd name="T36" fmla="*/ 1096 w 1722"/>
                <a:gd name="T37" fmla="*/ 65 h 81"/>
                <a:gd name="T38" fmla="*/ 1055 w 1722"/>
                <a:gd name="T39" fmla="*/ 58 h 81"/>
                <a:gd name="T40" fmla="*/ 1029 w 1722"/>
                <a:gd name="T41" fmla="*/ 58 h 81"/>
                <a:gd name="T42" fmla="*/ 1002 w 1722"/>
                <a:gd name="T43" fmla="*/ 36 h 81"/>
                <a:gd name="T44" fmla="*/ 968 w 1722"/>
                <a:gd name="T45" fmla="*/ 15 h 81"/>
                <a:gd name="T46" fmla="*/ 934 w 1722"/>
                <a:gd name="T47" fmla="*/ 15 h 81"/>
                <a:gd name="T48" fmla="*/ 908 w 1722"/>
                <a:gd name="T49" fmla="*/ 15 h 81"/>
                <a:gd name="T50" fmla="*/ 881 w 1722"/>
                <a:gd name="T51" fmla="*/ 15 h 81"/>
                <a:gd name="T52" fmla="*/ 847 w 1722"/>
                <a:gd name="T53" fmla="*/ 29 h 81"/>
                <a:gd name="T54" fmla="*/ 787 w 1722"/>
                <a:gd name="T55" fmla="*/ 44 h 81"/>
                <a:gd name="T56" fmla="*/ 753 w 1722"/>
                <a:gd name="T57" fmla="*/ 51 h 81"/>
                <a:gd name="T58" fmla="*/ 726 w 1722"/>
                <a:gd name="T59" fmla="*/ 51 h 81"/>
                <a:gd name="T60" fmla="*/ 686 w 1722"/>
                <a:gd name="T61" fmla="*/ 44 h 81"/>
                <a:gd name="T62" fmla="*/ 659 w 1722"/>
                <a:gd name="T63" fmla="*/ 29 h 81"/>
                <a:gd name="T64" fmla="*/ 632 w 1722"/>
                <a:gd name="T65" fmla="*/ 22 h 81"/>
                <a:gd name="T66" fmla="*/ 598 w 1722"/>
                <a:gd name="T67" fmla="*/ 22 h 81"/>
                <a:gd name="T68" fmla="*/ 565 w 1722"/>
                <a:gd name="T69" fmla="*/ 22 h 81"/>
                <a:gd name="T70" fmla="*/ 531 w 1722"/>
                <a:gd name="T71" fmla="*/ 29 h 81"/>
                <a:gd name="T72" fmla="*/ 477 w 1722"/>
                <a:gd name="T73" fmla="*/ 29 h 81"/>
                <a:gd name="T74" fmla="*/ 437 w 1722"/>
                <a:gd name="T75" fmla="*/ 36 h 81"/>
                <a:gd name="T76" fmla="*/ 403 w 1722"/>
                <a:gd name="T77" fmla="*/ 44 h 81"/>
                <a:gd name="T78" fmla="*/ 376 w 1722"/>
                <a:gd name="T79" fmla="*/ 44 h 81"/>
                <a:gd name="T80" fmla="*/ 343 w 1722"/>
                <a:gd name="T81" fmla="*/ 44 h 81"/>
                <a:gd name="T82" fmla="*/ 282 w 1722"/>
                <a:gd name="T83" fmla="*/ 44 h 81"/>
                <a:gd name="T84" fmla="*/ 229 w 1722"/>
                <a:gd name="T85" fmla="*/ 29 h 81"/>
                <a:gd name="T86" fmla="*/ 195 w 1722"/>
                <a:gd name="T87" fmla="*/ 22 h 81"/>
                <a:gd name="T88" fmla="*/ 168 w 1722"/>
                <a:gd name="T89" fmla="*/ 22 h 81"/>
                <a:gd name="T90" fmla="*/ 141 w 1722"/>
                <a:gd name="T91" fmla="*/ 15 h 81"/>
                <a:gd name="T92" fmla="*/ 114 w 1722"/>
                <a:gd name="T93" fmla="*/ 7 h 81"/>
                <a:gd name="T94" fmla="*/ 87 w 1722"/>
                <a:gd name="T95" fmla="*/ 7 h 81"/>
                <a:gd name="T96" fmla="*/ 61 w 1722"/>
                <a:gd name="T97" fmla="*/ 15 h 81"/>
                <a:gd name="T98" fmla="*/ 34 w 1722"/>
                <a:gd name="T99" fmla="*/ 22 h 81"/>
                <a:gd name="T100" fmla="*/ 7 w 1722"/>
                <a:gd name="T101" fmla="*/ 36 h 81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1722" h="81">
                  <a:moveTo>
                    <a:pt x="0" y="0"/>
                  </a:moveTo>
                  <a:lnTo>
                    <a:pt x="1721" y="0"/>
                  </a:lnTo>
                  <a:lnTo>
                    <a:pt x="1640" y="22"/>
                  </a:lnTo>
                  <a:lnTo>
                    <a:pt x="1613" y="7"/>
                  </a:lnTo>
                  <a:lnTo>
                    <a:pt x="1587" y="0"/>
                  </a:lnTo>
                  <a:lnTo>
                    <a:pt x="1560" y="15"/>
                  </a:lnTo>
                  <a:lnTo>
                    <a:pt x="1533" y="44"/>
                  </a:lnTo>
                  <a:lnTo>
                    <a:pt x="1506" y="58"/>
                  </a:lnTo>
                  <a:lnTo>
                    <a:pt x="1479" y="73"/>
                  </a:lnTo>
                  <a:lnTo>
                    <a:pt x="1418" y="80"/>
                  </a:lnTo>
                  <a:lnTo>
                    <a:pt x="1351" y="80"/>
                  </a:lnTo>
                  <a:lnTo>
                    <a:pt x="1311" y="73"/>
                  </a:lnTo>
                  <a:lnTo>
                    <a:pt x="1284" y="65"/>
                  </a:lnTo>
                  <a:lnTo>
                    <a:pt x="1250" y="73"/>
                  </a:lnTo>
                  <a:lnTo>
                    <a:pt x="1224" y="73"/>
                  </a:lnTo>
                  <a:lnTo>
                    <a:pt x="1170" y="73"/>
                  </a:lnTo>
                  <a:lnTo>
                    <a:pt x="1123" y="65"/>
                  </a:lnTo>
                  <a:lnTo>
                    <a:pt x="1096" y="65"/>
                  </a:lnTo>
                  <a:lnTo>
                    <a:pt x="1055" y="58"/>
                  </a:lnTo>
                  <a:lnTo>
                    <a:pt x="1029" y="58"/>
                  </a:lnTo>
                  <a:lnTo>
                    <a:pt x="1002" y="36"/>
                  </a:lnTo>
                  <a:lnTo>
                    <a:pt x="968" y="15"/>
                  </a:lnTo>
                  <a:lnTo>
                    <a:pt x="934" y="15"/>
                  </a:lnTo>
                  <a:lnTo>
                    <a:pt x="908" y="15"/>
                  </a:lnTo>
                  <a:lnTo>
                    <a:pt x="881" y="15"/>
                  </a:lnTo>
                  <a:lnTo>
                    <a:pt x="847" y="29"/>
                  </a:lnTo>
                  <a:lnTo>
                    <a:pt x="787" y="44"/>
                  </a:lnTo>
                  <a:lnTo>
                    <a:pt x="753" y="51"/>
                  </a:lnTo>
                  <a:lnTo>
                    <a:pt x="726" y="51"/>
                  </a:lnTo>
                  <a:lnTo>
                    <a:pt x="686" y="44"/>
                  </a:lnTo>
                  <a:lnTo>
                    <a:pt x="659" y="29"/>
                  </a:lnTo>
                  <a:lnTo>
                    <a:pt x="632" y="22"/>
                  </a:lnTo>
                  <a:lnTo>
                    <a:pt x="598" y="22"/>
                  </a:lnTo>
                  <a:lnTo>
                    <a:pt x="565" y="22"/>
                  </a:lnTo>
                  <a:lnTo>
                    <a:pt x="531" y="29"/>
                  </a:lnTo>
                  <a:lnTo>
                    <a:pt x="477" y="29"/>
                  </a:lnTo>
                  <a:lnTo>
                    <a:pt x="437" y="36"/>
                  </a:lnTo>
                  <a:lnTo>
                    <a:pt x="403" y="44"/>
                  </a:lnTo>
                  <a:lnTo>
                    <a:pt x="376" y="44"/>
                  </a:lnTo>
                  <a:lnTo>
                    <a:pt x="343" y="44"/>
                  </a:lnTo>
                  <a:lnTo>
                    <a:pt x="282" y="44"/>
                  </a:lnTo>
                  <a:lnTo>
                    <a:pt x="229" y="29"/>
                  </a:lnTo>
                  <a:lnTo>
                    <a:pt x="195" y="22"/>
                  </a:lnTo>
                  <a:lnTo>
                    <a:pt x="168" y="22"/>
                  </a:lnTo>
                  <a:lnTo>
                    <a:pt x="141" y="15"/>
                  </a:lnTo>
                  <a:lnTo>
                    <a:pt x="114" y="7"/>
                  </a:lnTo>
                  <a:lnTo>
                    <a:pt x="87" y="7"/>
                  </a:lnTo>
                  <a:lnTo>
                    <a:pt x="61" y="15"/>
                  </a:lnTo>
                  <a:lnTo>
                    <a:pt x="34" y="22"/>
                  </a:lnTo>
                  <a:lnTo>
                    <a:pt x="7" y="36"/>
                  </a:lnTo>
                </a:path>
              </a:pathLst>
            </a:custGeom>
            <a:solidFill>
              <a:srgbClr val="31313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78" name="Freeform 22">
              <a:extLst>
                <a:ext uri="{FF2B5EF4-FFF2-40B4-BE49-F238E27FC236}">
                  <a16:creationId xmlns:a16="http://schemas.microsoft.com/office/drawing/2014/main" id="{8CE3EEB9-AA96-7CE8-2BE0-F9C6F311B9EF}"/>
                </a:ext>
              </a:extLst>
            </p:cNvPr>
            <p:cNvSpPr>
              <a:spLocks/>
            </p:cNvSpPr>
            <p:nvPr/>
          </p:nvSpPr>
          <p:spPr bwMode="auto">
            <a:xfrm>
              <a:off x="5410" y="2003"/>
              <a:ext cx="80" cy="1366"/>
            </a:xfrm>
            <a:custGeom>
              <a:avLst/>
              <a:gdLst>
                <a:gd name="T0" fmla="*/ 33 w 80"/>
                <a:gd name="T1" fmla="*/ 109 h 1366"/>
                <a:gd name="T2" fmla="*/ 59 w 80"/>
                <a:gd name="T3" fmla="*/ 167 h 1366"/>
                <a:gd name="T4" fmla="*/ 59 w 80"/>
                <a:gd name="T5" fmla="*/ 232 h 1366"/>
                <a:gd name="T6" fmla="*/ 40 w 80"/>
                <a:gd name="T7" fmla="*/ 298 h 1366"/>
                <a:gd name="T8" fmla="*/ 33 w 80"/>
                <a:gd name="T9" fmla="*/ 363 h 1366"/>
                <a:gd name="T10" fmla="*/ 40 w 80"/>
                <a:gd name="T11" fmla="*/ 421 h 1366"/>
                <a:gd name="T12" fmla="*/ 53 w 80"/>
                <a:gd name="T13" fmla="*/ 494 h 1366"/>
                <a:gd name="T14" fmla="*/ 53 w 80"/>
                <a:gd name="T15" fmla="*/ 581 h 1366"/>
                <a:gd name="T16" fmla="*/ 53 w 80"/>
                <a:gd name="T17" fmla="*/ 653 h 1366"/>
                <a:gd name="T18" fmla="*/ 59 w 80"/>
                <a:gd name="T19" fmla="*/ 741 h 1366"/>
                <a:gd name="T20" fmla="*/ 66 w 80"/>
                <a:gd name="T21" fmla="*/ 799 h 1366"/>
                <a:gd name="T22" fmla="*/ 46 w 80"/>
                <a:gd name="T23" fmla="*/ 871 h 1366"/>
                <a:gd name="T24" fmla="*/ 66 w 80"/>
                <a:gd name="T25" fmla="*/ 929 h 1366"/>
                <a:gd name="T26" fmla="*/ 59 w 80"/>
                <a:gd name="T27" fmla="*/ 1016 h 1366"/>
                <a:gd name="T28" fmla="*/ 53 w 80"/>
                <a:gd name="T29" fmla="*/ 1089 h 1366"/>
                <a:gd name="T30" fmla="*/ 72 w 80"/>
                <a:gd name="T31" fmla="*/ 1147 h 1366"/>
                <a:gd name="T32" fmla="*/ 59 w 80"/>
                <a:gd name="T33" fmla="*/ 1213 h 1366"/>
                <a:gd name="T34" fmla="*/ 53 w 80"/>
                <a:gd name="T35" fmla="*/ 1278 h 1366"/>
                <a:gd name="T36" fmla="*/ 72 w 80"/>
                <a:gd name="T37" fmla="*/ 1336 h 1366"/>
                <a:gd name="T38" fmla="*/ 59 w 80"/>
                <a:gd name="T39" fmla="*/ 1300 h 1366"/>
                <a:gd name="T40" fmla="*/ 33 w 80"/>
                <a:gd name="T41" fmla="*/ 1242 h 1366"/>
                <a:gd name="T42" fmla="*/ 46 w 80"/>
                <a:gd name="T43" fmla="*/ 1154 h 1366"/>
                <a:gd name="T44" fmla="*/ 59 w 80"/>
                <a:gd name="T45" fmla="*/ 1089 h 1366"/>
                <a:gd name="T46" fmla="*/ 59 w 80"/>
                <a:gd name="T47" fmla="*/ 1031 h 1366"/>
                <a:gd name="T48" fmla="*/ 66 w 80"/>
                <a:gd name="T49" fmla="*/ 966 h 1366"/>
                <a:gd name="T50" fmla="*/ 66 w 80"/>
                <a:gd name="T51" fmla="*/ 864 h 1366"/>
                <a:gd name="T52" fmla="*/ 26 w 80"/>
                <a:gd name="T53" fmla="*/ 799 h 1366"/>
                <a:gd name="T54" fmla="*/ 26 w 80"/>
                <a:gd name="T55" fmla="*/ 726 h 1366"/>
                <a:gd name="T56" fmla="*/ 26 w 80"/>
                <a:gd name="T57" fmla="*/ 639 h 1366"/>
                <a:gd name="T58" fmla="*/ 26 w 80"/>
                <a:gd name="T59" fmla="*/ 581 h 1366"/>
                <a:gd name="T60" fmla="*/ 40 w 80"/>
                <a:gd name="T61" fmla="*/ 523 h 1366"/>
                <a:gd name="T62" fmla="*/ 46 w 80"/>
                <a:gd name="T63" fmla="*/ 450 h 1366"/>
                <a:gd name="T64" fmla="*/ 46 w 80"/>
                <a:gd name="T65" fmla="*/ 392 h 1366"/>
                <a:gd name="T66" fmla="*/ 46 w 80"/>
                <a:gd name="T67" fmla="*/ 319 h 1366"/>
                <a:gd name="T68" fmla="*/ 46 w 80"/>
                <a:gd name="T69" fmla="*/ 254 h 1366"/>
                <a:gd name="T70" fmla="*/ 53 w 80"/>
                <a:gd name="T71" fmla="*/ 196 h 1366"/>
                <a:gd name="T72" fmla="*/ 46 w 80"/>
                <a:gd name="T73" fmla="*/ 131 h 1366"/>
                <a:gd name="T74" fmla="*/ 13 w 80"/>
                <a:gd name="T75" fmla="*/ 73 h 1366"/>
                <a:gd name="T76" fmla="*/ 7 w 80"/>
                <a:gd name="T77" fmla="*/ 15 h 136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80" h="1366">
                  <a:moveTo>
                    <a:pt x="0" y="0"/>
                  </a:moveTo>
                  <a:lnTo>
                    <a:pt x="33" y="109"/>
                  </a:lnTo>
                  <a:lnTo>
                    <a:pt x="53" y="138"/>
                  </a:lnTo>
                  <a:lnTo>
                    <a:pt x="59" y="167"/>
                  </a:lnTo>
                  <a:lnTo>
                    <a:pt x="66" y="196"/>
                  </a:lnTo>
                  <a:lnTo>
                    <a:pt x="59" y="232"/>
                  </a:lnTo>
                  <a:lnTo>
                    <a:pt x="46" y="269"/>
                  </a:lnTo>
                  <a:lnTo>
                    <a:pt x="40" y="298"/>
                  </a:lnTo>
                  <a:lnTo>
                    <a:pt x="33" y="334"/>
                  </a:lnTo>
                  <a:lnTo>
                    <a:pt x="33" y="363"/>
                  </a:lnTo>
                  <a:lnTo>
                    <a:pt x="33" y="392"/>
                  </a:lnTo>
                  <a:lnTo>
                    <a:pt x="40" y="421"/>
                  </a:lnTo>
                  <a:lnTo>
                    <a:pt x="40" y="457"/>
                  </a:lnTo>
                  <a:lnTo>
                    <a:pt x="53" y="494"/>
                  </a:lnTo>
                  <a:lnTo>
                    <a:pt x="53" y="523"/>
                  </a:lnTo>
                  <a:lnTo>
                    <a:pt x="53" y="581"/>
                  </a:lnTo>
                  <a:lnTo>
                    <a:pt x="53" y="610"/>
                  </a:lnTo>
                  <a:lnTo>
                    <a:pt x="53" y="653"/>
                  </a:lnTo>
                  <a:lnTo>
                    <a:pt x="53" y="697"/>
                  </a:lnTo>
                  <a:lnTo>
                    <a:pt x="59" y="741"/>
                  </a:lnTo>
                  <a:lnTo>
                    <a:pt x="66" y="770"/>
                  </a:lnTo>
                  <a:lnTo>
                    <a:pt x="66" y="799"/>
                  </a:lnTo>
                  <a:lnTo>
                    <a:pt x="59" y="835"/>
                  </a:lnTo>
                  <a:lnTo>
                    <a:pt x="46" y="871"/>
                  </a:lnTo>
                  <a:lnTo>
                    <a:pt x="53" y="900"/>
                  </a:lnTo>
                  <a:lnTo>
                    <a:pt x="66" y="929"/>
                  </a:lnTo>
                  <a:lnTo>
                    <a:pt x="66" y="958"/>
                  </a:lnTo>
                  <a:lnTo>
                    <a:pt x="59" y="1016"/>
                  </a:lnTo>
                  <a:lnTo>
                    <a:pt x="53" y="1060"/>
                  </a:lnTo>
                  <a:lnTo>
                    <a:pt x="53" y="1089"/>
                  </a:lnTo>
                  <a:lnTo>
                    <a:pt x="59" y="1118"/>
                  </a:lnTo>
                  <a:lnTo>
                    <a:pt x="72" y="1147"/>
                  </a:lnTo>
                  <a:lnTo>
                    <a:pt x="72" y="1176"/>
                  </a:lnTo>
                  <a:lnTo>
                    <a:pt x="59" y="1213"/>
                  </a:lnTo>
                  <a:lnTo>
                    <a:pt x="46" y="1242"/>
                  </a:lnTo>
                  <a:lnTo>
                    <a:pt x="53" y="1278"/>
                  </a:lnTo>
                  <a:lnTo>
                    <a:pt x="66" y="1307"/>
                  </a:lnTo>
                  <a:lnTo>
                    <a:pt x="72" y="1336"/>
                  </a:lnTo>
                  <a:lnTo>
                    <a:pt x="79" y="1365"/>
                  </a:lnTo>
                  <a:lnTo>
                    <a:pt x="59" y="1300"/>
                  </a:lnTo>
                  <a:lnTo>
                    <a:pt x="40" y="1271"/>
                  </a:lnTo>
                  <a:lnTo>
                    <a:pt x="33" y="1242"/>
                  </a:lnTo>
                  <a:lnTo>
                    <a:pt x="33" y="1183"/>
                  </a:lnTo>
                  <a:lnTo>
                    <a:pt x="46" y="1154"/>
                  </a:lnTo>
                  <a:lnTo>
                    <a:pt x="59" y="1125"/>
                  </a:lnTo>
                  <a:lnTo>
                    <a:pt x="59" y="1089"/>
                  </a:lnTo>
                  <a:lnTo>
                    <a:pt x="59" y="1060"/>
                  </a:lnTo>
                  <a:lnTo>
                    <a:pt x="59" y="1031"/>
                  </a:lnTo>
                  <a:lnTo>
                    <a:pt x="66" y="995"/>
                  </a:lnTo>
                  <a:lnTo>
                    <a:pt x="66" y="966"/>
                  </a:lnTo>
                  <a:lnTo>
                    <a:pt x="66" y="922"/>
                  </a:lnTo>
                  <a:lnTo>
                    <a:pt x="66" y="864"/>
                  </a:lnTo>
                  <a:lnTo>
                    <a:pt x="40" y="835"/>
                  </a:lnTo>
                  <a:lnTo>
                    <a:pt x="26" y="799"/>
                  </a:lnTo>
                  <a:lnTo>
                    <a:pt x="26" y="770"/>
                  </a:lnTo>
                  <a:lnTo>
                    <a:pt x="26" y="726"/>
                  </a:lnTo>
                  <a:lnTo>
                    <a:pt x="26" y="683"/>
                  </a:lnTo>
                  <a:lnTo>
                    <a:pt x="26" y="639"/>
                  </a:lnTo>
                  <a:lnTo>
                    <a:pt x="26" y="610"/>
                  </a:lnTo>
                  <a:lnTo>
                    <a:pt x="26" y="581"/>
                  </a:lnTo>
                  <a:lnTo>
                    <a:pt x="26" y="552"/>
                  </a:lnTo>
                  <a:lnTo>
                    <a:pt x="40" y="523"/>
                  </a:lnTo>
                  <a:lnTo>
                    <a:pt x="46" y="486"/>
                  </a:lnTo>
                  <a:lnTo>
                    <a:pt x="46" y="450"/>
                  </a:lnTo>
                  <a:lnTo>
                    <a:pt x="46" y="421"/>
                  </a:lnTo>
                  <a:lnTo>
                    <a:pt x="46" y="392"/>
                  </a:lnTo>
                  <a:lnTo>
                    <a:pt x="46" y="349"/>
                  </a:lnTo>
                  <a:lnTo>
                    <a:pt x="46" y="319"/>
                  </a:lnTo>
                  <a:lnTo>
                    <a:pt x="46" y="290"/>
                  </a:lnTo>
                  <a:lnTo>
                    <a:pt x="46" y="254"/>
                  </a:lnTo>
                  <a:lnTo>
                    <a:pt x="46" y="225"/>
                  </a:lnTo>
                  <a:lnTo>
                    <a:pt x="53" y="196"/>
                  </a:lnTo>
                  <a:lnTo>
                    <a:pt x="59" y="160"/>
                  </a:lnTo>
                  <a:lnTo>
                    <a:pt x="46" y="131"/>
                  </a:lnTo>
                  <a:lnTo>
                    <a:pt x="26" y="102"/>
                  </a:lnTo>
                  <a:lnTo>
                    <a:pt x="13" y="73"/>
                  </a:lnTo>
                  <a:lnTo>
                    <a:pt x="13" y="44"/>
                  </a:lnTo>
                  <a:lnTo>
                    <a:pt x="7" y="15"/>
                  </a:lnTo>
                  <a:lnTo>
                    <a:pt x="0" y="0"/>
                  </a:lnTo>
                </a:path>
              </a:pathLst>
            </a:custGeom>
            <a:solidFill>
              <a:srgbClr val="9A9A9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79" name="Freeform 23">
              <a:extLst>
                <a:ext uri="{FF2B5EF4-FFF2-40B4-BE49-F238E27FC236}">
                  <a16:creationId xmlns:a16="http://schemas.microsoft.com/office/drawing/2014/main" id="{BC94A947-8F29-267D-D6AE-F1ECFE9A0744}"/>
                </a:ext>
              </a:extLst>
            </p:cNvPr>
            <p:cNvSpPr>
              <a:spLocks/>
            </p:cNvSpPr>
            <p:nvPr/>
          </p:nvSpPr>
          <p:spPr bwMode="auto">
            <a:xfrm>
              <a:off x="246" y="204"/>
              <a:ext cx="107" cy="2135"/>
            </a:xfrm>
            <a:custGeom>
              <a:avLst/>
              <a:gdLst>
                <a:gd name="T0" fmla="*/ 0 w 107"/>
                <a:gd name="T1" fmla="*/ 0 h 2135"/>
                <a:gd name="T2" fmla="*/ 106 w 107"/>
                <a:gd name="T3" fmla="*/ 116 h 2135"/>
                <a:gd name="T4" fmla="*/ 106 w 107"/>
                <a:gd name="T5" fmla="*/ 987 h 2135"/>
                <a:gd name="T6" fmla="*/ 53 w 107"/>
                <a:gd name="T7" fmla="*/ 1045 h 2135"/>
                <a:gd name="T8" fmla="*/ 53 w 107"/>
                <a:gd name="T9" fmla="*/ 1161 h 2135"/>
                <a:gd name="T10" fmla="*/ 66 w 107"/>
                <a:gd name="T11" fmla="*/ 1219 h 2135"/>
                <a:gd name="T12" fmla="*/ 40 w 107"/>
                <a:gd name="T13" fmla="*/ 1277 h 2135"/>
                <a:gd name="T14" fmla="*/ 40 w 107"/>
                <a:gd name="T15" fmla="*/ 1336 h 2135"/>
                <a:gd name="T16" fmla="*/ 27 w 107"/>
                <a:gd name="T17" fmla="*/ 1394 h 2135"/>
                <a:gd name="T18" fmla="*/ 40 w 107"/>
                <a:gd name="T19" fmla="*/ 1452 h 2135"/>
                <a:gd name="T20" fmla="*/ 53 w 107"/>
                <a:gd name="T21" fmla="*/ 1510 h 2135"/>
                <a:gd name="T22" fmla="*/ 53 w 107"/>
                <a:gd name="T23" fmla="*/ 1568 h 2135"/>
                <a:gd name="T24" fmla="*/ 66 w 107"/>
                <a:gd name="T25" fmla="*/ 1626 h 2135"/>
                <a:gd name="T26" fmla="*/ 40 w 107"/>
                <a:gd name="T27" fmla="*/ 1684 h 2135"/>
                <a:gd name="T28" fmla="*/ 27 w 107"/>
                <a:gd name="T29" fmla="*/ 1742 h 2135"/>
                <a:gd name="T30" fmla="*/ 27 w 107"/>
                <a:gd name="T31" fmla="*/ 1800 h 2135"/>
                <a:gd name="T32" fmla="*/ 40 w 107"/>
                <a:gd name="T33" fmla="*/ 1873 h 2135"/>
                <a:gd name="T34" fmla="*/ 40 w 107"/>
                <a:gd name="T35" fmla="*/ 1945 h 2135"/>
                <a:gd name="T36" fmla="*/ 27 w 107"/>
                <a:gd name="T37" fmla="*/ 2018 h 2135"/>
                <a:gd name="T38" fmla="*/ 40 w 107"/>
                <a:gd name="T39" fmla="*/ 2076 h 2135"/>
                <a:gd name="T40" fmla="*/ 53 w 107"/>
                <a:gd name="T41" fmla="*/ 2134 h 2135"/>
                <a:gd name="T42" fmla="*/ 13 w 107"/>
                <a:gd name="T43" fmla="*/ 2061 h 2135"/>
                <a:gd name="T44" fmla="*/ 13 w 107"/>
                <a:gd name="T45" fmla="*/ 1974 h 2135"/>
                <a:gd name="T46" fmla="*/ 13 w 107"/>
                <a:gd name="T47" fmla="*/ 1916 h 2135"/>
                <a:gd name="T48" fmla="*/ 27 w 107"/>
                <a:gd name="T49" fmla="*/ 1858 h 2135"/>
                <a:gd name="T50" fmla="*/ 40 w 107"/>
                <a:gd name="T51" fmla="*/ 1800 h 2135"/>
                <a:gd name="T52" fmla="*/ 40 w 107"/>
                <a:gd name="T53" fmla="*/ 1684 h 2135"/>
                <a:gd name="T54" fmla="*/ 40 w 107"/>
                <a:gd name="T55" fmla="*/ 1597 h 2135"/>
                <a:gd name="T56" fmla="*/ 40 w 107"/>
                <a:gd name="T57" fmla="*/ 1539 h 2135"/>
                <a:gd name="T58" fmla="*/ 40 w 107"/>
                <a:gd name="T59" fmla="*/ 1481 h 2135"/>
                <a:gd name="T60" fmla="*/ 53 w 107"/>
                <a:gd name="T61" fmla="*/ 1423 h 2135"/>
                <a:gd name="T62" fmla="*/ 53 w 107"/>
                <a:gd name="T63" fmla="*/ 1350 h 2135"/>
                <a:gd name="T64" fmla="*/ 53 w 107"/>
                <a:gd name="T65" fmla="*/ 1292 h 2135"/>
                <a:gd name="T66" fmla="*/ 40 w 107"/>
                <a:gd name="T67" fmla="*/ 1234 h 2135"/>
                <a:gd name="T68" fmla="*/ 40 w 107"/>
                <a:gd name="T69" fmla="*/ 1176 h 2135"/>
                <a:gd name="T70" fmla="*/ 53 w 107"/>
                <a:gd name="T71" fmla="*/ 1118 h 2135"/>
                <a:gd name="T72" fmla="*/ 66 w 107"/>
                <a:gd name="T73" fmla="*/ 1060 h 2135"/>
                <a:gd name="T74" fmla="*/ 66 w 107"/>
                <a:gd name="T75" fmla="*/ 987 h 2135"/>
                <a:gd name="T76" fmla="*/ 66 w 107"/>
                <a:gd name="T77" fmla="*/ 929 h 2135"/>
                <a:gd name="T78" fmla="*/ 66 w 107"/>
                <a:gd name="T79" fmla="*/ 871 h 2135"/>
                <a:gd name="T80" fmla="*/ 66 w 107"/>
                <a:gd name="T81" fmla="*/ 798 h 2135"/>
                <a:gd name="T82" fmla="*/ 66 w 107"/>
                <a:gd name="T83" fmla="*/ 726 h 2135"/>
                <a:gd name="T84" fmla="*/ 66 w 107"/>
                <a:gd name="T85" fmla="*/ 668 h 2135"/>
                <a:gd name="T86" fmla="*/ 66 w 107"/>
                <a:gd name="T87" fmla="*/ 552 h 2135"/>
                <a:gd name="T88" fmla="*/ 53 w 107"/>
                <a:gd name="T89" fmla="*/ 494 h 2135"/>
                <a:gd name="T90" fmla="*/ 53 w 107"/>
                <a:gd name="T91" fmla="*/ 436 h 2135"/>
                <a:gd name="T92" fmla="*/ 53 w 107"/>
                <a:gd name="T93" fmla="*/ 377 h 2135"/>
                <a:gd name="T94" fmla="*/ 53 w 107"/>
                <a:gd name="T95" fmla="*/ 319 h 2135"/>
                <a:gd name="T96" fmla="*/ 53 w 107"/>
                <a:gd name="T97" fmla="*/ 261 h 2135"/>
                <a:gd name="T98" fmla="*/ 53 w 107"/>
                <a:gd name="T99" fmla="*/ 203 h 2135"/>
                <a:gd name="T100" fmla="*/ 53 w 107"/>
                <a:gd name="T101" fmla="*/ 145 h 2135"/>
                <a:gd name="T102" fmla="*/ 27 w 107"/>
                <a:gd name="T103" fmla="*/ 87 h 2135"/>
                <a:gd name="T104" fmla="*/ 0 w 107"/>
                <a:gd name="T105" fmla="*/ 0 h 2135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107" h="2135">
                  <a:moveTo>
                    <a:pt x="0" y="0"/>
                  </a:moveTo>
                  <a:lnTo>
                    <a:pt x="106" y="116"/>
                  </a:lnTo>
                  <a:lnTo>
                    <a:pt x="106" y="987"/>
                  </a:lnTo>
                  <a:lnTo>
                    <a:pt x="53" y="1045"/>
                  </a:lnTo>
                  <a:lnTo>
                    <a:pt x="53" y="1161"/>
                  </a:lnTo>
                  <a:lnTo>
                    <a:pt x="66" y="1219"/>
                  </a:lnTo>
                  <a:lnTo>
                    <a:pt x="40" y="1277"/>
                  </a:lnTo>
                  <a:lnTo>
                    <a:pt x="40" y="1336"/>
                  </a:lnTo>
                  <a:lnTo>
                    <a:pt x="27" y="1394"/>
                  </a:lnTo>
                  <a:lnTo>
                    <a:pt x="40" y="1452"/>
                  </a:lnTo>
                  <a:lnTo>
                    <a:pt x="53" y="1510"/>
                  </a:lnTo>
                  <a:lnTo>
                    <a:pt x="53" y="1568"/>
                  </a:lnTo>
                  <a:lnTo>
                    <a:pt x="66" y="1626"/>
                  </a:lnTo>
                  <a:lnTo>
                    <a:pt x="40" y="1684"/>
                  </a:lnTo>
                  <a:lnTo>
                    <a:pt x="27" y="1742"/>
                  </a:lnTo>
                  <a:lnTo>
                    <a:pt x="27" y="1800"/>
                  </a:lnTo>
                  <a:lnTo>
                    <a:pt x="40" y="1873"/>
                  </a:lnTo>
                  <a:lnTo>
                    <a:pt x="40" y="1945"/>
                  </a:lnTo>
                  <a:lnTo>
                    <a:pt x="27" y="2018"/>
                  </a:lnTo>
                  <a:lnTo>
                    <a:pt x="40" y="2076"/>
                  </a:lnTo>
                  <a:lnTo>
                    <a:pt x="53" y="2134"/>
                  </a:lnTo>
                  <a:lnTo>
                    <a:pt x="13" y="2061"/>
                  </a:lnTo>
                  <a:lnTo>
                    <a:pt x="13" y="1974"/>
                  </a:lnTo>
                  <a:lnTo>
                    <a:pt x="13" y="1916"/>
                  </a:lnTo>
                  <a:lnTo>
                    <a:pt x="27" y="1858"/>
                  </a:lnTo>
                  <a:lnTo>
                    <a:pt x="40" y="1800"/>
                  </a:lnTo>
                  <a:lnTo>
                    <a:pt x="40" y="1684"/>
                  </a:lnTo>
                  <a:lnTo>
                    <a:pt x="40" y="1597"/>
                  </a:lnTo>
                  <a:lnTo>
                    <a:pt x="40" y="1539"/>
                  </a:lnTo>
                  <a:lnTo>
                    <a:pt x="40" y="1481"/>
                  </a:lnTo>
                  <a:lnTo>
                    <a:pt x="53" y="1423"/>
                  </a:lnTo>
                  <a:lnTo>
                    <a:pt x="53" y="1350"/>
                  </a:lnTo>
                  <a:lnTo>
                    <a:pt x="53" y="1292"/>
                  </a:lnTo>
                  <a:lnTo>
                    <a:pt x="40" y="1234"/>
                  </a:lnTo>
                  <a:lnTo>
                    <a:pt x="40" y="1176"/>
                  </a:lnTo>
                  <a:lnTo>
                    <a:pt x="53" y="1118"/>
                  </a:lnTo>
                  <a:lnTo>
                    <a:pt x="66" y="1060"/>
                  </a:lnTo>
                  <a:lnTo>
                    <a:pt x="66" y="987"/>
                  </a:lnTo>
                  <a:lnTo>
                    <a:pt x="66" y="929"/>
                  </a:lnTo>
                  <a:lnTo>
                    <a:pt x="66" y="871"/>
                  </a:lnTo>
                  <a:lnTo>
                    <a:pt x="66" y="798"/>
                  </a:lnTo>
                  <a:lnTo>
                    <a:pt x="66" y="726"/>
                  </a:lnTo>
                  <a:lnTo>
                    <a:pt x="66" y="668"/>
                  </a:lnTo>
                  <a:lnTo>
                    <a:pt x="66" y="552"/>
                  </a:lnTo>
                  <a:lnTo>
                    <a:pt x="53" y="494"/>
                  </a:lnTo>
                  <a:lnTo>
                    <a:pt x="53" y="436"/>
                  </a:lnTo>
                  <a:lnTo>
                    <a:pt x="53" y="377"/>
                  </a:lnTo>
                  <a:lnTo>
                    <a:pt x="53" y="319"/>
                  </a:lnTo>
                  <a:lnTo>
                    <a:pt x="53" y="261"/>
                  </a:lnTo>
                  <a:lnTo>
                    <a:pt x="53" y="203"/>
                  </a:lnTo>
                  <a:lnTo>
                    <a:pt x="53" y="145"/>
                  </a:lnTo>
                  <a:lnTo>
                    <a:pt x="27" y="87"/>
                  </a:lnTo>
                  <a:lnTo>
                    <a:pt x="0" y="0"/>
                  </a:lnTo>
                </a:path>
              </a:pathLst>
            </a:custGeom>
            <a:solidFill>
              <a:srgbClr val="9A9A9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80" name="Freeform 24">
              <a:extLst>
                <a:ext uri="{FF2B5EF4-FFF2-40B4-BE49-F238E27FC236}">
                  <a16:creationId xmlns:a16="http://schemas.microsoft.com/office/drawing/2014/main" id="{AEFB7A16-255A-10D9-DB10-F72671EAC925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" y="437"/>
              <a:ext cx="93" cy="1699"/>
            </a:xfrm>
            <a:custGeom>
              <a:avLst/>
              <a:gdLst>
                <a:gd name="T0" fmla="*/ 92 w 93"/>
                <a:gd name="T1" fmla="*/ 0 h 1699"/>
                <a:gd name="T2" fmla="*/ 79 w 93"/>
                <a:gd name="T3" fmla="*/ 73 h 1699"/>
                <a:gd name="T4" fmla="*/ 79 w 93"/>
                <a:gd name="T5" fmla="*/ 131 h 1699"/>
                <a:gd name="T6" fmla="*/ 66 w 93"/>
                <a:gd name="T7" fmla="*/ 189 h 1699"/>
                <a:gd name="T8" fmla="*/ 26 w 93"/>
                <a:gd name="T9" fmla="*/ 247 h 1699"/>
                <a:gd name="T10" fmla="*/ 26 w 93"/>
                <a:gd name="T11" fmla="*/ 305 h 1699"/>
                <a:gd name="T12" fmla="*/ 26 w 93"/>
                <a:gd name="T13" fmla="*/ 363 h 1699"/>
                <a:gd name="T14" fmla="*/ 39 w 93"/>
                <a:gd name="T15" fmla="*/ 421 h 1699"/>
                <a:gd name="T16" fmla="*/ 53 w 93"/>
                <a:gd name="T17" fmla="*/ 479 h 1699"/>
                <a:gd name="T18" fmla="*/ 53 w 93"/>
                <a:gd name="T19" fmla="*/ 537 h 1699"/>
                <a:gd name="T20" fmla="*/ 39 w 93"/>
                <a:gd name="T21" fmla="*/ 610 h 1699"/>
                <a:gd name="T22" fmla="*/ 39 w 93"/>
                <a:gd name="T23" fmla="*/ 668 h 1699"/>
                <a:gd name="T24" fmla="*/ 39 w 93"/>
                <a:gd name="T25" fmla="*/ 726 h 1699"/>
                <a:gd name="T26" fmla="*/ 39 w 93"/>
                <a:gd name="T27" fmla="*/ 784 h 1699"/>
                <a:gd name="T28" fmla="*/ 13 w 93"/>
                <a:gd name="T29" fmla="*/ 856 h 1699"/>
                <a:gd name="T30" fmla="*/ 0 w 93"/>
                <a:gd name="T31" fmla="*/ 914 h 1699"/>
                <a:gd name="T32" fmla="*/ 0 w 93"/>
                <a:gd name="T33" fmla="*/ 972 h 1699"/>
                <a:gd name="T34" fmla="*/ 26 w 93"/>
                <a:gd name="T35" fmla="*/ 1030 h 1699"/>
                <a:gd name="T36" fmla="*/ 26 w 93"/>
                <a:gd name="T37" fmla="*/ 1103 h 1699"/>
                <a:gd name="T38" fmla="*/ 13 w 93"/>
                <a:gd name="T39" fmla="*/ 1176 h 1699"/>
                <a:gd name="T40" fmla="*/ 13 w 93"/>
                <a:gd name="T41" fmla="*/ 1234 h 1699"/>
                <a:gd name="T42" fmla="*/ 13 w 93"/>
                <a:gd name="T43" fmla="*/ 1292 h 1699"/>
                <a:gd name="T44" fmla="*/ 13 w 93"/>
                <a:gd name="T45" fmla="*/ 1350 h 1699"/>
                <a:gd name="T46" fmla="*/ 0 w 93"/>
                <a:gd name="T47" fmla="*/ 1408 h 1699"/>
                <a:gd name="T48" fmla="*/ 0 w 93"/>
                <a:gd name="T49" fmla="*/ 1466 h 1699"/>
                <a:gd name="T50" fmla="*/ 13 w 93"/>
                <a:gd name="T51" fmla="*/ 1524 h 1699"/>
                <a:gd name="T52" fmla="*/ 53 w 93"/>
                <a:gd name="T53" fmla="*/ 1582 h 1699"/>
                <a:gd name="T54" fmla="*/ 53 w 93"/>
                <a:gd name="T55" fmla="*/ 1640 h 1699"/>
                <a:gd name="T56" fmla="*/ 26 w 93"/>
                <a:gd name="T57" fmla="*/ 1698 h 1699"/>
                <a:gd name="T58" fmla="*/ 53 w 93"/>
                <a:gd name="T59" fmla="*/ 1640 h 1699"/>
                <a:gd name="T60" fmla="*/ 39 w 93"/>
                <a:gd name="T61" fmla="*/ 1567 h 1699"/>
                <a:gd name="T62" fmla="*/ 26 w 93"/>
                <a:gd name="T63" fmla="*/ 1509 h 1699"/>
                <a:gd name="T64" fmla="*/ 26 w 93"/>
                <a:gd name="T65" fmla="*/ 1437 h 1699"/>
                <a:gd name="T66" fmla="*/ 26 w 93"/>
                <a:gd name="T67" fmla="*/ 1379 h 1699"/>
                <a:gd name="T68" fmla="*/ 26 w 93"/>
                <a:gd name="T69" fmla="*/ 1321 h 1699"/>
                <a:gd name="T70" fmla="*/ 26 w 93"/>
                <a:gd name="T71" fmla="*/ 1263 h 1699"/>
                <a:gd name="T72" fmla="*/ 26 w 93"/>
                <a:gd name="T73" fmla="*/ 1205 h 1699"/>
                <a:gd name="T74" fmla="*/ 53 w 93"/>
                <a:gd name="T75" fmla="*/ 1147 h 1699"/>
                <a:gd name="T76" fmla="*/ 66 w 93"/>
                <a:gd name="T77" fmla="*/ 1088 h 1699"/>
                <a:gd name="T78" fmla="*/ 39 w 93"/>
                <a:gd name="T79" fmla="*/ 1030 h 1699"/>
                <a:gd name="T80" fmla="*/ 13 w 93"/>
                <a:gd name="T81" fmla="*/ 972 h 1699"/>
                <a:gd name="T82" fmla="*/ 13 w 93"/>
                <a:gd name="T83" fmla="*/ 914 h 1699"/>
                <a:gd name="T84" fmla="*/ 26 w 93"/>
                <a:gd name="T85" fmla="*/ 856 h 1699"/>
                <a:gd name="T86" fmla="*/ 39 w 93"/>
                <a:gd name="T87" fmla="*/ 798 h 1699"/>
                <a:gd name="T88" fmla="*/ 39 w 93"/>
                <a:gd name="T89" fmla="*/ 740 h 1699"/>
                <a:gd name="T90" fmla="*/ 53 w 93"/>
                <a:gd name="T91" fmla="*/ 682 h 1699"/>
                <a:gd name="T92" fmla="*/ 66 w 93"/>
                <a:gd name="T93" fmla="*/ 624 h 1699"/>
                <a:gd name="T94" fmla="*/ 66 w 93"/>
                <a:gd name="T95" fmla="*/ 566 h 1699"/>
                <a:gd name="T96" fmla="*/ 53 w 93"/>
                <a:gd name="T97" fmla="*/ 508 h 1699"/>
                <a:gd name="T98" fmla="*/ 39 w 93"/>
                <a:gd name="T99" fmla="*/ 450 h 1699"/>
                <a:gd name="T100" fmla="*/ 26 w 93"/>
                <a:gd name="T101" fmla="*/ 392 h 1699"/>
                <a:gd name="T102" fmla="*/ 26 w 93"/>
                <a:gd name="T103" fmla="*/ 334 h 1699"/>
                <a:gd name="T104" fmla="*/ 26 w 93"/>
                <a:gd name="T105" fmla="*/ 276 h 1699"/>
                <a:gd name="T106" fmla="*/ 66 w 93"/>
                <a:gd name="T107" fmla="*/ 218 h 1699"/>
                <a:gd name="T108" fmla="*/ 66 w 93"/>
                <a:gd name="T109" fmla="*/ 160 h 1699"/>
                <a:gd name="T110" fmla="*/ 66 w 93"/>
                <a:gd name="T111" fmla="*/ 102 h 1699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93" h="1699">
                  <a:moveTo>
                    <a:pt x="92" y="0"/>
                  </a:moveTo>
                  <a:lnTo>
                    <a:pt x="79" y="73"/>
                  </a:lnTo>
                  <a:lnTo>
                    <a:pt x="79" y="131"/>
                  </a:lnTo>
                  <a:lnTo>
                    <a:pt x="66" y="189"/>
                  </a:lnTo>
                  <a:lnTo>
                    <a:pt x="26" y="247"/>
                  </a:lnTo>
                  <a:lnTo>
                    <a:pt x="26" y="305"/>
                  </a:lnTo>
                  <a:lnTo>
                    <a:pt x="26" y="363"/>
                  </a:lnTo>
                  <a:lnTo>
                    <a:pt x="39" y="421"/>
                  </a:lnTo>
                  <a:lnTo>
                    <a:pt x="53" y="479"/>
                  </a:lnTo>
                  <a:lnTo>
                    <a:pt x="53" y="537"/>
                  </a:lnTo>
                  <a:lnTo>
                    <a:pt x="39" y="610"/>
                  </a:lnTo>
                  <a:lnTo>
                    <a:pt x="39" y="668"/>
                  </a:lnTo>
                  <a:lnTo>
                    <a:pt x="39" y="726"/>
                  </a:lnTo>
                  <a:lnTo>
                    <a:pt x="39" y="784"/>
                  </a:lnTo>
                  <a:lnTo>
                    <a:pt x="13" y="856"/>
                  </a:lnTo>
                  <a:lnTo>
                    <a:pt x="0" y="914"/>
                  </a:lnTo>
                  <a:lnTo>
                    <a:pt x="0" y="972"/>
                  </a:lnTo>
                  <a:lnTo>
                    <a:pt x="26" y="1030"/>
                  </a:lnTo>
                  <a:lnTo>
                    <a:pt x="26" y="1103"/>
                  </a:lnTo>
                  <a:lnTo>
                    <a:pt x="13" y="1176"/>
                  </a:lnTo>
                  <a:lnTo>
                    <a:pt x="13" y="1234"/>
                  </a:lnTo>
                  <a:lnTo>
                    <a:pt x="13" y="1292"/>
                  </a:lnTo>
                  <a:lnTo>
                    <a:pt x="13" y="1350"/>
                  </a:lnTo>
                  <a:lnTo>
                    <a:pt x="0" y="1408"/>
                  </a:lnTo>
                  <a:lnTo>
                    <a:pt x="0" y="1466"/>
                  </a:lnTo>
                  <a:lnTo>
                    <a:pt x="13" y="1524"/>
                  </a:lnTo>
                  <a:lnTo>
                    <a:pt x="53" y="1582"/>
                  </a:lnTo>
                  <a:lnTo>
                    <a:pt x="53" y="1640"/>
                  </a:lnTo>
                  <a:lnTo>
                    <a:pt x="26" y="1698"/>
                  </a:lnTo>
                  <a:lnTo>
                    <a:pt x="53" y="1640"/>
                  </a:lnTo>
                  <a:lnTo>
                    <a:pt x="39" y="1567"/>
                  </a:lnTo>
                  <a:lnTo>
                    <a:pt x="26" y="1509"/>
                  </a:lnTo>
                  <a:lnTo>
                    <a:pt x="26" y="1437"/>
                  </a:lnTo>
                  <a:lnTo>
                    <a:pt x="26" y="1379"/>
                  </a:lnTo>
                  <a:lnTo>
                    <a:pt x="26" y="1321"/>
                  </a:lnTo>
                  <a:lnTo>
                    <a:pt x="26" y="1263"/>
                  </a:lnTo>
                  <a:lnTo>
                    <a:pt x="26" y="1205"/>
                  </a:lnTo>
                  <a:lnTo>
                    <a:pt x="53" y="1147"/>
                  </a:lnTo>
                  <a:lnTo>
                    <a:pt x="66" y="1088"/>
                  </a:lnTo>
                  <a:lnTo>
                    <a:pt x="39" y="1030"/>
                  </a:lnTo>
                  <a:lnTo>
                    <a:pt x="13" y="972"/>
                  </a:lnTo>
                  <a:lnTo>
                    <a:pt x="13" y="914"/>
                  </a:lnTo>
                  <a:lnTo>
                    <a:pt x="26" y="856"/>
                  </a:lnTo>
                  <a:lnTo>
                    <a:pt x="39" y="798"/>
                  </a:lnTo>
                  <a:lnTo>
                    <a:pt x="39" y="740"/>
                  </a:lnTo>
                  <a:lnTo>
                    <a:pt x="53" y="682"/>
                  </a:lnTo>
                  <a:lnTo>
                    <a:pt x="66" y="624"/>
                  </a:lnTo>
                  <a:lnTo>
                    <a:pt x="66" y="566"/>
                  </a:lnTo>
                  <a:lnTo>
                    <a:pt x="53" y="508"/>
                  </a:lnTo>
                  <a:lnTo>
                    <a:pt x="39" y="450"/>
                  </a:lnTo>
                  <a:lnTo>
                    <a:pt x="26" y="392"/>
                  </a:lnTo>
                  <a:lnTo>
                    <a:pt x="26" y="334"/>
                  </a:lnTo>
                  <a:lnTo>
                    <a:pt x="26" y="276"/>
                  </a:lnTo>
                  <a:lnTo>
                    <a:pt x="66" y="218"/>
                  </a:lnTo>
                  <a:lnTo>
                    <a:pt x="66" y="160"/>
                  </a:lnTo>
                  <a:lnTo>
                    <a:pt x="66" y="102"/>
                  </a:lnTo>
                </a:path>
              </a:pathLst>
            </a:custGeom>
            <a:solidFill>
              <a:srgbClr val="49494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81" name="Freeform 25">
              <a:extLst>
                <a:ext uri="{FF2B5EF4-FFF2-40B4-BE49-F238E27FC236}">
                  <a16:creationId xmlns:a16="http://schemas.microsoft.com/office/drawing/2014/main" id="{3160FAA7-8C0F-5182-FA3E-A566FEB7E4E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1" y="204"/>
              <a:ext cx="2527" cy="117"/>
            </a:xfrm>
            <a:custGeom>
              <a:avLst/>
              <a:gdLst>
                <a:gd name="T0" fmla="*/ 81 w 2527"/>
                <a:gd name="T1" fmla="*/ 73 h 117"/>
                <a:gd name="T2" fmla="*/ 188 w 2527"/>
                <a:gd name="T3" fmla="*/ 44 h 117"/>
                <a:gd name="T4" fmla="*/ 296 w 2527"/>
                <a:gd name="T5" fmla="*/ 58 h 117"/>
                <a:gd name="T6" fmla="*/ 417 w 2527"/>
                <a:gd name="T7" fmla="*/ 87 h 117"/>
                <a:gd name="T8" fmla="*/ 524 w 2527"/>
                <a:gd name="T9" fmla="*/ 87 h 117"/>
                <a:gd name="T10" fmla="*/ 645 w 2527"/>
                <a:gd name="T11" fmla="*/ 73 h 117"/>
                <a:gd name="T12" fmla="*/ 833 w 2527"/>
                <a:gd name="T13" fmla="*/ 58 h 117"/>
                <a:gd name="T14" fmla="*/ 941 w 2527"/>
                <a:gd name="T15" fmla="*/ 44 h 117"/>
                <a:gd name="T16" fmla="*/ 1061 w 2527"/>
                <a:gd name="T17" fmla="*/ 58 h 117"/>
                <a:gd name="T18" fmla="*/ 1209 w 2527"/>
                <a:gd name="T19" fmla="*/ 58 h 117"/>
                <a:gd name="T20" fmla="*/ 1344 w 2527"/>
                <a:gd name="T21" fmla="*/ 44 h 117"/>
                <a:gd name="T22" fmla="*/ 1451 w 2527"/>
                <a:gd name="T23" fmla="*/ 44 h 117"/>
                <a:gd name="T24" fmla="*/ 1559 w 2527"/>
                <a:gd name="T25" fmla="*/ 0 h 117"/>
                <a:gd name="T26" fmla="*/ 2472 w 2527"/>
                <a:gd name="T27" fmla="*/ 0 h 117"/>
                <a:gd name="T28" fmla="*/ 2472 w 2527"/>
                <a:gd name="T29" fmla="*/ 58 h 117"/>
                <a:gd name="T30" fmla="*/ 2351 w 2527"/>
                <a:gd name="T31" fmla="*/ 58 h 117"/>
                <a:gd name="T32" fmla="*/ 2244 w 2527"/>
                <a:gd name="T33" fmla="*/ 58 h 117"/>
                <a:gd name="T34" fmla="*/ 2123 w 2527"/>
                <a:gd name="T35" fmla="*/ 73 h 117"/>
                <a:gd name="T36" fmla="*/ 2015 w 2527"/>
                <a:gd name="T37" fmla="*/ 87 h 117"/>
                <a:gd name="T38" fmla="*/ 1868 w 2527"/>
                <a:gd name="T39" fmla="*/ 73 h 117"/>
                <a:gd name="T40" fmla="*/ 1760 w 2527"/>
                <a:gd name="T41" fmla="*/ 58 h 117"/>
                <a:gd name="T42" fmla="*/ 1639 w 2527"/>
                <a:gd name="T43" fmla="*/ 58 h 117"/>
                <a:gd name="T44" fmla="*/ 1532 w 2527"/>
                <a:gd name="T45" fmla="*/ 73 h 117"/>
                <a:gd name="T46" fmla="*/ 1424 w 2527"/>
                <a:gd name="T47" fmla="*/ 73 h 117"/>
                <a:gd name="T48" fmla="*/ 1317 w 2527"/>
                <a:gd name="T49" fmla="*/ 58 h 117"/>
                <a:gd name="T50" fmla="*/ 1088 w 2527"/>
                <a:gd name="T51" fmla="*/ 73 h 117"/>
                <a:gd name="T52" fmla="*/ 967 w 2527"/>
                <a:gd name="T53" fmla="*/ 73 h 117"/>
                <a:gd name="T54" fmla="*/ 846 w 2527"/>
                <a:gd name="T55" fmla="*/ 87 h 117"/>
                <a:gd name="T56" fmla="*/ 726 w 2527"/>
                <a:gd name="T57" fmla="*/ 73 h 117"/>
                <a:gd name="T58" fmla="*/ 591 w 2527"/>
                <a:gd name="T59" fmla="*/ 73 h 117"/>
                <a:gd name="T60" fmla="*/ 470 w 2527"/>
                <a:gd name="T61" fmla="*/ 73 h 117"/>
                <a:gd name="T62" fmla="*/ 363 w 2527"/>
                <a:gd name="T63" fmla="*/ 73 h 117"/>
                <a:gd name="T64" fmla="*/ 255 w 2527"/>
                <a:gd name="T65" fmla="*/ 44 h 117"/>
                <a:gd name="T66" fmla="*/ 148 w 2527"/>
                <a:gd name="T67" fmla="*/ 73 h 117"/>
                <a:gd name="T68" fmla="*/ 0 w 2527"/>
                <a:gd name="T69" fmla="*/ 116 h 117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2527" h="117">
                  <a:moveTo>
                    <a:pt x="0" y="116"/>
                  </a:moveTo>
                  <a:lnTo>
                    <a:pt x="81" y="73"/>
                  </a:lnTo>
                  <a:lnTo>
                    <a:pt x="134" y="58"/>
                  </a:lnTo>
                  <a:lnTo>
                    <a:pt x="188" y="44"/>
                  </a:lnTo>
                  <a:lnTo>
                    <a:pt x="242" y="44"/>
                  </a:lnTo>
                  <a:lnTo>
                    <a:pt x="296" y="58"/>
                  </a:lnTo>
                  <a:lnTo>
                    <a:pt x="363" y="87"/>
                  </a:lnTo>
                  <a:lnTo>
                    <a:pt x="417" y="87"/>
                  </a:lnTo>
                  <a:lnTo>
                    <a:pt x="470" y="87"/>
                  </a:lnTo>
                  <a:lnTo>
                    <a:pt x="524" y="87"/>
                  </a:lnTo>
                  <a:lnTo>
                    <a:pt x="591" y="87"/>
                  </a:lnTo>
                  <a:lnTo>
                    <a:pt x="645" y="73"/>
                  </a:lnTo>
                  <a:lnTo>
                    <a:pt x="752" y="58"/>
                  </a:lnTo>
                  <a:lnTo>
                    <a:pt x="833" y="58"/>
                  </a:lnTo>
                  <a:lnTo>
                    <a:pt x="887" y="44"/>
                  </a:lnTo>
                  <a:lnTo>
                    <a:pt x="941" y="44"/>
                  </a:lnTo>
                  <a:lnTo>
                    <a:pt x="1008" y="58"/>
                  </a:lnTo>
                  <a:lnTo>
                    <a:pt x="1061" y="58"/>
                  </a:lnTo>
                  <a:lnTo>
                    <a:pt x="1115" y="58"/>
                  </a:lnTo>
                  <a:lnTo>
                    <a:pt x="1209" y="58"/>
                  </a:lnTo>
                  <a:lnTo>
                    <a:pt x="1276" y="44"/>
                  </a:lnTo>
                  <a:lnTo>
                    <a:pt x="1344" y="44"/>
                  </a:lnTo>
                  <a:lnTo>
                    <a:pt x="1397" y="44"/>
                  </a:lnTo>
                  <a:lnTo>
                    <a:pt x="1451" y="44"/>
                  </a:lnTo>
                  <a:lnTo>
                    <a:pt x="1505" y="29"/>
                  </a:lnTo>
                  <a:lnTo>
                    <a:pt x="1559" y="0"/>
                  </a:lnTo>
                  <a:lnTo>
                    <a:pt x="2472" y="0"/>
                  </a:lnTo>
                  <a:lnTo>
                    <a:pt x="2526" y="29"/>
                  </a:lnTo>
                  <a:lnTo>
                    <a:pt x="2472" y="58"/>
                  </a:lnTo>
                  <a:lnTo>
                    <a:pt x="2419" y="58"/>
                  </a:lnTo>
                  <a:lnTo>
                    <a:pt x="2351" y="58"/>
                  </a:lnTo>
                  <a:lnTo>
                    <a:pt x="2298" y="58"/>
                  </a:lnTo>
                  <a:lnTo>
                    <a:pt x="2244" y="58"/>
                  </a:lnTo>
                  <a:lnTo>
                    <a:pt x="2177" y="102"/>
                  </a:lnTo>
                  <a:lnTo>
                    <a:pt x="2123" y="73"/>
                  </a:lnTo>
                  <a:lnTo>
                    <a:pt x="2069" y="73"/>
                  </a:lnTo>
                  <a:lnTo>
                    <a:pt x="2015" y="87"/>
                  </a:lnTo>
                  <a:lnTo>
                    <a:pt x="1935" y="87"/>
                  </a:lnTo>
                  <a:lnTo>
                    <a:pt x="1868" y="73"/>
                  </a:lnTo>
                  <a:lnTo>
                    <a:pt x="1814" y="58"/>
                  </a:lnTo>
                  <a:lnTo>
                    <a:pt x="1760" y="58"/>
                  </a:lnTo>
                  <a:lnTo>
                    <a:pt x="1706" y="58"/>
                  </a:lnTo>
                  <a:lnTo>
                    <a:pt x="1639" y="58"/>
                  </a:lnTo>
                  <a:lnTo>
                    <a:pt x="1585" y="58"/>
                  </a:lnTo>
                  <a:lnTo>
                    <a:pt x="1532" y="73"/>
                  </a:lnTo>
                  <a:lnTo>
                    <a:pt x="1478" y="73"/>
                  </a:lnTo>
                  <a:lnTo>
                    <a:pt x="1424" y="73"/>
                  </a:lnTo>
                  <a:lnTo>
                    <a:pt x="1370" y="58"/>
                  </a:lnTo>
                  <a:lnTo>
                    <a:pt x="1317" y="58"/>
                  </a:lnTo>
                  <a:lnTo>
                    <a:pt x="1196" y="58"/>
                  </a:lnTo>
                  <a:lnTo>
                    <a:pt x="1088" y="73"/>
                  </a:lnTo>
                  <a:lnTo>
                    <a:pt x="1035" y="73"/>
                  </a:lnTo>
                  <a:lnTo>
                    <a:pt x="967" y="73"/>
                  </a:lnTo>
                  <a:lnTo>
                    <a:pt x="914" y="87"/>
                  </a:lnTo>
                  <a:lnTo>
                    <a:pt x="846" y="87"/>
                  </a:lnTo>
                  <a:lnTo>
                    <a:pt x="779" y="73"/>
                  </a:lnTo>
                  <a:lnTo>
                    <a:pt x="726" y="73"/>
                  </a:lnTo>
                  <a:lnTo>
                    <a:pt x="658" y="73"/>
                  </a:lnTo>
                  <a:lnTo>
                    <a:pt x="591" y="73"/>
                  </a:lnTo>
                  <a:lnTo>
                    <a:pt x="524" y="73"/>
                  </a:lnTo>
                  <a:lnTo>
                    <a:pt x="470" y="73"/>
                  </a:lnTo>
                  <a:lnTo>
                    <a:pt x="417" y="73"/>
                  </a:lnTo>
                  <a:lnTo>
                    <a:pt x="363" y="73"/>
                  </a:lnTo>
                  <a:lnTo>
                    <a:pt x="309" y="44"/>
                  </a:lnTo>
                  <a:lnTo>
                    <a:pt x="255" y="44"/>
                  </a:lnTo>
                  <a:lnTo>
                    <a:pt x="202" y="44"/>
                  </a:lnTo>
                  <a:lnTo>
                    <a:pt x="148" y="73"/>
                  </a:lnTo>
                  <a:lnTo>
                    <a:pt x="94" y="73"/>
                  </a:lnTo>
                  <a:lnTo>
                    <a:pt x="0" y="116"/>
                  </a:lnTo>
                </a:path>
              </a:pathLst>
            </a:custGeom>
            <a:solidFill>
              <a:srgbClr val="B9B9B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82" name="Freeform 26">
              <a:extLst>
                <a:ext uri="{FF2B5EF4-FFF2-40B4-BE49-F238E27FC236}">
                  <a16:creationId xmlns:a16="http://schemas.microsoft.com/office/drawing/2014/main" id="{1F2951BB-FAD7-C8A8-8F33-9EBBF1AEA966}"/>
                </a:ext>
              </a:extLst>
            </p:cNvPr>
            <p:cNvSpPr>
              <a:spLocks/>
            </p:cNvSpPr>
            <p:nvPr/>
          </p:nvSpPr>
          <p:spPr bwMode="auto">
            <a:xfrm>
              <a:off x="3070" y="204"/>
              <a:ext cx="1763" cy="75"/>
            </a:xfrm>
            <a:custGeom>
              <a:avLst/>
              <a:gdLst>
                <a:gd name="T0" fmla="*/ 188 w 1763"/>
                <a:gd name="T1" fmla="*/ 0 h 75"/>
                <a:gd name="T2" fmla="*/ 363 w 1763"/>
                <a:gd name="T3" fmla="*/ 74 h 75"/>
                <a:gd name="T4" fmla="*/ 444 w 1763"/>
                <a:gd name="T5" fmla="*/ 74 h 75"/>
                <a:gd name="T6" fmla="*/ 565 w 1763"/>
                <a:gd name="T7" fmla="*/ 74 h 75"/>
                <a:gd name="T8" fmla="*/ 619 w 1763"/>
                <a:gd name="T9" fmla="*/ 74 h 75"/>
                <a:gd name="T10" fmla="*/ 699 w 1763"/>
                <a:gd name="T11" fmla="*/ 59 h 75"/>
                <a:gd name="T12" fmla="*/ 753 w 1763"/>
                <a:gd name="T13" fmla="*/ 59 h 75"/>
                <a:gd name="T14" fmla="*/ 807 w 1763"/>
                <a:gd name="T15" fmla="*/ 44 h 75"/>
                <a:gd name="T16" fmla="*/ 874 w 1763"/>
                <a:gd name="T17" fmla="*/ 44 h 75"/>
                <a:gd name="T18" fmla="*/ 928 w 1763"/>
                <a:gd name="T19" fmla="*/ 44 h 75"/>
                <a:gd name="T20" fmla="*/ 995 w 1763"/>
                <a:gd name="T21" fmla="*/ 74 h 75"/>
                <a:gd name="T22" fmla="*/ 1103 w 1763"/>
                <a:gd name="T23" fmla="*/ 74 h 75"/>
                <a:gd name="T24" fmla="*/ 1157 w 1763"/>
                <a:gd name="T25" fmla="*/ 74 h 75"/>
                <a:gd name="T26" fmla="*/ 1211 w 1763"/>
                <a:gd name="T27" fmla="*/ 74 h 75"/>
                <a:gd name="T28" fmla="*/ 1332 w 1763"/>
                <a:gd name="T29" fmla="*/ 74 h 75"/>
                <a:gd name="T30" fmla="*/ 1399 w 1763"/>
                <a:gd name="T31" fmla="*/ 59 h 75"/>
                <a:gd name="T32" fmla="*/ 1453 w 1763"/>
                <a:gd name="T33" fmla="*/ 44 h 75"/>
                <a:gd name="T34" fmla="*/ 1506 w 1763"/>
                <a:gd name="T35" fmla="*/ 44 h 75"/>
                <a:gd name="T36" fmla="*/ 1560 w 1763"/>
                <a:gd name="T37" fmla="*/ 30 h 75"/>
                <a:gd name="T38" fmla="*/ 1654 w 1763"/>
                <a:gd name="T39" fmla="*/ 30 h 75"/>
                <a:gd name="T40" fmla="*/ 1708 w 1763"/>
                <a:gd name="T41" fmla="*/ 30 h 75"/>
                <a:gd name="T42" fmla="*/ 1762 w 1763"/>
                <a:gd name="T43" fmla="*/ 30 h 75"/>
                <a:gd name="T44" fmla="*/ 1708 w 1763"/>
                <a:gd name="T45" fmla="*/ 30 h 75"/>
                <a:gd name="T46" fmla="*/ 1654 w 1763"/>
                <a:gd name="T47" fmla="*/ 44 h 75"/>
                <a:gd name="T48" fmla="*/ 1601 w 1763"/>
                <a:gd name="T49" fmla="*/ 74 h 75"/>
                <a:gd name="T50" fmla="*/ 1547 w 1763"/>
                <a:gd name="T51" fmla="*/ 74 h 75"/>
                <a:gd name="T52" fmla="*/ 1493 w 1763"/>
                <a:gd name="T53" fmla="*/ 74 h 75"/>
                <a:gd name="T54" fmla="*/ 1426 w 1763"/>
                <a:gd name="T55" fmla="*/ 59 h 75"/>
                <a:gd name="T56" fmla="*/ 1372 w 1763"/>
                <a:gd name="T57" fmla="*/ 59 h 75"/>
                <a:gd name="T58" fmla="*/ 1251 w 1763"/>
                <a:gd name="T59" fmla="*/ 59 h 75"/>
                <a:gd name="T60" fmla="*/ 1184 w 1763"/>
                <a:gd name="T61" fmla="*/ 59 h 75"/>
                <a:gd name="T62" fmla="*/ 1116 w 1763"/>
                <a:gd name="T63" fmla="*/ 59 h 75"/>
                <a:gd name="T64" fmla="*/ 1009 w 1763"/>
                <a:gd name="T65" fmla="*/ 59 h 75"/>
                <a:gd name="T66" fmla="*/ 955 w 1763"/>
                <a:gd name="T67" fmla="*/ 59 h 75"/>
                <a:gd name="T68" fmla="*/ 888 w 1763"/>
                <a:gd name="T69" fmla="*/ 59 h 75"/>
                <a:gd name="T70" fmla="*/ 820 w 1763"/>
                <a:gd name="T71" fmla="*/ 74 h 75"/>
                <a:gd name="T72" fmla="*/ 767 w 1763"/>
                <a:gd name="T73" fmla="*/ 74 h 75"/>
                <a:gd name="T74" fmla="*/ 699 w 1763"/>
                <a:gd name="T75" fmla="*/ 59 h 75"/>
                <a:gd name="T76" fmla="*/ 646 w 1763"/>
                <a:gd name="T77" fmla="*/ 44 h 75"/>
                <a:gd name="T78" fmla="*/ 592 w 1763"/>
                <a:gd name="T79" fmla="*/ 44 h 75"/>
                <a:gd name="T80" fmla="*/ 538 w 1763"/>
                <a:gd name="T81" fmla="*/ 44 h 75"/>
                <a:gd name="T82" fmla="*/ 484 w 1763"/>
                <a:gd name="T83" fmla="*/ 59 h 75"/>
                <a:gd name="T84" fmla="*/ 430 w 1763"/>
                <a:gd name="T85" fmla="*/ 59 h 75"/>
                <a:gd name="T86" fmla="*/ 377 w 1763"/>
                <a:gd name="T87" fmla="*/ 30 h 75"/>
                <a:gd name="T88" fmla="*/ 323 w 1763"/>
                <a:gd name="T89" fmla="*/ 15 h 75"/>
                <a:gd name="T90" fmla="*/ 269 w 1763"/>
                <a:gd name="T91" fmla="*/ 15 h 75"/>
                <a:gd name="T92" fmla="*/ 215 w 1763"/>
                <a:gd name="T93" fmla="*/ 15 h 75"/>
                <a:gd name="T94" fmla="*/ 161 w 1763"/>
                <a:gd name="T95" fmla="*/ 15 h 75"/>
                <a:gd name="T96" fmla="*/ 108 w 1763"/>
                <a:gd name="T97" fmla="*/ 30 h 75"/>
                <a:gd name="T98" fmla="*/ 54 w 1763"/>
                <a:gd name="T99" fmla="*/ 44 h 75"/>
                <a:gd name="T100" fmla="*/ 0 w 1763"/>
                <a:gd name="T101" fmla="*/ 59 h 75"/>
                <a:gd name="T102" fmla="*/ 54 w 1763"/>
                <a:gd name="T103" fmla="*/ 59 h 75"/>
                <a:gd name="T104" fmla="*/ 108 w 1763"/>
                <a:gd name="T105" fmla="*/ 30 h 75"/>
                <a:gd name="T106" fmla="*/ 161 w 1763"/>
                <a:gd name="T107" fmla="*/ 30 h 75"/>
                <a:gd name="T108" fmla="*/ 188 w 1763"/>
                <a:gd name="T109" fmla="*/ 0 h 75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1763" h="75">
                  <a:moveTo>
                    <a:pt x="188" y="0"/>
                  </a:moveTo>
                  <a:lnTo>
                    <a:pt x="363" y="74"/>
                  </a:lnTo>
                  <a:lnTo>
                    <a:pt x="444" y="74"/>
                  </a:lnTo>
                  <a:lnTo>
                    <a:pt x="565" y="74"/>
                  </a:lnTo>
                  <a:lnTo>
                    <a:pt x="619" y="74"/>
                  </a:lnTo>
                  <a:lnTo>
                    <a:pt x="699" y="59"/>
                  </a:lnTo>
                  <a:lnTo>
                    <a:pt x="753" y="59"/>
                  </a:lnTo>
                  <a:lnTo>
                    <a:pt x="807" y="44"/>
                  </a:lnTo>
                  <a:lnTo>
                    <a:pt x="874" y="44"/>
                  </a:lnTo>
                  <a:lnTo>
                    <a:pt x="928" y="44"/>
                  </a:lnTo>
                  <a:lnTo>
                    <a:pt x="995" y="74"/>
                  </a:lnTo>
                  <a:lnTo>
                    <a:pt x="1103" y="74"/>
                  </a:lnTo>
                  <a:lnTo>
                    <a:pt x="1157" y="74"/>
                  </a:lnTo>
                  <a:lnTo>
                    <a:pt x="1211" y="74"/>
                  </a:lnTo>
                  <a:lnTo>
                    <a:pt x="1332" y="74"/>
                  </a:lnTo>
                  <a:lnTo>
                    <a:pt x="1399" y="59"/>
                  </a:lnTo>
                  <a:lnTo>
                    <a:pt x="1453" y="44"/>
                  </a:lnTo>
                  <a:lnTo>
                    <a:pt x="1506" y="44"/>
                  </a:lnTo>
                  <a:lnTo>
                    <a:pt x="1560" y="30"/>
                  </a:lnTo>
                  <a:lnTo>
                    <a:pt x="1654" y="30"/>
                  </a:lnTo>
                  <a:lnTo>
                    <a:pt x="1708" y="30"/>
                  </a:lnTo>
                  <a:lnTo>
                    <a:pt x="1762" y="30"/>
                  </a:lnTo>
                  <a:lnTo>
                    <a:pt x="1708" y="30"/>
                  </a:lnTo>
                  <a:lnTo>
                    <a:pt x="1654" y="44"/>
                  </a:lnTo>
                  <a:lnTo>
                    <a:pt x="1601" y="74"/>
                  </a:lnTo>
                  <a:lnTo>
                    <a:pt x="1547" y="74"/>
                  </a:lnTo>
                  <a:lnTo>
                    <a:pt x="1493" y="74"/>
                  </a:lnTo>
                  <a:lnTo>
                    <a:pt x="1426" y="59"/>
                  </a:lnTo>
                  <a:lnTo>
                    <a:pt x="1372" y="59"/>
                  </a:lnTo>
                  <a:lnTo>
                    <a:pt x="1251" y="59"/>
                  </a:lnTo>
                  <a:lnTo>
                    <a:pt x="1184" y="59"/>
                  </a:lnTo>
                  <a:lnTo>
                    <a:pt x="1116" y="59"/>
                  </a:lnTo>
                  <a:lnTo>
                    <a:pt x="1009" y="59"/>
                  </a:lnTo>
                  <a:lnTo>
                    <a:pt x="955" y="59"/>
                  </a:lnTo>
                  <a:lnTo>
                    <a:pt x="888" y="59"/>
                  </a:lnTo>
                  <a:lnTo>
                    <a:pt x="820" y="74"/>
                  </a:lnTo>
                  <a:lnTo>
                    <a:pt x="767" y="74"/>
                  </a:lnTo>
                  <a:lnTo>
                    <a:pt x="699" y="59"/>
                  </a:lnTo>
                  <a:lnTo>
                    <a:pt x="646" y="44"/>
                  </a:lnTo>
                  <a:lnTo>
                    <a:pt x="592" y="44"/>
                  </a:lnTo>
                  <a:lnTo>
                    <a:pt x="538" y="44"/>
                  </a:lnTo>
                  <a:lnTo>
                    <a:pt x="484" y="59"/>
                  </a:lnTo>
                  <a:lnTo>
                    <a:pt x="430" y="59"/>
                  </a:lnTo>
                  <a:lnTo>
                    <a:pt x="377" y="30"/>
                  </a:lnTo>
                  <a:lnTo>
                    <a:pt x="323" y="15"/>
                  </a:lnTo>
                  <a:lnTo>
                    <a:pt x="269" y="15"/>
                  </a:lnTo>
                  <a:lnTo>
                    <a:pt x="215" y="15"/>
                  </a:lnTo>
                  <a:lnTo>
                    <a:pt x="161" y="15"/>
                  </a:lnTo>
                  <a:lnTo>
                    <a:pt x="108" y="30"/>
                  </a:lnTo>
                  <a:lnTo>
                    <a:pt x="54" y="44"/>
                  </a:lnTo>
                  <a:lnTo>
                    <a:pt x="0" y="59"/>
                  </a:lnTo>
                  <a:lnTo>
                    <a:pt x="54" y="59"/>
                  </a:lnTo>
                  <a:lnTo>
                    <a:pt x="108" y="30"/>
                  </a:lnTo>
                  <a:lnTo>
                    <a:pt x="161" y="30"/>
                  </a:lnTo>
                  <a:lnTo>
                    <a:pt x="188" y="0"/>
                  </a:lnTo>
                </a:path>
              </a:pathLst>
            </a:custGeom>
            <a:solidFill>
              <a:srgbClr val="6D6D6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052" name="Group 27">
            <a:extLst>
              <a:ext uri="{FF2B5EF4-FFF2-40B4-BE49-F238E27FC236}">
                <a16:creationId xmlns:a16="http://schemas.microsoft.com/office/drawing/2014/main" id="{A9DFC57A-8019-1F97-9072-34E03862B5B4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1113" y="12700"/>
            <a:ext cx="2249487" cy="1955800"/>
            <a:chOff x="0" y="0"/>
            <a:chExt cx="1246" cy="1232"/>
          </a:xfrm>
        </p:grpSpPr>
        <p:sp>
          <p:nvSpPr>
            <p:cNvPr id="2057" name="Rectangle 28">
              <a:extLst>
                <a:ext uri="{FF2B5EF4-FFF2-40B4-BE49-F238E27FC236}">
                  <a16:creationId xmlns:a16="http://schemas.microsoft.com/office/drawing/2014/main" id="{38356B6A-7670-54F7-36B6-38C18CC71D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246" cy="123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058" name="Rectangle 29">
              <a:extLst>
                <a:ext uri="{FF2B5EF4-FFF2-40B4-BE49-F238E27FC236}">
                  <a16:creationId xmlns:a16="http://schemas.microsoft.com/office/drawing/2014/main" id="{E3B55812-2703-739C-9D3F-81A45E03A9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6" y="202"/>
              <a:ext cx="1000" cy="1030"/>
            </a:xfrm>
            <a:prstGeom prst="rect">
              <a:avLst/>
            </a:prstGeom>
            <a:solidFill>
              <a:srgbClr val="47474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059" name="Rectangle 30">
              <a:extLst>
                <a:ext uri="{FF2B5EF4-FFF2-40B4-BE49-F238E27FC236}">
                  <a16:creationId xmlns:a16="http://schemas.microsoft.com/office/drawing/2014/main" id="{01131F35-285C-B517-84EC-07D1DFD687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172" cy="1165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61001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2053" name="Text Box 31">
            <a:extLst>
              <a:ext uri="{FF2B5EF4-FFF2-40B4-BE49-F238E27FC236}">
                <a16:creationId xmlns:a16="http://schemas.microsoft.com/office/drawing/2014/main" id="{473B6E8E-9A2F-861B-7C78-4BA17A8F534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66738" y="6592888"/>
            <a:ext cx="947737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900">
                <a:solidFill>
                  <a:srgbClr val="FFFFFF"/>
                </a:solidFill>
                <a:latin typeface="Arial" panose="020B0604020202020204" pitchFamily="34" charset="0"/>
              </a:rPr>
              <a:t>© 2006 TBBMI</a:t>
            </a:r>
          </a:p>
        </p:txBody>
      </p:sp>
      <p:sp>
        <p:nvSpPr>
          <p:cNvPr id="2054" name="Text Box 33">
            <a:extLst>
              <a:ext uri="{FF2B5EF4-FFF2-40B4-BE49-F238E27FC236}">
                <a16:creationId xmlns:a16="http://schemas.microsoft.com/office/drawing/2014/main" id="{AD538B79-AAB8-5922-A260-AF7D525E95A2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85788" y="-1588"/>
            <a:ext cx="941387" cy="1874838"/>
          </a:xfrm>
          <a:prstGeom prst="rect">
            <a:avLst/>
          </a:prstGeom>
          <a:noFill/>
          <a:ln>
            <a:noFill/>
          </a:ln>
          <a:effectLst>
            <a:outerShdw dist="81320" dir="3080412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1700" b="0">
                <a:solidFill>
                  <a:srgbClr val="FFFF00"/>
                </a:solidFill>
                <a:latin typeface="Arial" panose="020B0604020202020204" pitchFamily="34" charset="0"/>
              </a:rPr>
              <a:t>7</a:t>
            </a:r>
          </a:p>
        </p:txBody>
      </p:sp>
      <p:sp>
        <p:nvSpPr>
          <p:cNvPr id="2055" name="Line 34">
            <a:extLst>
              <a:ext uri="{FF2B5EF4-FFF2-40B4-BE49-F238E27FC236}">
                <a16:creationId xmlns:a16="http://schemas.microsoft.com/office/drawing/2014/main" id="{EC50E744-4062-C291-6A2A-614987640260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882650" y="914400"/>
            <a:ext cx="423863" cy="0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/>
          </a:ln>
          <a:effectLst>
            <a:outerShdw dist="45791" dir="3378596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1348" name="Rectangle 36">
            <a:extLst>
              <a:ext uri="{FF2B5EF4-FFF2-40B4-BE49-F238E27FC236}">
                <a16:creationId xmlns:a16="http://schemas.microsoft.com/office/drawing/2014/main" id="{DC377DB6-E6DD-A05D-5CBB-E36516D2A87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553325" y="6586538"/>
            <a:ext cx="727075" cy="24447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8.0.03f.</a:t>
            </a:r>
          </a:p>
        </p:txBody>
      </p:sp>
    </p:spTree>
    <p:extLst>
      <p:ext uri="{BB962C8B-B14F-4D97-AF65-F5344CB8AC3E}">
        <p14:creationId xmlns:p14="http://schemas.microsoft.com/office/powerpoint/2010/main" val="180065172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ransition spd="med">
    <p:fade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anose="02020603050405020304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anose="02020603050405020304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anose="02020603050405020304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anose="02020603050405020304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anose="02020603050405020304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anose="02020603050405020304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anose="02020603050405020304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Monotype Sorts" pitchFamily="2" charset="2"/>
        <a:buChar char=""/>
        <a:defRPr sz="32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8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4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8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329731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 sz="2400" i="0">
                <a:solidFill>
                  <a:srgbClr val="FFFFFF"/>
                </a:solidFill>
                <a:effectLst/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2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 sz="2400" i="0">
                <a:solidFill>
                  <a:srgbClr val="FFFFFF"/>
                </a:solidFill>
                <a:effectLst/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3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 sz="2400" i="0">
                <a:solidFill>
                  <a:srgbClr val="FFFFFF"/>
                </a:solidFill>
                <a:effectLst/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4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 sz="2400" i="0">
                <a:solidFill>
                  <a:srgbClr val="FFFFFF"/>
                </a:solidFill>
                <a:effectLst/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9708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 i="0">
                <a:solidFill>
                  <a:srgbClr val="FFFFFF"/>
                </a:solidFill>
                <a:effectLst/>
                <a:latin typeface="Times New Roman" charset="0"/>
                <a:cs typeface="ＭＳ Ｐゴシック" charset="0"/>
              </a:endParaRPr>
            </a:p>
          </p:txBody>
        </p:sp>
        <p:sp>
          <p:nvSpPr>
            <p:cNvPr id="29709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 i="0">
                <a:solidFill>
                  <a:srgbClr val="FFFFFF"/>
                </a:solidFill>
                <a:effectLst/>
                <a:latin typeface="Times New Roman" charset="0"/>
                <a:cs typeface="ＭＳ Ｐゴシック" charset="0"/>
              </a:endParaRPr>
            </a:p>
          </p:txBody>
        </p:sp>
        <p:sp>
          <p:nvSpPr>
            <p:cNvPr id="29710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 i="0">
                <a:solidFill>
                  <a:srgbClr val="FFFFFF"/>
                </a:solidFill>
                <a:effectLst/>
                <a:latin typeface="Times New Roman" charset="0"/>
                <a:cs typeface="ＭＳ Ｐゴシック" charset="0"/>
              </a:endParaRPr>
            </a:p>
          </p:txBody>
        </p:sp>
      </p:grpSp>
      <p:sp>
        <p:nvSpPr>
          <p:cNvPr id="329738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29739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9740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eaLnBrk="1" hangingPunct="1">
              <a:defRPr/>
            </a:pPr>
            <a:endParaRPr lang="en-US" i="0"/>
          </a:p>
        </p:txBody>
      </p:sp>
      <p:sp>
        <p:nvSpPr>
          <p:cNvPr id="329741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eaLnBrk="1" hangingPunct="1">
              <a:defRPr/>
            </a:pPr>
            <a:endParaRPr lang="en-US" i="0"/>
          </a:p>
        </p:txBody>
      </p:sp>
      <p:sp>
        <p:nvSpPr>
          <p:cNvPr id="329742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 eaLnBrk="1" hangingPunct="1">
              <a:defRPr/>
            </a:pPr>
            <a:fld id="{61F442D0-A11F-2640-8129-5D1BEF7A3C1E}" type="slidenum">
              <a:rPr lang="en-US" i="0"/>
              <a:pPr eaLnBrk="1" hangingPunct="1">
                <a:defRPr/>
              </a:pPr>
              <a:t>‹#›</a:t>
            </a:fld>
            <a:endParaRPr lang="en-US" i="0"/>
          </a:p>
        </p:txBody>
      </p:sp>
    </p:spTree>
    <p:extLst>
      <p:ext uri="{BB962C8B-B14F-4D97-AF65-F5344CB8AC3E}">
        <p14:creationId xmlns:p14="http://schemas.microsoft.com/office/powerpoint/2010/main" val="1546861632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charset="0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  <a:cs typeface="ＭＳ Ｐゴシック" pitchFamily="-11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charset="0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Geneva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6.xml"/><Relationship Id="rId4" Type="http://schemas.openxmlformats.org/officeDocument/2006/relationships/image" Target="../media/image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7.xml"/><Relationship Id="rId4" Type="http://schemas.openxmlformats.org/officeDocument/2006/relationships/image" Target="../media/image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8.xml"/><Relationship Id="rId4" Type="http://schemas.openxmlformats.org/officeDocument/2006/relationships/image" Target="../media/image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9.xml"/><Relationship Id="rId4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10.xml"/><Relationship Id="rId4" Type="http://schemas.openxmlformats.org/officeDocument/2006/relationships/image" Target="../media/image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11.xml"/><Relationship Id="rId4" Type="http://schemas.openxmlformats.org/officeDocument/2006/relationships/image" Target="../media/image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12.xml"/><Relationship Id="rId4" Type="http://schemas.openxmlformats.org/officeDocument/2006/relationships/image" Target="../media/image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13.xml"/><Relationship Id="rId4" Type="http://schemas.openxmlformats.org/officeDocument/2006/relationships/image" Target="../media/image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14.xml"/><Relationship Id="rId4" Type="http://schemas.openxmlformats.org/officeDocument/2006/relationships/image" Target="../media/image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15.xml"/><Relationship Id="rId4" Type="http://schemas.openxmlformats.org/officeDocument/2006/relationships/image" Target="../media/image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1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18.xml"/><Relationship Id="rId4" Type="http://schemas.openxmlformats.org/officeDocument/2006/relationships/image" Target="../media/image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1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20.xml"/><Relationship Id="rId4" Type="http://schemas.openxmlformats.org/officeDocument/2006/relationships/image" Target="../media/image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21.xml"/><Relationship Id="rId4" Type="http://schemas.openxmlformats.org/officeDocument/2006/relationships/image" Target="../media/image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22.xml"/><Relationship Id="rId4" Type="http://schemas.openxmlformats.org/officeDocument/2006/relationships/image" Target="../media/image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23.xml"/><Relationship Id="rId4" Type="http://schemas.openxmlformats.org/officeDocument/2006/relationships/image" Target="../media/image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24.xml"/><Relationship Id="rId4" Type="http://schemas.openxmlformats.org/officeDocument/2006/relationships/image" Target="../media/image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2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26.xml"/><Relationship Id="rId4" Type="http://schemas.openxmlformats.org/officeDocument/2006/relationships/image" Target="../media/image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27.xml"/><Relationship Id="rId4" Type="http://schemas.openxmlformats.org/officeDocument/2006/relationships/image" Target="../media/image4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28.xml"/><Relationship Id="rId4" Type="http://schemas.openxmlformats.org/officeDocument/2006/relationships/image" Target="../media/image4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29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1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30.xml"/><Relationship Id="rId4" Type="http://schemas.openxmlformats.org/officeDocument/2006/relationships/image" Target="../media/image4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5.e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9.emf"/><Relationship Id="rId5" Type="http://schemas.openxmlformats.org/officeDocument/2006/relationships/image" Target="../media/image5.emf"/><Relationship Id="rId4" Type="http://schemas.openxmlformats.org/officeDocument/2006/relationships/image" Target="../media/image15.emf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1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31.xml"/><Relationship Id="rId5" Type="http://schemas.openxmlformats.org/officeDocument/2006/relationships/image" Target="../media/image4.jpeg"/><Relationship Id="rId4" Type="http://schemas.openxmlformats.org/officeDocument/2006/relationships/image" Target="../media/image51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18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tags" Target="../tags/tag33.xml"/><Relationship Id="rId1" Type="http://schemas.openxmlformats.org/officeDocument/2006/relationships/tags" Target="../tags/tag32.xml"/><Relationship Id="rId6" Type="http://schemas.openxmlformats.org/officeDocument/2006/relationships/image" Target="../media/image52.jpeg"/><Relationship Id="rId5" Type="http://schemas.openxmlformats.org/officeDocument/2006/relationships/image" Target="../media/image15.emf"/><Relationship Id="rId4" Type="http://schemas.openxmlformats.org/officeDocument/2006/relationships/image" Target="../media/image13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18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.xml"/><Relationship Id="rId6" Type="http://schemas.openxmlformats.org/officeDocument/2006/relationships/image" Target="../media/image6.jpeg"/><Relationship Id="rId5" Type="http://schemas.openxmlformats.org/officeDocument/2006/relationships/image" Target="../media/image5.emf"/><Relationship Id="rId4" Type="http://schemas.openxmlformats.org/officeDocument/2006/relationships/image" Target="../media/image4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34.xml"/><Relationship Id="rId4" Type="http://schemas.openxmlformats.org/officeDocument/2006/relationships/image" Target="../media/image4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18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18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tags" Target="../tags/tag4.xml"/><Relationship Id="rId7" Type="http://schemas.openxmlformats.org/officeDocument/2006/relationships/image" Target="../media/image9.jpeg"/><Relationship Id="rId12" Type="http://schemas.openxmlformats.org/officeDocument/2006/relationships/image" Target="../media/image13.jpe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8.emf"/><Relationship Id="rId11" Type="http://schemas.openxmlformats.org/officeDocument/2006/relationships/image" Target="../media/image12.jpeg"/><Relationship Id="rId5" Type="http://schemas.openxmlformats.org/officeDocument/2006/relationships/slideLayout" Target="../slideLayouts/slideLayout18.xml"/><Relationship Id="rId10" Type="http://schemas.openxmlformats.org/officeDocument/2006/relationships/image" Target="../media/image11.jpeg"/><Relationship Id="rId4" Type="http://schemas.openxmlformats.org/officeDocument/2006/relationships/tags" Target="../tags/tag5.xml"/><Relationship Id="rId9" Type="http://schemas.openxmlformats.org/officeDocument/2006/relationships/image" Target="../media/image10.jpe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8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8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8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8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8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8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8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8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8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8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2.emf"/><Relationship Id="rId4" Type="http://schemas.openxmlformats.org/officeDocument/2006/relationships/image" Target="../media/image61.jpe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4.jpeg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6" Type="http://schemas.openxmlformats.org/officeDocument/2006/relationships/image" Target="../media/image22.jpeg"/><Relationship Id="rId5" Type="http://schemas.openxmlformats.org/officeDocument/2006/relationships/image" Target="../media/image62.emf"/><Relationship Id="rId4" Type="http://schemas.openxmlformats.org/officeDocument/2006/relationships/image" Target="../media/image61.jpeg"/><Relationship Id="rId9" Type="http://schemas.openxmlformats.org/officeDocument/2006/relationships/image" Target="../media/image15.emf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8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8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1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1.jpe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1.jpe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7" Type="http://schemas.openxmlformats.org/officeDocument/2006/relationships/image" Target="../media/image61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7" Type="http://schemas.openxmlformats.org/officeDocument/2006/relationships/image" Target="../media/image61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0.png"/><Relationship Id="rId5" Type="http://schemas.openxmlformats.org/officeDocument/2006/relationships/image" Target="../media/image68.png"/><Relationship Id="rId4" Type="http://schemas.openxmlformats.org/officeDocument/2006/relationships/image" Target="../media/image6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18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7" Type="http://schemas.openxmlformats.org/officeDocument/2006/relationships/image" Target="../media/image61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7.jpeg"/><Relationship Id="rId7" Type="http://schemas.openxmlformats.org/officeDocument/2006/relationships/image" Target="../media/image72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8.png"/><Relationship Id="rId5" Type="http://schemas.openxmlformats.org/officeDocument/2006/relationships/image" Target="../media/image69.png"/><Relationship Id="rId4" Type="http://schemas.openxmlformats.org/officeDocument/2006/relationships/image" Target="../media/image71.png"/><Relationship Id="rId9" Type="http://schemas.openxmlformats.org/officeDocument/2006/relationships/image" Target="../media/image61.jpeg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7.jpeg"/><Relationship Id="rId7" Type="http://schemas.openxmlformats.org/officeDocument/2006/relationships/image" Target="../media/image72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8.png"/><Relationship Id="rId5" Type="http://schemas.openxmlformats.org/officeDocument/2006/relationships/image" Target="../media/image71.png"/><Relationship Id="rId10" Type="http://schemas.openxmlformats.org/officeDocument/2006/relationships/image" Target="../media/image61.jpeg"/><Relationship Id="rId4" Type="http://schemas.openxmlformats.org/officeDocument/2006/relationships/image" Target="../media/image69.png"/><Relationship Id="rId9" Type="http://schemas.openxmlformats.org/officeDocument/2006/relationships/image" Target="../media/image70.png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7.jpeg"/><Relationship Id="rId7" Type="http://schemas.openxmlformats.org/officeDocument/2006/relationships/image" Target="../media/image72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8.png"/><Relationship Id="rId11" Type="http://schemas.openxmlformats.org/officeDocument/2006/relationships/image" Target="../media/image61.jpeg"/><Relationship Id="rId5" Type="http://schemas.openxmlformats.org/officeDocument/2006/relationships/image" Target="../media/image71.png"/><Relationship Id="rId10" Type="http://schemas.openxmlformats.org/officeDocument/2006/relationships/image" Target="../media/image70.png"/><Relationship Id="rId4" Type="http://schemas.openxmlformats.org/officeDocument/2006/relationships/image" Target="../media/image69.png"/><Relationship Id="rId9" Type="http://schemas.openxmlformats.org/officeDocument/2006/relationships/image" Target="../media/image74.png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7.jpeg"/><Relationship Id="rId7" Type="http://schemas.openxmlformats.org/officeDocument/2006/relationships/image" Target="../media/image72.png"/><Relationship Id="rId12" Type="http://schemas.openxmlformats.org/officeDocument/2006/relationships/image" Target="../media/image61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8.png"/><Relationship Id="rId11" Type="http://schemas.openxmlformats.org/officeDocument/2006/relationships/image" Target="../media/image70.png"/><Relationship Id="rId5" Type="http://schemas.openxmlformats.org/officeDocument/2006/relationships/image" Target="../media/image71.png"/><Relationship Id="rId10" Type="http://schemas.openxmlformats.org/officeDocument/2006/relationships/image" Target="../media/image75.png"/><Relationship Id="rId4" Type="http://schemas.openxmlformats.org/officeDocument/2006/relationships/image" Target="../media/image69.png"/><Relationship Id="rId9" Type="http://schemas.openxmlformats.org/officeDocument/2006/relationships/image" Target="../media/image74.png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7.jpeg"/><Relationship Id="rId7" Type="http://schemas.openxmlformats.org/officeDocument/2006/relationships/image" Target="../media/image72.png"/><Relationship Id="rId12" Type="http://schemas.openxmlformats.org/officeDocument/2006/relationships/image" Target="../media/image61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8.png"/><Relationship Id="rId11" Type="http://schemas.openxmlformats.org/officeDocument/2006/relationships/image" Target="../media/image70.png"/><Relationship Id="rId5" Type="http://schemas.openxmlformats.org/officeDocument/2006/relationships/image" Target="../media/image71.png"/><Relationship Id="rId10" Type="http://schemas.openxmlformats.org/officeDocument/2006/relationships/image" Target="../media/image75.png"/><Relationship Id="rId4" Type="http://schemas.openxmlformats.org/officeDocument/2006/relationships/image" Target="../media/image69.png"/><Relationship Id="rId9" Type="http://schemas.openxmlformats.org/officeDocument/2006/relationships/image" Target="../media/image74.png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7.jpeg"/><Relationship Id="rId7" Type="http://schemas.openxmlformats.org/officeDocument/2006/relationships/image" Target="../media/image72.png"/><Relationship Id="rId12" Type="http://schemas.openxmlformats.org/officeDocument/2006/relationships/image" Target="../media/image61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8.png"/><Relationship Id="rId11" Type="http://schemas.openxmlformats.org/officeDocument/2006/relationships/image" Target="../media/image70.png"/><Relationship Id="rId5" Type="http://schemas.openxmlformats.org/officeDocument/2006/relationships/image" Target="../media/image71.png"/><Relationship Id="rId10" Type="http://schemas.openxmlformats.org/officeDocument/2006/relationships/image" Target="../media/image75.png"/><Relationship Id="rId4" Type="http://schemas.openxmlformats.org/officeDocument/2006/relationships/image" Target="../media/image69.png"/><Relationship Id="rId9" Type="http://schemas.openxmlformats.org/officeDocument/2006/relationships/image" Target="../media/image74.png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7.jpeg"/><Relationship Id="rId7" Type="http://schemas.openxmlformats.org/officeDocument/2006/relationships/image" Target="../media/image72.png"/><Relationship Id="rId12" Type="http://schemas.openxmlformats.org/officeDocument/2006/relationships/image" Target="../media/image61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8.png"/><Relationship Id="rId11" Type="http://schemas.openxmlformats.org/officeDocument/2006/relationships/image" Target="../media/image70.png"/><Relationship Id="rId5" Type="http://schemas.openxmlformats.org/officeDocument/2006/relationships/image" Target="../media/image71.png"/><Relationship Id="rId10" Type="http://schemas.openxmlformats.org/officeDocument/2006/relationships/image" Target="../media/image75.png"/><Relationship Id="rId4" Type="http://schemas.openxmlformats.org/officeDocument/2006/relationships/image" Target="../media/image69.png"/><Relationship Id="rId9" Type="http://schemas.openxmlformats.org/officeDocument/2006/relationships/image" Target="../media/image74.png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7.jpeg"/><Relationship Id="rId7" Type="http://schemas.openxmlformats.org/officeDocument/2006/relationships/image" Target="../media/image72.png"/><Relationship Id="rId12" Type="http://schemas.openxmlformats.org/officeDocument/2006/relationships/image" Target="../media/image61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8.png"/><Relationship Id="rId11" Type="http://schemas.openxmlformats.org/officeDocument/2006/relationships/image" Target="../media/image70.png"/><Relationship Id="rId5" Type="http://schemas.openxmlformats.org/officeDocument/2006/relationships/image" Target="../media/image71.png"/><Relationship Id="rId10" Type="http://schemas.openxmlformats.org/officeDocument/2006/relationships/image" Target="../media/image75.png"/><Relationship Id="rId4" Type="http://schemas.openxmlformats.org/officeDocument/2006/relationships/image" Target="../media/image69.png"/><Relationship Id="rId9" Type="http://schemas.openxmlformats.org/officeDocument/2006/relationships/image" Target="../media/image74.png"/></Relationships>
</file>

<file path=ppt/slides/_rels/slide8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7.jpeg"/><Relationship Id="rId7" Type="http://schemas.openxmlformats.org/officeDocument/2006/relationships/image" Target="../media/image72.png"/><Relationship Id="rId12" Type="http://schemas.openxmlformats.org/officeDocument/2006/relationships/image" Target="../media/image61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8.png"/><Relationship Id="rId11" Type="http://schemas.openxmlformats.org/officeDocument/2006/relationships/image" Target="../media/image70.png"/><Relationship Id="rId5" Type="http://schemas.openxmlformats.org/officeDocument/2006/relationships/image" Target="../media/image71.png"/><Relationship Id="rId10" Type="http://schemas.openxmlformats.org/officeDocument/2006/relationships/image" Target="../media/image75.png"/><Relationship Id="rId4" Type="http://schemas.openxmlformats.org/officeDocument/2006/relationships/image" Target="../media/image69.png"/><Relationship Id="rId9" Type="http://schemas.openxmlformats.org/officeDocument/2006/relationships/image" Target="../media/image7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18.xml"/></Relationships>
</file>

<file path=ppt/slides/_rels/slide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7.jpeg"/><Relationship Id="rId7" Type="http://schemas.openxmlformats.org/officeDocument/2006/relationships/image" Target="../media/image72.png"/><Relationship Id="rId12" Type="http://schemas.openxmlformats.org/officeDocument/2006/relationships/image" Target="../media/image61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8.png"/><Relationship Id="rId11" Type="http://schemas.openxmlformats.org/officeDocument/2006/relationships/image" Target="../media/image70.png"/><Relationship Id="rId5" Type="http://schemas.openxmlformats.org/officeDocument/2006/relationships/image" Target="../media/image71.png"/><Relationship Id="rId10" Type="http://schemas.openxmlformats.org/officeDocument/2006/relationships/image" Target="../media/image75.png"/><Relationship Id="rId4" Type="http://schemas.openxmlformats.org/officeDocument/2006/relationships/image" Target="../media/image69.png"/><Relationship Id="rId9" Type="http://schemas.openxmlformats.org/officeDocument/2006/relationships/image" Target="../media/image74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8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80.png"/><Relationship Id="rId4" Type="http://schemas.openxmlformats.org/officeDocument/2006/relationships/oleObject" Target="../embeddings/oleObject2.bin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8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8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5.xml"/><Relationship Id="rId4" Type="http://schemas.openxmlformats.org/officeDocument/2006/relationships/image" Target="../media/image8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6" name="Group 18">
            <a:extLst>
              <a:ext uri="{FF2B5EF4-FFF2-40B4-BE49-F238E27FC236}">
                <a16:creationId xmlns:a16="http://schemas.microsoft.com/office/drawing/2014/main" id="{6A652648-D7BF-EB8E-6EAE-AB9EFD357268}"/>
              </a:ext>
            </a:extLst>
          </p:cNvPr>
          <p:cNvGrpSpPr>
            <a:grpSpLocks/>
          </p:cNvGrpSpPr>
          <p:nvPr/>
        </p:nvGrpSpPr>
        <p:grpSpPr bwMode="auto">
          <a:xfrm>
            <a:off x="4203700" y="1701800"/>
            <a:ext cx="1179513" cy="3009900"/>
            <a:chOff x="2648" y="1072"/>
            <a:chExt cx="743" cy="1896"/>
          </a:xfrm>
        </p:grpSpPr>
        <p:sp>
          <p:nvSpPr>
            <p:cNvPr id="6177" name="Oval 19">
              <a:extLst>
                <a:ext uri="{FF2B5EF4-FFF2-40B4-BE49-F238E27FC236}">
                  <a16:creationId xmlns:a16="http://schemas.microsoft.com/office/drawing/2014/main" id="{BF76C972-2D73-4E2D-435D-4CB77CC627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8" y="2835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6178" name="Oval 20">
              <a:extLst>
                <a:ext uri="{FF2B5EF4-FFF2-40B4-BE49-F238E27FC236}">
                  <a16:creationId xmlns:a16="http://schemas.microsoft.com/office/drawing/2014/main" id="{A753F4C0-FBEC-34E5-E45E-F0DDFBBD1D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61" y="2662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6179" name="Oval 21">
              <a:extLst>
                <a:ext uri="{FF2B5EF4-FFF2-40B4-BE49-F238E27FC236}">
                  <a16:creationId xmlns:a16="http://schemas.microsoft.com/office/drawing/2014/main" id="{0A10E8AC-29DC-E38B-3EE6-4ECE61B767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61" y="1348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6180" name="Oval 22">
              <a:extLst>
                <a:ext uri="{FF2B5EF4-FFF2-40B4-BE49-F238E27FC236}">
                  <a16:creationId xmlns:a16="http://schemas.microsoft.com/office/drawing/2014/main" id="{BF072D45-D637-C23D-9010-A954799C22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58" y="1072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sp>
        <p:nvSpPr>
          <p:cNvPr id="6147" name="Rectangle 23">
            <a:extLst>
              <a:ext uri="{FF2B5EF4-FFF2-40B4-BE49-F238E27FC236}">
                <a16:creationId xmlns:a16="http://schemas.microsoft.com/office/drawing/2014/main" id="{9720415D-A2D4-1BE7-2FFB-551842B1C3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2925" y="158750"/>
            <a:ext cx="742950" cy="1433513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/>
              <a:uLnTx/>
              <a:uFillTx/>
              <a:latin typeface="Comic Sans MS" panose="030F0902030302020204" pitchFamily="66" charset="0"/>
              <a:ea typeface="+mn-ea"/>
              <a:cs typeface="+mn-cs"/>
            </a:endParaRPr>
          </a:p>
        </p:txBody>
      </p:sp>
      <p:sp>
        <p:nvSpPr>
          <p:cNvPr id="6148" name="Rectangle 24">
            <a:extLst>
              <a:ext uri="{FF2B5EF4-FFF2-40B4-BE49-F238E27FC236}">
                <a16:creationId xmlns:a16="http://schemas.microsoft.com/office/drawing/2014/main" id="{A039E2A2-A2E0-5AF1-76A9-0D6339BFDD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72325" y="5473700"/>
            <a:ext cx="117633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/>
              <a:uLnTx/>
              <a:uFillTx/>
              <a:latin typeface="Comic Sans MS" panose="030F0902030302020204" pitchFamily="66" charset="0"/>
              <a:ea typeface="+mn-ea"/>
              <a:cs typeface="+mn-cs"/>
            </a:endParaRPr>
          </a:p>
        </p:txBody>
      </p:sp>
      <p:sp>
        <p:nvSpPr>
          <p:cNvPr id="6149" name="Oval 25">
            <a:extLst>
              <a:ext uri="{FF2B5EF4-FFF2-40B4-BE49-F238E27FC236}">
                <a16:creationId xmlns:a16="http://schemas.microsoft.com/office/drawing/2014/main" id="{C66EEA9B-CA09-43EC-7075-9F3FFD4F93E1}"/>
              </a:ext>
            </a:extLst>
          </p:cNvPr>
          <p:cNvSpPr>
            <a:spLocks noChangeArrowheads="1"/>
          </p:cNvSpPr>
          <p:nvPr/>
        </p:nvSpPr>
        <p:spPr bwMode="auto">
          <a:xfrm rot="240000">
            <a:off x="4368800" y="1905000"/>
            <a:ext cx="1206500" cy="2446338"/>
          </a:xfrm>
          <a:prstGeom prst="ellips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/>
              <a:uLnTx/>
              <a:uFillTx/>
              <a:latin typeface="Comic Sans MS" panose="030F0902030302020204" pitchFamily="66" charset="0"/>
              <a:ea typeface="+mn-ea"/>
              <a:cs typeface="+mn-cs"/>
            </a:endParaRPr>
          </a:p>
        </p:txBody>
      </p:sp>
      <p:sp>
        <p:nvSpPr>
          <p:cNvPr id="6150" name="Line 26">
            <a:extLst>
              <a:ext uri="{FF2B5EF4-FFF2-40B4-BE49-F238E27FC236}">
                <a16:creationId xmlns:a16="http://schemas.microsoft.com/office/drawing/2014/main" id="{6962F262-90FC-D6FB-9C95-83268F5D6B3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494338" y="1973263"/>
            <a:ext cx="457200" cy="32067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/>
              <a:uLnTx/>
              <a:uFillTx/>
              <a:latin typeface="Comic Sans MS" panose="030F0902030302020204" pitchFamily="66" charset="0"/>
              <a:ea typeface="+mn-ea"/>
              <a:cs typeface="+mn-cs"/>
            </a:endParaRPr>
          </a:p>
        </p:txBody>
      </p:sp>
      <p:sp>
        <p:nvSpPr>
          <p:cNvPr id="6151" name="Line 27">
            <a:extLst>
              <a:ext uri="{FF2B5EF4-FFF2-40B4-BE49-F238E27FC236}">
                <a16:creationId xmlns:a16="http://schemas.microsoft.com/office/drawing/2014/main" id="{DA24F5DB-E93C-82EA-F6C6-AEBE17764E4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029200" y="1123950"/>
            <a:ext cx="6350" cy="75565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/>
              <a:uLnTx/>
              <a:uFillTx/>
              <a:latin typeface="Comic Sans MS" panose="030F0902030302020204" pitchFamily="66" charset="0"/>
              <a:ea typeface="+mn-ea"/>
              <a:cs typeface="+mn-cs"/>
            </a:endParaRPr>
          </a:p>
        </p:txBody>
      </p:sp>
      <p:sp>
        <p:nvSpPr>
          <p:cNvPr id="6152" name="Line 28">
            <a:extLst>
              <a:ext uri="{FF2B5EF4-FFF2-40B4-BE49-F238E27FC236}">
                <a16:creationId xmlns:a16="http://schemas.microsoft.com/office/drawing/2014/main" id="{2EE5831E-1208-EB54-9861-407F353CCAD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295900" y="1416050"/>
            <a:ext cx="368300" cy="5969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/>
              <a:uLnTx/>
              <a:uFillTx/>
              <a:latin typeface="Comic Sans MS" panose="030F0902030302020204" pitchFamily="66" charset="0"/>
              <a:ea typeface="+mn-ea"/>
              <a:cs typeface="+mn-cs"/>
            </a:endParaRPr>
          </a:p>
        </p:txBody>
      </p:sp>
      <p:sp>
        <p:nvSpPr>
          <p:cNvPr id="6153" name="Line 29">
            <a:extLst>
              <a:ext uri="{FF2B5EF4-FFF2-40B4-BE49-F238E27FC236}">
                <a16:creationId xmlns:a16="http://schemas.microsoft.com/office/drawing/2014/main" id="{88089421-0217-18BB-3346-FB4F28792CB8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578350" y="1485900"/>
            <a:ext cx="209550" cy="5334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/>
              <a:uLnTx/>
              <a:uFillTx/>
              <a:latin typeface="Comic Sans MS" panose="030F0902030302020204" pitchFamily="66" charset="0"/>
              <a:ea typeface="+mn-ea"/>
              <a:cs typeface="+mn-cs"/>
            </a:endParaRPr>
          </a:p>
        </p:txBody>
      </p:sp>
      <p:sp>
        <p:nvSpPr>
          <p:cNvPr id="6154" name="Line 30">
            <a:extLst>
              <a:ext uri="{FF2B5EF4-FFF2-40B4-BE49-F238E27FC236}">
                <a16:creationId xmlns:a16="http://schemas.microsoft.com/office/drawing/2014/main" id="{9D8949F4-23E9-1210-F4CB-2770CB3240B7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318000" y="1898650"/>
            <a:ext cx="336550" cy="3048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/>
              <a:uLnTx/>
              <a:uFillTx/>
              <a:latin typeface="Comic Sans MS" panose="030F0902030302020204" pitchFamily="66" charset="0"/>
              <a:ea typeface="+mn-ea"/>
              <a:cs typeface="+mn-cs"/>
            </a:endParaRPr>
          </a:p>
        </p:txBody>
      </p:sp>
      <p:sp>
        <p:nvSpPr>
          <p:cNvPr id="6155" name="Text Box 45">
            <a:extLst>
              <a:ext uri="{FF2B5EF4-FFF2-40B4-BE49-F238E27FC236}">
                <a16:creationId xmlns:a16="http://schemas.microsoft.com/office/drawing/2014/main" id="{B83572E9-F329-3EB5-C25F-8631E2DE5B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FFA27C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+mn-cs"/>
              </a:rPr>
              <a:t> </a:t>
            </a:r>
          </a:p>
        </p:txBody>
      </p:sp>
      <p:grpSp>
        <p:nvGrpSpPr>
          <p:cNvPr id="6156" name="Group 54">
            <a:extLst>
              <a:ext uri="{FF2B5EF4-FFF2-40B4-BE49-F238E27FC236}">
                <a16:creationId xmlns:a16="http://schemas.microsoft.com/office/drawing/2014/main" id="{A93FA01C-80CA-EA98-CB1B-30B7D71D7CC5}"/>
              </a:ext>
            </a:extLst>
          </p:cNvPr>
          <p:cNvGrpSpPr>
            <a:grpSpLocks/>
          </p:cNvGrpSpPr>
          <p:nvPr/>
        </p:nvGrpSpPr>
        <p:grpSpPr bwMode="auto">
          <a:xfrm>
            <a:off x="2711450" y="684213"/>
            <a:ext cx="3746500" cy="5475287"/>
            <a:chOff x="1708" y="431"/>
            <a:chExt cx="2360" cy="3449"/>
          </a:xfrm>
        </p:grpSpPr>
        <p:pic>
          <p:nvPicPr>
            <p:cNvPr id="6162" name="Picture 55">
              <a:extLst>
                <a:ext uri="{FF2B5EF4-FFF2-40B4-BE49-F238E27FC236}">
                  <a16:creationId xmlns:a16="http://schemas.microsoft.com/office/drawing/2014/main" id="{E1749644-DAA7-573F-0A54-D22ED2F323D6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8" y="431"/>
              <a:ext cx="2360" cy="3449"/>
            </a:xfrm>
            <a:prstGeom prst="rect">
              <a:avLst/>
            </a:prstGeom>
            <a:noFill/>
            <a:ln w="50800">
              <a:solidFill>
                <a:srgbClr val="66FF66"/>
              </a:solidFill>
              <a:miter lim="800000"/>
              <a:headEnd/>
              <a:tailEnd/>
            </a:ln>
            <a:effectLst>
              <a:outerShdw dist="161645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6163" name="Rectangle 56">
              <a:extLst>
                <a:ext uri="{FF2B5EF4-FFF2-40B4-BE49-F238E27FC236}">
                  <a16:creationId xmlns:a16="http://schemas.microsoft.com/office/drawing/2014/main" id="{2FB213D5-99BD-F74C-BA8E-D5113EFA1F2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3982733">
              <a:off x="1409" y="1216"/>
              <a:ext cx="1598" cy="27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DFCA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+mn-cs"/>
              </a:endParaRPr>
            </a:p>
          </p:txBody>
        </p:sp>
        <p:sp>
          <p:nvSpPr>
            <p:cNvPr id="6164" name="Rectangle 57">
              <a:extLst>
                <a:ext uri="{FF2B5EF4-FFF2-40B4-BE49-F238E27FC236}">
                  <a16:creationId xmlns:a16="http://schemas.microsoft.com/office/drawing/2014/main" id="{EBC5EE2E-EB73-28B3-28AB-F321EBE7EC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7" y="2991"/>
              <a:ext cx="513" cy="19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DFCA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+mn-cs"/>
              </a:endParaRPr>
            </a:p>
          </p:txBody>
        </p:sp>
        <p:sp>
          <p:nvSpPr>
            <p:cNvPr id="6165" name="Rectangle 58">
              <a:extLst>
                <a:ext uri="{FF2B5EF4-FFF2-40B4-BE49-F238E27FC236}">
                  <a16:creationId xmlns:a16="http://schemas.microsoft.com/office/drawing/2014/main" id="{AFE00F00-D0C7-C920-7B78-CA04ABEC13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74" y="2008"/>
              <a:ext cx="513" cy="111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DFCA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+mn-cs"/>
              </a:endParaRPr>
            </a:p>
          </p:txBody>
        </p:sp>
        <p:sp>
          <p:nvSpPr>
            <p:cNvPr id="6166" name="Rectangle 59">
              <a:extLst>
                <a:ext uri="{FF2B5EF4-FFF2-40B4-BE49-F238E27FC236}">
                  <a16:creationId xmlns:a16="http://schemas.microsoft.com/office/drawing/2014/main" id="{D1B8457B-5BF8-3D9C-8578-4E3ACAFCC2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57" y="1184"/>
              <a:ext cx="378" cy="12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DFCA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+mn-cs"/>
              </a:endParaRPr>
            </a:p>
          </p:txBody>
        </p:sp>
        <p:sp>
          <p:nvSpPr>
            <p:cNvPr id="6167" name="Rectangle 60">
              <a:extLst>
                <a:ext uri="{FF2B5EF4-FFF2-40B4-BE49-F238E27FC236}">
                  <a16:creationId xmlns:a16="http://schemas.microsoft.com/office/drawing/2014/main" id="{5C6349B1-AC53-A932-DB8B-A5505329ED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91" y="671"/>
              <a:ext cx="513" cy="14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DFCA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+mn-cs"/>
              </a:endParaRPr>
            </a:p>
          </p:txBody>
        </p:sp>
        <p:sp>
          <p:nvSpPr>
            <p:cNvPr id="6168" name="Rectangle 61">
              <a:extLst>
                <a:ext uri="{FF2B5EF4-FFF2-40B4-BE49-F238E27FC236}">
                  <a16:creationId xmlns:a16="http://schemas.microsoft.com/office/drawing/2014/main" id="{25249E7C-94EB-3150-6A13-4CCC77B3A8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25" y="1620"/>
              <a:ext cx="525" cy="13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DFCA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+mn-cs"/>
              </a:endParaRPr>
            </a:p>
          </p:txBody>
        </p:sp>
        <p:sp>
          <p:nvSpPr>
            <p:cNvPr id="6169" name="Rectangle 62">
              <a:extLst>
                <a:ext uri="{FF2B5EF4-FFF2-40B4-BE49-F238E27FC236}">
                  <a16:creationId xmlns:a16="http://schemas.microsoft.com/office/drawing/2014/main" id="{FEB95B6C-EBD6-62F9-F1F6-102210B409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79" y="2458"/>
              <a:ext cx="294" cy="10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DFCA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+mn-cs"/>
              </a:endParaRPr>
            </a:p>
          </p:txBody>
        </p:sp>
        <p:sp>
          <p:nvSpPr>
            <p:cNvPr id="6170" name="Text Box 63">
              <a:extLst>
                <a:ext uri="{FF2B5EF4-FFF2-40B4-BE49-F238E27FC236}">
                  <a16:creationId xmlns:a16="http://schemas.microsoft.com/office/drawing/2014/main" id="{18EBC594-F5F7-B1F0-EF79-D6D30C718CB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64" y="1143"/>
              <a:ext cx="117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Финикия</a:t>
              </a:r>
            </a:p>
          </p:txBody>
        </p:sp>
        <p:sp>
          <p:nvSpPr>
            <p:cNvPr id="6171" name="Text Box 64">
              <a:extLst>
                <a:ext uri="{FF2B5EF4-FFF2-40B4-BE49-F238E27FC236}">
                  <a16:creationId xmlns:a16="http://schemas.microsoft.com/office/drawing/2014/main" id="{F3E6019C-1E8C-7254-FC03-DA451B2F85F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90" y="654"/>
              <a:ext cx="1062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Галилея</a:t>
              </a:r>
            </a:p>
          </p:txBody>
        </p:sp>
        <p:sp>
          <p:nvSpPr>
            <p:cNvPr id="6172" name="Text Box 65">
              <a:extLst>
                <a:ext uri="{FF2B5EF4-FFF2-40B4-BE49-F238E27FC236}">
                  <a16:creationId xmlns:a16="http://schemas.microsoft.com/office/drawing/2014/main" id="{208A1BFB-9079-3CB2-892A-121FE3AF1FF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16" y="1895"/>
              <a:ext cx="117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Десятиградие</a:t>
              </a:r>
            </a:p>
          </p:txBody>
        </p:sp>
        <p:sp>
          <p:nvSpPr>
            <p:cNvPr id="6173" name="Text Box 66">
              <a:extLst>
                <a:ext uri="{FF2B5EF4-FFF2-40B4-BE49-F238E27FC236}">
                  <a16:creationId xmlns:a16="http://schemas.microsoft.com/office/drawing/2014/main" id="{503E23EE-E435-01CC-C8C4-08A5D23555E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80" y="2981"/>
              <a:ext cx="117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Перея</a:t>
              </a:r>
              <a:endPara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endParaRPr>
            </a:p>
          </p:txBody>
        </p:sp>
        <p:sp>
          <p:nvSpPr>
            <p:cNvPr id="6174" name="Text Box 67">
              <a:extLst>
                <a:ext uri="{FF2B5EF4-FFF2-40B4-BE49-F238E27FC236}">
                  <a16:creationId xmlns:a16="http://schemas.microsoft.com/office/drawing/2014/main" id="{BE2FF22E-48DC-0671-CA63-53C464FAAFF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-3843735">
              <a:off x="1302" y="1237"/>
              <a:ext cx="1837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Средиземное море</a:t>
              </a:r>
              <a:endPara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endParaRPr>
            </a:p>
          </p:txBody>
        </p:sp>
        <p:sp>
          <p:nvSpPr>
            <p:cNvPr id="6175" name="Text Box 68">
              <a:extLst>
                <a:ext uri="{FF2B5EF4-FFF2-40B4-BE49-F238E27FC236}">
                  <a16:creationId xmlns:a16="http://schemas.microsoft.com/office/drawing/2014/main" id="{48C731BF-1A34-8995-7CC7-C98FB038D41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79" y="1609"/>
              <a:ext cx="612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Самария</a:t>
              </a:r>
            </a:p>
          </p:txBody>
        </p:sp>
        <p:sp>
          <p:nvSpPr>
            <p:cNvPr id="6176" name="Text Box 69">
              <a:extLst>
                <a:ext uri="{FF2B5EF4-FFF2-40B4-BE49-F238E27FC236}">
                  <a16:creationId xmlns:a16="http://schemas.microsoft.com/office/drawing/2014/main" id="{BE60CFCC-4427-F739-5D47-DBB57114861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79" y="2420"/>
              <a:ext cx="567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Иудея</a:t>
              </a:r>
              <a:endPara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endParaRPr>
            </a:p>
          </p:txBody>
        </p:sp>
      </p:grpSp>
      <p:sp>
        <p:nvSpPr>
          <p:cNvPr id="670771" name="AutoShape 51">
            <a:extLst>
              <a:ext uri="{FF2B5EF4-FFF2-40B4-BE49-F238E27FC236}">
                <a16:creationId xmlns:a16="http://schemas.microsoft.com/office/drawing/2014/main" id="{54C753FE-BC51-3BFC-1D14-EAA1D27D0C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98925" y="1827213"/>
            <a:ext cx="1296988" cy="339725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FF00"/>
            </a:solidFill>
            <a:round/>
            <a:headEnd/>
            <a:tailEnd/>
          </a:ln>
          <a:effectLst>
            <a:outerShdw dist="53882" dir="27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/>
              <a:uLnTx/>
              <a:uFillTx/>
              <a:latin typeface="Comic Sans MS" panose="030F0902030302020204" pitchFamily="66" charset="0"/>
              <a:ea typeface="+mn-ea"/>
              <a:cs typeface="+mn-cs"/>
            </a:endParaRPr>
          </a:p>
        </p:txBody>
      </p:sp>
      <p:sp>
        <p:nvSpPr>
          <p:cNvPr id="670772" name="AutoShape 52">
            <a:extLst>
              <a:ext uri="{FF2B5EF4-FFF2-40B4-BE49-F238E27FC236}">
                <a16:creationId xmlns:a16="http://schemas.microsoft.com/office/drawing/2014/main" id="{796CFE71-A2E0-AA57-F3EE-3DEEB5CF34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1563" y="3006725"/>
            <a:ext cx="1724025" cy="339725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FF00"/>
            </a:solidFill>
            <a:round/>
            <a:headEnd/>
            <a:tailEnd/>
          </a:ln>
          <a:effectLst>
            <a:outerShdw dist="53882" dir="27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/>
              <a:uLnTx/>
              <a:uFillTx/>
              <a:latin typeface="Comic Sans MS" panose="030F0902030302020204" pitchFamily="66" charset="0"/>
              <a:ea typeface="+mn-ea"/>
              <a:cs typeface="+mn-cs"/>
            </a:endParaRPr>
          </a:p>
        </p:txBody>
      </p:sp>
      <p:sp>
        <p:nvSpPr>
          <p:cNvPr id="670770" name="AutoShape 50">
            <a:extLst>
              <a:ext uri="{FF2B5EF4-FFF2-40B4-BE49-F238E27FC236}">
                <a16:creationId xmlns:a16="http://schemas.microsoft.com/office/drawing/2014/main" id="{446D5048-6688-0CCA-5C8D-1317E3B9FB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71913" y="4754563"/>
            <a:ext cx="930275" cy="339725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FF00"/>
            </a:solidFill>
            <a:round/>
            <a:headEnd/>
            <a:tailEnd/>
          </a:ln>
          <a:effectLst>
            <a:outerShdw dist="53882" dir="27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>
            <a:lvl1pPr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/>
              <a:uLnTx/>
              <a:uFillTx/>
              <a:latin typeface="Comic Sans MS" panose="030F0902030302020204" pitchFamily="66" charset="0"/>
              <a:ea typeface="+mn-ea"/>
              <a:cs typeface="+mn-cs"/>
            </a:endParaRPr>
          </a:p>
        </p:txBody>
      </p:sp>
      <p:sp>
        <p:nvSpPr>
          <p:cNvPr id="670773" name="Rectangle 53">
            <a:extLst>
              <a:ext uri="{FF2B5EF4-FFF2-40B4-BE49-F238E27FC236}">
                <a16:creationId xmlns:a16="http://schemas.microsoft.com/office/drawing/2014/main" id="{F13AA6A6-BAB0-2AFE-5920-09B300334C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5789613"/>
            <a:ext cx="8659813" cy="576262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Путешествия Христа по образу бутона</a:t>
            </a: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...</a:t>
            </a:r>
          </a:p>
        </p:txBody>
      </p:sp>
      <p:sp>
        <p:nvSpPr>
          <p:cNvPr id="2" name="Rectangle 53">
            <a:extLst>
              <a:ext uri="{FF2B5EF4-FFF2-40B4-BE49-F238E27FC236}">
                <a16:creationId xmlns:a16="http://schemas.microsoft.com/office/drawing/2014/main" id="{E1030A72-F023-3B35-9900-FFBAD60378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4788" y="3243263"/>
            <a:ext cx="8661400" cy="10128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en-US" sz="6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Христа</a:t>
            </a:r>
            <a:endParaRPr kumimoji="0" lang="en-US" altLang="en-US" sz="48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0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707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707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0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707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707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0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707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707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682" name="Group 122">
            <a:extLst>
              <a:ext uri="{FF2B5EF4-FFF2-40B4-BE49-F238E27FC236}">
                <a16:creationId xmlns:a16="http://schemas.microsoft.com/office/drawing/2014/main" id="{6C0BB6DB-C312-5F53-CFFB-ADA05573C974}"/>
              </a:ext>
            </a:extLst>
          </p:cNvPr>
          <p:cNvGrpSpPr>
            <a:grpSpLocks/>
          </p:cNvGrpSpPr>
          <p:nvPr/>
        </p:nvGrpSpPr>
        <p:grpSpPr bwMode="auto">
          <a:xfrm>
            <a:off x="2711450" y="684213"/>
            <a:ext cx="3746500" cy="5475287"/>
            <a:chOff x="1708" y="431"/>
            <a:chExt cx="2360" cy="3449"/>
          </a:xfrm>
        </p:grpSpPr>
        <p:pic>
          <p:nvPicPr>
            <p:cNvPr id="194683" name="Picture 123">
              <a:extLst>
                <a:ext uri="{FF2B5EF4-FFF2-40B4-BE49-F238E27FC236}">
                  <a16:creationId xmlns:a16="http://schemas.microsoft.com/office/drawing/2014/main" id="{5B5E4501-9C25-6E61-9811-B171339A4FF3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8" y="431"/>
              <a:ext cx="2360" cy="3449"/>
            </a:xfrm>
            <a:prstGeom prst="rect">
              <a:avLst/>
            </a:prstGeom>
            <a:noFill/>
            <a:ln w="50800">
              <a:solidFill>
                <a:srgbClr val="66FF66"/>
              </a:solidFill>
              <a:miter lim="800000"/>
              <a:headEnd/>
              <a:tailEnd/>
            </a:ln>
            <a:effectLst>
              <a:outerShdw dist="161645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194684" name="Rectangle 124">
              <a:extLst>
                <a:ext uri="{FF2B5EF4-FFF2-40B4-BE49-F238E27FC236}">
                  <a16:creationId xmlns:a16="http://schemas.microsoft.com/office/drawing/2014/main" id="{5C5D37F8-8058-3003-3629-0474705D39D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3982733">
              <a:off x="1409" y="1216"/>
              <a:ext cx="1598" cy="27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4685" name="Rectangle 125">
              <a:extLst>
                <a:ext uri="{FF2B5EF4-FFF2-40B4-BE49-F238E27FC236}">
                  <a16:creationId xmlns:a16="http://schemas.microsoft.com/office/drawing/2014/main" id="{F428DB09-1750-3073-749E-97943562AC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7" y="2991"/>
              <a:ext cx="513" cy="19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4686" name="Rectangle 126">
              <a:extLst>
                <a:ext uri="{FF2B5EF4-FFF2-40B4-BE49-F238E27FC236}">
                  <a16:creationId xmlns:a16="http://schemas.microsoft.com/office/drawing/2014/main" id="{C98755BC-AC75-335D-56CC-2291D87DD6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74" y="2008"/>
              <a:ext cx="513" cy="111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4687" name="Rectangle 127">
              <a:extLst>
                <a:ext uri="{FF2B5EF4-FFF2-40B4-BE49-F238E27FC236}">
                  <a16:creationId xmlns:a16="http://schemas.microsoft.com/office/drawing/2014/main" id="{E5196E14-5636-B4E4-AF19-4A778A861D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57" y="1184"/>
              <a:ext cx="378" cy="12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4688" name="Rectangle 128">
              <a:extLst>
                <a:ext uri="{FF2B5EF4-FFF2-40B4-BE49-F238E27FC236}">
                  <a16:creationId xmlns:a16="http://schemas.microsoft.com/office/drawing/2014/main" id="{5AADE691-E4AA-7B57-0E12-7A488E4129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91" y="671"/>
              <a:ext cx="513" cy="14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4689" name="Rectangle 129">
              <a:extLst>
                <a:ext uri="{FF2B5EF4-FFF2-40B4-BE49-F238E27FC236}">
                  <a16:creationId xmlns:a16="http://schemas.microsoft.com/office/drawing/2014/main" id="{8166D6EB-463B-686A-381C-6111D4FB2A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25" y="1620"/>
              <a:ext cx="525" cy="13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4690" name="Rectangle 130">
              <a:extLst>
                <a:ext uri="{FF2B5EF4-FFF2-40B4-BE49-F238E27FC236}">
                  <a16:creationId xmlns:a16="http://schemas.microsoft.com/office/drawing/2014/main" id="{BA1F1651-3D8D-CBEE-65CB-201256568A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79" y="2458"/>
              <a:ext cx="294" cy="10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4691" name="Text Box 131">
              <a:extLst>
                <a:ext uri="{FF2B5EF4-FFF2-40B4-BE49-F238E27FC236}">
                  <a16:creationId xmlns:a16="http://schemas.microsoft.com/office/drawing/2014/main" id="{51B34C1A-A760-754B-385B-21222426569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64" y="1143"/>
              <a:ext cx="117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altLang="en-US" sz="1600">
                  <a:solidFill>
                    <a:schemeClr val="tx1"/>
                  </a:solidFill>
                  <a:latin typeface="Helvetica" pitchFamily="2" charset="0"/>
                </a:rPr>
                <a:t>Финикия</a:t>
              </a:r>
            </a:p>
          </p:txBody>
        </p:sp>
        <p:sp>
          <p:nvSpPr>
            <p:cNvPr id="194692" name="Text Box 132">
              <a:extLst>
                <a:ext uri="{FF2B5EF4-FFF2-40B4-BE49-F238E27FC236}">
                  <a16:creationId xmlns:a16="http://schemas.microsoft.com/office/drawing/2014/main" id="{FA9B1AE0-EB27-6BE2-F5EE-FA7DC1835D6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90" y="654"/>
              <a:ext cx="1062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altLang="en-US" sz="1200">
                  <a:solidFill>
                    <a:schemeClr val="tx1"/>
                  </a:solidFill>
                  <a:latin typeface="Helvetica" pitchFamily="2" charset="0"/>
                </a:rPr>
                <a:t>Галилея</a:t>
              </a:r>
            </a:p>
          </p:txBody>
        </p:sp>
        <p:sp>
          <p:nvSpPr>
            <p:cNvPr id="194693" name="Text Box 133">
              <a:extLst>
                <a:ext uri="{FF2B5EF4-FFF2-40B4-BE49-F238E27FC236}">
                  <a16:creationId xmlns:a16="http://schemas.microsoft.com/office/drawing/2014/main" id="{B3F9891B-4F2B-6FCF-1762-F84C6269BF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16" y="1895"/>
              <a:ext cx="117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altLang="en-US" sz="1600">
                  <a:solidFill>
                    <a:schemeClr val="tx1"/>
                  </a:solidFill>
                  <a:latin typeface="Helvetica" pitchFamily="2" charset="0"/>
                </a:rPr>
                <a:t>Десятиградие</a:t>
              </a:r>
            </a:p>
          </p:txBody>
        </p:sp>
        <p:sp>
          <p:nvSpPr>
            <p:cNvPr id="194694" name="Text Box 134">
              <a:extLst>
                <a:ext uri="{FF2B5EF4-FFF2-40B4-BE49-F238E27FC236}">
                  <a16:creationId xmlns:a16="http://schemas.microsoft.com/office/drawing/2014/main" id="{3D828485-FF60-FE8C-716B-60130148E85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80" y="2981"/>
              <a:ext cx="117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altLang="en-US" sz="1600">
                  <a:solidFill>
                    <a:schemeClr val="tx1"/>
                  </a:solidFill>
                  <a:latin typeface="Helvetica" pitchFamily="2" charset="0"/>
                </a:rPr>
                <a:t>Перея</a:t>
              </a:r>
              <a:endParaRPr lang="en-US" altLang="en-US" sz="1600">
                <a:solidFill>
                  <a:schemeClr val="tx1"/>
                </a:solidFill>
                <a:latin typeface="Helvetica" pitchFamily="2" charset="0"/>
              </a:endParaRPr>
            </a:p>
          </p:txBody>
        </p:sp>
        <p:sp>
          <p:nvSpPr>
            <p:cNvPr id="194695" name="Text Box 135">
              <a:extLst>
                <a:ext uri="{FF2B5EF4-FFF2-40B4-BE49-F238E27FC236}">
                  <a16:creationId xmlns:a16="http://schemas.microsoft.com/office/drawing/2014/main" id="{06E3F852-8A59-279E-1737-266231D1025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7756265">
              <a:off x="1302" y="1237"/>
              <a:ext cx="1837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 altLang="en-US">
                  <a:solidFill>
                    <a:schemeClr val="tx1"/>
                  </a:solidFill>
                  <a:latin typeface="Helvetica" pitchFamily="2" charset="0"/>
                </a:rPr>
                <a:t>Средиземное море</a:t>
              </a:r>
              <a:endParaRPr lang="en-US" altLang="en-US">
                <a:solidFill>
                  <a:schemeClr val="tx1"/>
                </a:solidFill>
                <a:latin typeface="Helvetica" pitchFamily="2" charset="0"/>
              </a:endParaRPr>
            </a:p>
          </p:txBody>
        </p:sp>
        <p:sp>
          <p:nvSpPr>
            <p:cNvPr id="194696" name="Text Box 136">
              <a:extLst>
                <a:ext uri="{FF2B5EF4-FFF2-40B4-BE49-F238E27FC236}">
                  <a16:creationId xmlns:a16="http://schemas.microsoft.com/office/drawing/2014/main" id="{7EF8B7E9-BB38-66B7-D8C0-4674F457C20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79" y="1609"/>
              <a:ext cx="612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altLang="en-US" sz="1200">
                  <a:solidFill>
                    <a:schemeClr val="tx1"/>
                  </a:solidFill>
                  <a:latin typeface="Helvetica" pitchFamily="2" charset="0"/>
                </a:rPr>
                <a:t>Самария</a:t>
              </a:r>
            </a:p>
          </p:txBody>
        </p:sp>
        <p:sp>
          <p:nvSpPr>
            <p:cNvPr id="194697" name="Text Box 137">
              <a:extLst>
                <a:ext uri="{FF2B5EF4-FFF2-40B4-BE49-F238E27FC236}">
                  <a16:creationId xmlns:a16="http://schemas.microsoft.com/office/drawing/2014/main" id="{F40A0757-3BAC-07D3-01D6-28751ACEB74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79" y="2420"/>
              <a:ext cx="567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altLang="en-US" sz="1200">
                  <a:solidFill>
                    <a:schemeClr val="tx1"/>
                  </a:solidFill>
                  <a:latin typeface="Helvetica" pitchFamily="2" charset="0"/>
                </a:rPr>
                <a:t>Иудея</a:t>
              </a:r>
              <a:endParaRPr lang="en-US" altLang="en-US" sz="1200">
                <a:solidFill>
                  <a:schemeClr val="tx1"/>
                </a:solidFill>
                <a:latin typeface="Helvetica" pitchFamily="2" charset="0"/>
              </a:endParaRPr>
            </a:p>
          </p:txBody>
        </p:sp>
      </p:grpSp>
      <p:grpSp>
        <p:nvGrpSpPr>
          <p:cNvPr id="194652" name="Group 92">
            <a:extLst>
              <a:ext uri="{FF2B5EF4-FFF2-40B4-BE49-F238E27FC236}">
                <a16:creationId xmlns:a16="http://schemas.microsoft.com/office/drawing/2014/main" id="{D465495D-062E-AA3E-87BC-8A620D52AF75}"/>
              </a:ext>
            </a:extLst>
          </p:cNvPr>
          <p:cNvGrpSpPr>
            <a:grpSpLocks/>
          </p:cNvGrpSpPr>
          <p:nvPr/>
        </p:nvGrpSpPr>
        <p:grpSpPr bwMode="auto">
          <a:xfrm>
            <a:off x="4203700" y="1701800"/>
            <a:ext cx="1179513" cy="3009900"/>
            <a:chOff x="2648" y="1072"/>
            <a:chExt cx="743" cy="1896"/>
          </a:xfrm>
        </p:grpSpPr>
        <p:sp>
          <p:nvSpPr>
            <p:cNvPr id="194653" name="Oval 93">
              <a:extLst>
                <a:ext uri="{FF2B5EF4-FFF2-40B4-BE49-F238E27FC236}">
                  <a16:creationId xmlns:a16="http://schemas.microsoft.com/office/drawing/2014/main" id="{FA3232A8-1CC0-EF04-E41A-F55679BA13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8" y="2835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ru-RU" altLang="en-US" sz="2000" b="0">
                <a:solidFill>
                  <a:srgbClr val="FFFF00"/>
                </a:solidFill>
              </a:endParaRPr>
            </a:p>
          </p:txBody>
        </p:sp>
        <p:sp>
          <p:nvSpPr>
            <p:cNvPr id="194654" name="Oval 94">
              <a:extLst>
                <a:ext uri="{FF2B5EF4-FFF2-40B4-BE49-F238E27FC236}">
                  <a16:creationId xmlns:a16="http://schemas.microsoft.com/office/drawing/2014/main" id="{C800C192-DEB1-C66A-C445-6A23CF393B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61" y="2662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ru-RU" altLang="en-US" sz="2000" b="0">
                <a:solidFill>
                  <a:srgbClr val="FFFF00"/>
                </a:solidFill>
              </a:endParaRPr>
            </a:p>
          </p:txBody>
        </p:sp>
        <p:sp>
          <p:nvSpPr>
            <p:cNvPr id="194655" name="Oval 95">
              <a:extLst>
                <a:ext uri="{FF2B5EF4-FFF2-40B4-BE49-F238E27FC236}">
                  <a16:creationId xmlns:a16="http://schemas.microsoft.com/office/drawing/2014/main" id="{D8FA5574-C0AA-9413-626E-987784208A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61" y="1348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ru-RU" altLang="en-US" sz="2000" b="0">
                <a:solidFill>
                  <a:srgbClr val="FFFF00"/>
                </a:solidFill>
              </a:endParaRPr>
            </a:p>
          </p:txBody>
        </p:sp>
        <p:sp>
          <p:nvSpPr>
            <p:cNvPr id="194656" name="Oval 96">
              <a:extLst>
                <a:ext uri="{FF2B5EF4-FFF2-40B4-BE49-F238E27FC236}">
                  <a16:creationId xmlns:a16="http://schemas.microsoft.com/office/drawing/2014/main" id="{E4E81F59-4CCD-FEE8-4AA8-09B886D267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58" y="1072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ru-RU" altLang="en-US" sz="2000" b="0">
                <a:solidFill>
                  <a:srgbClr val="FFFF00"/>
                </a:solidFill>
              </a:endParaRPr>
            </a:p>
          </p:txBody>
        </p:sp>
      </p:grpSp>
      <p:sp>
        <p:nvSpPr>
          <p:cNvPr id="194563" name="Rectangle 3">
            <a:extLst>
              <a:ext uri="{FF2B5EF4-FFF2-40B4-BE49-F238E27FC236}">
                <a16:creationId xmlns:a16="http://schemas.microsoft.com/office/drawing/2014/main" id="{47E59BB1-88AC-44AE-E51A-3C33A4ACE6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2925" y="158750"/>
            <a:ext cx="742950" cy="1433513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566" name="Oval 6">
            <a:extLst>
              <a:ext uri="{FF2B5EF4-FFF2-40B4-BE49-F238E27FC236}">
                <a16:creationId xmlns:a16="http://schemas.microsoft.com/office/drawing/2014/main" id="{B9221825-EF51-7558-9F54-1E1E0177FA11}"/>
              </a:ext>
            </a:extLst>
          </p:cNvPr>
          <p:cNvSpPr>
            <a:spLocks noChangeArrowheads="1"/>
          </p:cNvSpPr>
          <p:nvPr/>
        </p:nvSpPr>
        <p:spPr bwMode="auto">
          <a:xfrm rot="240000">
            <a:off x="4368800" y="1905000"/>
            <a:ext cx="1206500" cy="2446338"/>
          </a:xfrm>
          <a:prstGeom prst="ellipse">
            <a:avLst/>
          </a:prstGeom>
          <a:noFill/>
          <a:ln w="5080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567" name="Rectangle 7">
            <a:extLst>
              <a:ext uri="{FF2B5EF4-FFF2-40B4-BE49-F238E27FC236}">
                <a16:creationId xmlns:a16="http://schemas.microsoft.com/office/drawing/2014/main" id="{A2B936A8-7195-7E45-777B-B0F0487579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72325" y="5473700"/>
            <a:ext cx="117633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568" name="Rectangle 8">
            <a:extLst>
              <a:ext uri="{FF2B5EF4-FFF2-40B4-BE49-F238E27FC236}">
                <a16:creationId xmlns:a16="http://schemas.microsoft.com/office/drawing/2014/main" id="{9F86D139-05B7-A94A-9845-F6B1BCF7B8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800" y="4035425"/>
            <a:ext cx="2605088" cy="12192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r">
              <a:lnSpc>
                <a:spcPct val="55000"/>
              </a:lnSpc>
              <a:spcBef>
                <a:spcPct val="50000"/>
              </a:spcBef>
            </a:pPr>
            <a:r>
              <a:rPr lang="en-US" altLang="en-US" sz="2000">
                <a:solidFill>
                  <a:schemeClr val="tx1"/>
                </a:solidFill>
                <a:latin typeface="Krone" charset="0"/>
              </a:rPr>
              <a:t>1. </a:t>
            </a:r>
            <a:r>
              <a:rPr lang="ru-RU" altLang="en-US" sz="2000">
                <a:solidFill>
                  <a:schemeClr val="tx1"/>
                </a:solidFill>
                <a:latin typeface="Krone" charset="0"/>
              </a:rPr>
              <a:t>ПЕРВОЕ</a:t>
            </a:r>
            <a:r>
              <a:rPr lang="en-US" altLang="en-US" sz="2000">
                <a:solidFill>
                  <a:schemeClr val="tx1"/>
                </a:solidFill>
                <a:latin typeface="Krone" charset="0"/>
              </a:rPr>
              <a:t> </a:t>
            </a:r>
          </a:p>
          <a:p>
            <a:pPr algn="r">
              <a:lnSpc>
                <a:spcPct val="55000"/>
              </a:lnSpc>
              <a:spcBef>
                <a:spcPct val="50000"/>
              </a:spcBef>
            </a:pPr>
            <a:r>
              <a:rPr lang="ru-RU" altLang="en-US" sz="2000">
                <a:solidFill>
                  <a:srgbClr val="FFFF00"/>
                </a:solidFill>
                <a:latin typeface="Krone" charset="0"/>
              </a:rPr>
              <a:t>ИЕРУСАЛИМСКОЕ</a:t>
            </a:r>
            <a:r>
              <a:rPr lang="en-US" altLang="en-US" sz="2000">
                <a:solidFill>
                  <a:schemeClr val="tx1"/>
                </a:solidFill>
                <a:latin typeface="Krone" charset="0"/>
              </a:rPr>
              <a:t> </a:t>
            </a:r>
          </a:p>
          <a:p>
            <a:pPr algn="r">
              <a:lnSpc>
                <a:spcPct val="55000"/>
              </a:lnSpc>
              <a:spcBef>
                <a:spcPct val="50000"/>
              </a:spcBef>
            </a:pPr>
            <a:r>
              <a:rPr lang="ru-RU" altLang="en-US" sz="2000">
                <a:solidFill>
                  <a:schemeClr val="tx1"/>
                </a:solidFill>
                <a:latin typeface="Krone" charset="0"/>
              </a:rPr>
              <a:t>СЛУЖЕНИЕ</a:t>
            </a:r>
          </a:p>
          <a:p>
            <a:pPr algn="r">
              <a:lnSpc>
                <a:spcPct val="55000"/>
              </a:lnSpc>
              <a:spcBef>
                <a:spcPct val="50000"/>
              </a:spcBef>
            </a:pPr>
            <a:r>
              <a:rPr lang="ru-RU" altLang="en-US" sz="2000">
                <a:solidFill>
                  <a:schemeClr val="tx1"/>
                </a:solidFill>
                <a:latin typeface="Krone" charset="0"/>
              </a:rPr>
              <a:t> ГОСПОДА</a:t>
            </a:r>
            <a:endParaRPr lang="en-US" altLang="en-US" sz="2000">
              <a:solidFill>
                <a:schemeClr val="tx1"/>
              </a:solidFill>
              <a:latin typeface="Krone" charset="0"/>
            </a:endParaRPr>
          </a:p>
        </p:txBody>
      </p:sp>
      <p:sp>
        <p:nvSpPr>
          <p:cNvPr id="194569" name="Oval 9">
            <a:extLst>
              <a:ext uri="{FF2B5EF4-FFF2-40B4-BE49-F238E27FC236}">
                <a16:creationId xmlns:a16="http://schemas.microsoft.com/office/drawing/2014/main" id="{8B9CAE5C-2E2F-4C71-D8F6-2D670599F7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9038" y="3960813"/>
            <a:ext cx="404812" cy="361950"/>
          </a:xfrm>
          <a:prstGeom prst="ellipse">
            <a:avLst/>
          </a:prstGeom>
          <a:noFill/>
          <a:ln w="57150">
            <a:solidFill>
              <a:srgbClr val="D83104"/>
            </a:solidFill>
            <a:round/>
            <a:headEnd/>
            <a:tailEnd/>
          </a:ln>
          <a:effectLst>
            <a:outerShdw dist="81320" dir="2319588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570" name="Oval 10">
            <a:extLst>
              <a:ext uri="{FF2B5EF4-FFF2-40B4-BE49-F238E27FC236}">
                <a16:creationId xmlns:a16="http://schemas.microsoft.com/office/drawing/2014/main" id="{41EBC2E5-D7E2-35C1-99DE-4E9B407FEC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56100" y="4000500"/>
            <a:ext cx="609600" cy="609600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571" name="Line 11">
            <a:extLst>
              <a:ext uri="{FF2B5EF4-FFF2-40B4-BE49-F238E27FC236}">
                <a16:creationId xmlns:a16="http://schemas.microsoft.com/office/drawing/2014/main" id="{227FC49B-5F4E-09C7-CE13-FA95DDBA6A5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565400" y="4364038"/>
            <a:ext cx="1998663" cy="169862"/>
          </a:xfrm>
          <a:prstGeom prst="line">
            <a:avLst/>
          </a:prstGeom>
          <a:noFill/>
          <a:ln w="76200">
            <a:solidFill>
              <a:srgbClr val="EEFF4B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611" name="Text Box 51">
            <a:extLst>
              <a:ext uri="{FF2B5EF4-FFF2-40B4-BE49-F238E27FC236}">
                <a16:creationId xmlns:a16="http://schemas.microsoft.com/office/drawing/2014/main" id="{59360C6D-EF35-8C1A-48C5-4FFE0794B7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4713" y="66675"/>
            <a:ext cx="3321050" cy="3048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1400">
                <a:solidFill>
                  <a:schemeClr val="tx1"/>
                </a:solidFill>
              </a:rPr>
              <a:t>Иоанна</a:t>
            </a:r>
            <a:r>
              <a:rPr lang="en-US" altLang="en-US" sz="1400">
                <a:solidFill>
                  <a:schemeClr val="tx1"/>
                </a:solidFill>
              </a:rPr>
              <a:t> 2:13-2:25</a:t>
            </a:r>
          </a:p>
        </p:txBody>
      </p:sp>
      <p:sp>
        <p:nvSpPr>
          <p:cNvPr id="194629" name="AutoShape 69">
            <a:extLst>
              <a:ext uri="{FF2B5EF4-FFF2-40B4-BE49-F238E27FC236}">
                <a16:creationId xmlns:a16="http://schemas.microsoft.com/office/drawing/2014/main" id="{7F35060D-B289-C4BA-5BAC-F7D199F90F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630" name="Rectangle 70">
            <a:extLst>
              <a:ext uri="{FF2B5EF4-FFF2-40B4-BE49-F238E27FC236}">
                <a16:creationId xmlns:a16="http://schemas.microsoft.com/office/drawing/2014/main" id="{7982BBFB-B8BE-1963-3DEA-D70C01645C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631" name="Line 71">
            <a:extLst>
              <a:ext uri="{FF2B5EF4-FFF2-40B4-BE49-F238E27FC236}">
                <a16:creationId xmlns:a16="http://schemas.microsoft.com/office/drawing/2014/main" id="{D22E024D-EC9F-A98F-1701-0A2D137B26AA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632" name="Line 72">
            <a:extLst>
              <a:ext uri="{FF2B5EF4-FFF2-40B4-BE49-F238E27FC236}">
                <a16:creationId xmlns:a16="http://schemas.microsoft.com/office/drawing/2014/main" id="{CBE8D94F-DE66-5B2D-3B4C-0E6A68FB914E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633" name="Line 73">
            <a:extLst>
              <a:ext uri="{FF2B5EF4-FFF2-40B4-BE49-F238E27FC236}">
                <a16:creationId xmlns:a16="http://schemas.microsoft.com/office/drawing/2014/main" id="{CB328DDA-0A76-F725-E24C-39C6A3CDC47D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634" name="Line 74">
            <a:extLst>
              <a:ext uri="{FF2B5EF4-FFF2-40B4-BE49-F238E27FC236}">
                <a16:creationId xmlns:a16="http://schemas.microsoft.com/office/drawing/2014/main" id="{5EB43723-8D61-8C03-206E-8FB867D2380D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635" name="Line 75">
            <a:extLst>
              <a:ext uri="{FF2B5EF4-FFF2-40B4-BE49-F238E27FC236}">
                <a16:creationId xmlns:a16="http://schemas.microsoft.com/office/drawing/2014/main" id="{401FFEF2-E47C-DA71-193C-61F375570AF3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636" name="Rectangle 76">
            <a:extLst>
              <a:ext uri="{FF2B5EF4-FFF2-40B4-BE49-F238E27FC236}">
                <a16:creationId xmlns:a16="http://schemas.microsoft.com/office/drawing/2014/main" id="{6D69F47E-D404-5344-184B-D806EE03C2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3429000"/>
            <a:ext cx="714375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1200">
                <a:solidFill>
                  <a:srgbClr val="000000"/>
                </a:solidFill>
                <a:latin typeface="Chicago" charset="0"/>
              </a:rPr>
              <a:t>ИИСУС</a:t>
            </a:r>
            <a:endParaRPr lang="en-US" altLang="en-US" sz="1200">
              <a:solidFill>
                <a:srgbClr val="000000"/>
              </a:solidFill>
              <a:latin typeface="Chicago" charset="0"/>
            </a:endParaRPr>
          </a:p>
        </p:txBody>
      </p:sp>
      <p:sp>
        <p:nvSpPr>
          <p:cNvPr id="194637" name="Rectangle 77">
            <a:extLst>
              <a:ext uri="{FF2B5EF4-FFF2-40B4-BE49-F238E27FC236}">
                <a16:creationId xmlns:a16="http://schemas.microsoft.com/office/drawing/2014/main" id="{843F9421-9070-BFF3-199D-A6629F1366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638" name="Line 78">
            <a:extLst>
              <a:ext uri="{FF2B5EF4-FFF2-40B4-BE49-F238E27FC236}">
                <a16:creationId xmlns:a16="http://schemas.microsoft.com/office/drawing/2014/main" id="{4DAAD7C4-87DE-FD11-F9E1-CC97088B41AC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639" name="Line 79">
            <a:extLst>
              <a:ext uri="{FF2B5EF4-FFF2-40B4-BE49-F238E27FC236}">
                <a16:creationId xmlns:a16="http://schemas.microsoft.com/office/drawing/2014/main" id="{95DB67BF-F53C-02A9-AAEA-5866069D2835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640" name="Rectangle 80">
            <a:extLst>
              <a:ext uri="{FF2B5EF4-FFF2-40B4-BE49-F238E27FC236}">
                <a16:creationId xmlns:a16="http://schemas.microsoft.com/office/drawing/2014/main" id="{64A7AAD2-1DB5-3FB5-FD09-E0DF49C01B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641" name="Rectangle 81">
            <a:extLst>
              <a:ext uri="{FF2B5EF4-FFF2-40B4-BE49-F238E27FC236}">
                <a16:creationId xmlns:a16="http://schemas.microsoft.com/office/drawing/2014/main" id="{5A0710BB-6CE5-CEC2-A385-44CA60B2E8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643" name="Text Box 83">
            <a:extLst>
              <a:ext uri="{FF2B5EF4-FFF2-40B4-BE49-F238E27FC236}">
                <a16:creationId xmlns:a16="http://schemas.microsoft.com/office/drawing/2014/main" id="{7C1B2F43-EBB3-D385-104A-2F29B02366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194645" name="Text Box 85">
            <a:extLst>
              <a:ext uri="{FF2B5EF4-FFF2-40B4-BE49-F238E27FC236}">
                <a16:creationId xmlns:a16="http://schemas.microsoft.com/office/drawing/2014/main" id="{2FB7106D-4924-922A-CC72-5DAB5FDF93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51350" y="185738"/>
            <a:ext cx="4548188" cy="636587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shade val="0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0"/>
                  <a:invGamma/>
                </a:schemeClr>
              </a:gs>
            </a:gsLst>
            <a:lin ang="5400000" scaled="1"/>
          </a:gradFill>
          <a:ln w="57150">
            <a:solidFill>
              <a:srgbClr val="FFFF00"/>
            </a:solidFill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en-US" sz="3200">
                <a:solidFill>
                  <a:srgbClr val="FFFF00"/>
                </a:solidFill>
              </a:rPr>
              <a:t>ПРИЛОЖЕНИЕ</a:t>
            </a:r>
            <a:r>
              <a:rPr lang="en-US" altLang="en-US" sz="3200">
                <a:solidFill>
                  <a:srgbClr val="FFFF00"/>
                </a:solidFill>
              </a:rPr>
              <a:t> </a:t>
            </a:r>
            <a:r>
              <a:rPr lang="ru-RU" altLang="en-US" sz="3200">
                <a:solidFill>
                  <a:srgbClr val="FFFF00"/>
                </a:solidFill>
              </a:rPr>
              <a:t>№</a:t>
            </a:r>
            <a:r>
              <a:rPr lang="en-US" altLang="en-US" sz="3200">
                <a:solidFill>
                  <a:srgbClr val="FFFF00"/>
                </a:solidFill>
              </a:rPr>
              <a:t>07</a:t>
            </a:r>
          </a:p>
        </p:txBody>
      </p:sp>
      <p:sp>
        <p:nvSpPr>
          <p:cNvPr id="194646" name="Oval 86">
            <a:extLst>
              <a:ext uri="{FF2B5EF4-FFF2-40B4-BE49-F238E27FC236}">
                <a16:creationId xmlns:a16="http://schemas.microsoft.com/office/drawing/2014/main" id="{D003E4EA-772D-6D27-7613-EC8230EBB0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50" y="4171950"/>
            <a:ext cx="2871788" cy="530225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657" name="Rectangle 97">
            <a:extLst>
              <a:ext uri="{FF2B5EF4-FFF2-40B4-BE49-F238E27FC236}">
                <a16:creationId xmlns:a16="http://schemas.microsoft.com/office/drawing/2014/main" id="{DD293F23-F361-7225-EF91-E9BFFA592C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8177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09</a:t>
            </a:r>
          </a:p>
        </p:txBody>
      </p:sp>
      <p:sp>
        <p:nvSpPr>
          <p:cNvPr id="194658" name="Text Box 98">
            <a:extLst>
              <a:ext uri="{FF2B5EF4-FFF2-40B4-BE49-F238E27FC236}">
                <a16:creationId xmlns:a16="http://schemas.microsoft.com/office/drawing/2014/main" id="{910F15D9-0D7F-44B6-0687-659F36AB72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97713" y="6284913"/>
            <a:ext cx="143668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en-US" sz="1200">
                <a:solidFill>
                  <a:schemeClr val="tx1"/>
                </a:solidFill>
                <a:latin typeface="Arial" panose="020B0604020202020204" pitchFamily="34" charset="0"/>
              </a:rPr>
              <a:t>Пособие с</a:t>
            </a: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. 39-41</a:t>
            </a:r>
          </a:p>
        </p:txBody>
      </p:sp>
      <p:sp>
        <p:nvSpPr>
          <p:cNvPr id="194661" name="Text Box 101">
            <a:extLst>
              <a:ext uri="{FF2B5EF4-FFF2-40B4-BE49-F238E27FC236}">
                <a16:creationId xmlns:a16="http://schemas.microsoft.com/office/drawing/2014/main" id="{739D4177-6D26-46DF-2F3B-4FD5D01FE6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75675" y="6465888"/>
            <a:ext cx="2984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FFFF"/>
                </a:solidFill>
              </a:rPr>
              <a:t>1</a:t>
            </a:r>
          </a:p>
        </p:txBody>
      </p:sp>
      <p:sp>
        <p:nvSpPr>
          <p:cNvPr id="194662" name="Rectangle 102">
            <a:extLst>
              <a:ext uri="{FF2B5EF4-FFF2-40B4-BE49-F238E27FC236}">
                <a16:creationId xmlns:a16="http://schemas.microsoft.com/office/drawing/2014/main" id="{BED82D23-8238-7C39-DD98-B95D00A60E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5789613"/>
            <a:ext cx="8659813" cy="576262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en-US" sz="3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Путешествия Христа по образу бутона</a:t>
            </a:r>
            <a:r>
              <a:rPr lang="en-US" altLang="en-US" sz="3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...</a:t>
            </a:r>
          </a:p>
        </p:txBody>
      </p:sp>
      <p:sp>
        <p:nvSpPr>
          <p:cNvPr id="194698" name="Rectangle 138">
            <a:extLst>
              <a:ext uri="{FF2B5EF4-FFF2-40B4-BE49-F238E27FC236}">
                <a16:creationId xmlns:a16="http://schemas.microsoft.com/office/drawing/2014/main" id="{98446F9B-08DF-B73D-CBB3-4FBB93E560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97850" y="3614738"/>
            <a:ext cx="593725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10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pitchFamily="2" charset="0"/>
              </a:rPr>
              <a:t>Жизнь</a:t>
            </a:r>
            <a:endParaRPr lang="en-US" altLang="en-US" sz="1000" i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elvetica" pitchFamily="2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945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945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46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46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1945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4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46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46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46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46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45" grpId="0" animBg="1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2115" name="Group 83">
            <a:extLst>
              <a:ext uri="{FF2B5EF4-FFF2-40B4-BE49-F238E27FC236}">
                <a16:creationId xmlns:a16="http://schemas.microsoft.com/office/drawing/2014/main" id="{B76EF9E5-5BC9-0D0E-31A6-486BF52CDAA9}"/>
              </a:ext>
            </a:extLst>
          </p:cNvPr>
          <p:cNvGrpSpPr>
            <a:grpSpLocks/>
          </p:cNvGrpSpPr>
          <p:nvPr/>
        </p:nvGrpSpPr>
        <p:grpSpPr bwMode="auto">
          <a:xfrm>
            <a:off x="11113" y="12700"/>
            <a:ext cx="1978025" cy="1955800"/>
            <a:chOff x="0" y="0"/>
            <a:chExt cx="1246" cy="1232"/>
          </a:xfrm>
        </p:grpSpPr>
        <p:sp>
          <p:nvSpPr>
            <p:cNvPr id="172116" name="Rectangle 84">
              <a:extLst>
                <a:ext uri="{FF2B5EF4-FFF2-40B4-BE49-F238E27FC236}">
                  <a16:creationId xmlns:a16="http://schemas.microsoft.com/office/drawing/2014/main" id="{27BC9B70-5EA7-03A9-4B9C-6FA960D41A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246" cy="123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2117" name="Rectangle 85">
              <a:extLst>
                <a:ext uri="{FF2B5EF4-FFF2-40B4-BE49-F238E27FC236}">
                  <a16:creationId xmlns:a16="http://schemas.microsoft.com/office/drawing/2014/main" id="{F10ADC0E-ABEA-562C-5BAE-2041B7F8FC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6" y="202"/>
              <a:ext cx="1000" cy="1030"/>
            </a:xfrm>
            <a:prstGeom prst="rect">
              <a:avLst/>
            </a:prstGeom>
            <a:solidFill>
              <a:srgbClr val="47474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2118" name="Rectangle 86">
              <a:extLst>
                <a:ext uri="{FF2B5EF4-FFF2-40B4-BE49-F238E27FC236}">
                  <a16:creationId xmlns:a16="http://schemas.microsoft.com/office/drawing/2014/main" id="{61127392-8B8B-DCDE-463B-37E0D12ED7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172" cy="1165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72119" name="Group 87">
            <a:extLst>
              <a:ext uri="{FF2B5EF4-FFF2-40B4-BE49-F238E27FC236}">
                <a16:creationId xmlns:a16="http://schemas.microsoft.com/office/drawing/2014/main" id="{9823EEEF-FC3D-9152-70BD-F4392DA9D3B9}"/>
              </a:ext>
            </a:extLst>
          </p:cNvPr>
          <p:cNvGrpSpPr>
            <a:grpSpLocks/>
          </p:cNvGrpSpPr>
          <p:nvPr/>
        </p:nvGrpSpPr>
        <p:grpSpPr bwMode="auto">
          <a:xfrm>
            <a:off x="11113" y="12700"/>
            <a:ext cx="2249487" cy="1955800"/>
            <a:chOff x="0" y="0"/>
            <a:chExt cx="1246" cy="1232"/>
          </a:xfrm>
        </p:grpSpPr>
        <p:sp>
          <p:nvSpPr>
            <p:cNvPr id="172120" name="Rectangle 88">
              <a:extLst>
                <a:ext uri="{FF2B5EF4-FFF2-40B4-BE49-F238E27FC236}">
                  <a16:creationId xmlns:a16="http://schemas.microsoft.com/office/drawing/2014/main" id="{8A26EC20-508E-0765-C49F-E23C5EEF26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246" cy="123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2121" name="Rectangle 89">
              <a:extLst>
                <a:ext uri="{FF2B5EF4-FFF2-40B4-BE49-F238E27FC236}">
                  <a16:creationId xmlns:a16="http://schemas.microsoft.com/office/drawing/2014/main" id="{CDE3FFC5-4C72-FBCE-B463-BC30E8F2D4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6" y="202"/>
              <a:ext cx="1000" cy="1030"/>
            </a:xfrm>
            <a:prstGeom prst="rect">
              <a:avLst/>
            </a:prstGeom>
            <a:solidFill>
              <a:srgbClr val="47474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2122" name="Rectangle 90">
              <a:extLst>
                <a:ext uri="{FF2B5EF4-FFF2-40B4-BE49-F238E27FC236}">
                  <a16:creationId xmlns:a16="http://schemas.microsoft.com/office/drawing/2014/main" id="{11452976-B6A2-8D4C-A16A-4E57B22FDF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172" cy="1165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172042" name="Picture 10">
            <a:extLst>
              <a:ext uri="{FF2B5EF4-FFF2-40B4-BE49-F238E27FC236}">
                <a16:creationId xmlns:a16="http://schemas.microsoft.com/office/drawing/2014/main" id="{6C6250BC-BD6C-63EB-B11A-1F96A0B77C6F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41"/>
          <a:stretch>
            <a:fillRect/>
          </a:stretch>
        </p:blipFill>
        <p:spPr bwMode="auto">
          <a:xfrm>
            <a:off x="576263" y="728663"/>
            <a:ext cx="7912100" cy="4973637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72041" name="Rectangle 9">
            <a:extLst>
              <a:ext uri="{FF2B5EF4-FFF2-40B4-BE49-F238E27FC236}">
                <a16:creationId xmlns:a16="http://schemas.microsoft.com/office/drawing/2014/main" id="{DD76EF3E-4FD1-1913-2EA8-87A72CF11A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4013" y="5834063"/>
            <a:ext cx="8408987" cy="576262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en-US" sz="3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Иерусалимский храм Ирода Великого</a:t>
            </a:r>
            <a:endParaRPr lang="en-US" altLang="en-US" sz="320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72077" name="Text Box 45">
            <a:extLst>
              <a:ext uri="{FF2B5EF4-FFF2-40B4-BE49-F238E27FC236}">
                <a16:creationId xmlns:a16="http://schemas.microsoft.com/office/drawing/2014/main" id="{A4A3FB38-4204-3C12-A026-5538BC9870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9475" y="66675"/>
            <a:ext cx="3321050" cy="3048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1400">
                <a:solidFill>
                  <a:schemeClr val="tx1"/>
                </a:solidFill>
              </a:rPr>
              <a:t>Иоанна</a:t>
            </a:r>
            <a:r>
              <a:rPr lang="en-US" altLang="en-US" sz="1400">
                <a:solidFill>
                  <a:schemeClr val="tx1"/>
                </a:solidFill>
              </a:rPr>
              <a:t> 2:13-2:25</a:t>
            </a:r>
          </a:p>
        </p:txBody>
      </p:sp>
      <p:sp>
        <p:nvSpPr>
          <p:cNvPr id="172093" name="AutoShape 61">
            <a:extLst>
              <a:ext uri="{FF2B5EF4-FFF2-40B4-BE49-F238E27FC236}">
                <a16:creationId xmlns:a16="http://schemas.microsoft.com/office/drawing/2014/main" id="{1DF145D7-C150-5463-BCFC-EBCA38CA43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2094" name="Rectangle 62">
            <a:extLst>
              <a:ext uri="{FF2B5EF4-FFF2-40B4-BE49-F238E27FC236}">
                <a16:creationId xmlns:a16="http://schemas.microsoft.com/office/drawing/2014/main" id="{96F54970-C6B1-846B-7404-F1F02908A8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2095" name="Line 63">
            <a:extLst>
              <a:ext uri="{FF2B5EF4-FFF2-40B4-BE49-F238E27FC236}">
                <a16:creationId xmlns:a16="http://schemas.microsoft.com/office/drawing/2014/main" id="{5C95A720-6132-9843-2C01-D5878FCA3BF1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2096" name="Line 64">
            <a:extLst>
              <a:ext uri="{FF2B5EF4-FFF2-40B4-BE49-F238E27FC236}">
                <a16:creationId xmlns:a16="http://schemas.microsoft.com/office/drawing/2014/main" id="{D8E7AA27-2441-079E-F77A-1463BD5D4072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2097" name="Line 65">
            <a:extLst>
              <a:ext uri="{FF2B5EF4-FFF2-40B4-BE49-F238E27FC236}">
                <a16:creationId xmlns:a16="http://schemas.microsoft.com/office/drawing/2014/main" id="{1DA0AAAA-CBD2-A896-6C1A-2B7AF632ACF2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2098" name="Line 66">
            <a:extLst>
              <a:ext uri="{FF2B5EF4-FFF2-40B4-BE49-F238E27FC236}">
                <a16:creationId xmlns:a16="http://schemas.microsoft.com/office/drawing/2014/main" id="{58EBCBB5-7402-1F65-C9B1-C3AEF811755C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2099" name="Line 67">
            <a:extLst>
              <a:ext uri="{FF2B5EF4-FFF2-40B4-BE49-F238E27FC236}">
                <a16:creationId xmlns:a16="http://schemas.microsoft.com/office/drawing/2014/main" id="{18C4D60A-CDB8-341A-86B1-F9AE4336CC0E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2100" name="Rectangle 68">
            <a:extLst>
              <a:ext uri="{FF2B5EF4-FFF2-40B4-BE49-F238E27FC236}">
                <a16:creationId xmlns:a16="http://schemas.microsoft.com/office/drawing/2014/main" id="{A79F69F4-5E99-3CF4-6EB5-15AA590D0E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3429000"/>
            <a:ext cx="714375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1200">
                <a:solidFill>
                  <a:srgbClr val="000000"/>
                </a:solidFill>
                <a:latin typeface="Chicago" charset="0"/>
              </a:rPr>
              <a:t>ИИСУС</a:t>
            </a:r>
            <a:endParaRPr lang="en-US" altLang="en-US" sz="1200">
              <a:solidFill>
                <a:srgbClr val="000000"/>
              </a:solidFill>
              <a:latin typeface="Chicago" charset="0"/>
            </a:endParaRPr>
          </a:p>
        </p:txBody>
      </p:sp>
      <p:sp>
        <p:nvSpPr>
          <p:cNvPr id="172101" name="Rectangle 69">
            <a:extLst>
              <a:ext uri="{FF2B5EF4-FFF2-40B4-BE49-F238E27FC236}">
                <a16:creationId xmlns:a16="http://schemas.microsoft.com/office/drawing/2014/main" id="{C5808160-5508-0012-2D03-A1CE0249D4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2102" name="Line 70">
            <a:extLst>
              <a:ext uri="{FF2B5EF4-FFF2-40B4-BE49-F238E27FC236}">
                <a16:creationId xmlns:a16="http://schemas.microsoft.com/office/drawing/2014/main" id="{86AD59D8-0CDF-318E-266D-D4EAC0E59A32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2103" name="Line 71">
            <a:extLst>
              <a:ext uri="{FF2B5EF4-FFF2-40B4-BE49-F238E27FC236}">
                <a16:creationId xmlns:a16="http://schemas.microsoft.com/office/drawing/2014/main" id="{3262E48D-95DD-B0C2-7AA9-C6E73DB20A44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2104" name="Rectangle 72">
            <a:extLst>
              <a:ext uri="{FF2B5EF4-FFF2-40B4-BE49-F238E27FC236}">
                <a16:creationId xmlns:a16="http://schemas.microsoft.com/office/drawing/2014/main" id="{5913FA40-05AC-CE88-285C-2D583B8AE7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2105" name="Rectangle 73">
            <a:extLst>
              <a:ext uri="{FF2B5EF4-FFF2-40B4-BE49-F238E27FC236}">
                <a16:creationId xmlns:a16="http://schemas.microsoft.com/office/drawing/2014/main" id="{26F4B80D-947B-8062-E551-0A56F7CF45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2107" name="Text Box 75">
            <a:extLst>
              <a:ext uri="{FF2B5EF4-FFF2-40B4-BE49-F238E27FC236}">
                <a16:creationId xmlns:a16="http://schemas.microsoft.com/office/drawing/2014/main" id="{8B66D5B5-7D02-D55A-2899-D85594B548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172113" name="Rectangle 81">
            <a:extLst>
              <a:ext uri="{FF2B5EF4-FFF2-40B4-BE49-F238E27FC236}">
                <a16:creationId xmlns:a16="http://schemas.microsoft.com/office/drawing/2014/main" id="{99926F00-6402-4B4B-C383-7739311780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81963" y="658495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10</a:t>
            </a:r>
          </a:p>
        </p:txBody>
      </p:sp>
      <p:sp>
        <p:nvSpPr>
          <p:cNvPr id="172114" name="Text Box 82">
            <a:extLst>
              <a:ext uri="{FF2B5EF4-FFF2-40B4-BE49-F238E27FC236}">
                <a16:creationId xmlns:a16="http://schemas.microsoft.com/office/drawing/2014/main" id="{103CE531-EA79-F4B9-49E3-6D6FCC58C7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97713" y="6284913"/>
            <a:ext cx="143668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en-US" sz="1200">
                <a:solidFill>
                  <a:schemeClr val="tx1"/>
                </a:solidFill>
                <a:latin typeface="Arial" panose="020B0604020202020204" pitchFamily="34" charset="0"/>
              </a:rPr>
              <a:t>Пособие с</a:t>
            </a: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. 39-41</a:t>
            </a:r>
          </a:p>
        </p:txBody>
      </p:sp>
      <p:sp>
        <p:nvSpPr>
          <p:cNvPr id="172123" name="Rectangle 91">
            <a:extLst>
              <a:ext uri="{FF2B5EF4-FFF2-40B4-BE49-F238E27FC236}">
                <a16:creationId xmlns:a16="http://schemas.microsoft.com/office/drawing/2014/main" id="{C1A9A704-1222-2663-D471-C0EF4619DE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97850" y="3614738"/>
            <a:ext cx="593725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10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pitchFamily="2" charset="0"/>
              </a:rPr>
              <a:t>Жизнь</a:t>
            </a:r>
            <a:endParaRPr lang="en-US" altLang="en-US" sz="1000" i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elvetica" pitchFamily="2" charset="0"/>
            </a:endParaRPr>
          </a:p>
        </p:txBody>
      </p:sp>
    </p:spTree>
  </p:cSld>
  <p:clrMapOvr>
    <a:masterClrMapping/>
  </p:clrMapOvr>
  <p:transition spd="med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8572" name="Group 60">
            <a:extLst>
              <a:ext uri="{FF2B5EF4-FFF2-40B4-BE49-F238E27FC236}">
                <a16:creationId xmlns:a16="http://schemas.microsoft.com/office/drawing/2014/main" id="{2DC31333-D07F-4377-4F2C-47A09FDE46B5}"/>
              </a:ext>
            </a:extLst>
          </p:cNvPr>
          <p:cNvGrpSpPr>
            <a:grpSpLocks/>
          </p:cNvGrpSpPr>
          <p:nvPr/>
        </p:nvGrpSpPr>
        <p:grpSpPr bwMode="auto">
          <a:xfrm>
            <a:off x="11113" y="12700"/>
            <a:ext cx="1978025" cy="1955800"/>
            <a:chOff x="0" y="0"/>
            <a:chExt cx="1246" cy="1232"/>
          </a:xfrm>
        </p:grpSpPr>
        <p:sp>
          <p:nvSpPr>
            <p:cNvPr id="448573" name="Rectangle 61">
              <a:extLst>
                <a:ext uri="{FF2B5EF4-FFF2-40B4-BE49-F238E27FC236}">
                  <a16:creationId xmlns:a16="http://schemas.microsoft.com/office/drawing/2014/main" id="{88300846-4D2E-EBA4-7CCF-DCA21C149D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246" cy="123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8574" name="Rectangle 62">
              <a:extLst>
                <a:ext uri="{FF2B5EF4-FFF2-40B4-BE49-F238E27FC236}">
                  <a16:creationId xmlns:a16="http://schemas.microsoft.com/office/drawing/2014/main" id="{243A0456-0F94-1911-4325-D65291FBA3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6" y="202"/>
              <a:ext cx="1000" cy="1030"/>
            </a:xfrm>
            <a:prstGeom prst="rect">
              <a:avLst/>
            </a:prstGeom>
            <a:solidFill>
              <a:srgbClr val="47474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8575" name="Rectangle 63">
              <a:extLst>
                <a:ext uri="{FF2B5EF4-FFF2-40B4-BE49-F238E27FC236}">
                  <a16:creationId xmlns:a16="http://schemas.microsoft.com/office/drawing/2014/main" id="{09CBE443-48C8-EC18-FA8C-84F1083ADA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172" cy="1165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48576" name="Group 64">
            <a:extLst>
              <a:ext uri="{FF2B5EF4-FFF2-40B4-BE49-F238E27FC236}">
                <a16:creationId xmlns:a16="http://schemas.microsoft.com/office/drawing/2014/main" id="{E05A97CB-2B6F-59BE-2A7E-659E81E0D49D}"/>
              </a:ext>
            </a:extLst>
          </p:cNvPr>
          <p:cNvGrpSpPr>
            <a:grpSpLocks/>
          </p:cNvGrpSpPr>
          <p:nvPr/>
        </p:nvGrpSpPr>
        <p:grpSpPr bwMode="auto">
          <a:xfrm>
            <a:off x="11113" y="12700"/>
            <a:ext cx="2249487" cy="1955800"/>
            <a:chOff x="0" y="0"/>
            <a:chExt cx="1246" cy="1232"/>
          </a:xfrm>
        </p:grpSpPr>
        <p:sp>
          <p:nvSpPr>
            <p:cNvPr id="448577" name="Rectangle 65">
              <a:extLst>
                <a:ext uri="{FF2B5EF4-FFF2-40B4-BE49-F238E27FC236}">
                  <a16:creationId xmlns:a16="http://schemas.microsoft.com/office/drawing/2014/main" id="{3A2499BB-A74B-456C-9CC5-4766B2708F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246" cy="123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8578" name="Rectangle 66">
              <a:extLst>
                <a:ext uri="{FF2B5EF4-FFF2-40B4-BE49-F238E27FC236}">
                  <a16:creationId xmlns:a16="http://schemas.microsoft.com/office/drawing/2014/main" id="{110A6F5C-1E92-3358-5F7C-D0AC226FC5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6" y="202"/>
              <a:ext cx="1000" cy="1030"/>
            </a:xfrm>
            <a:prstGeom prst="rect">
              <a:avLst/>
            </a:prstGeom>
            <a:solidFill>
              <a:srgbClr val="47474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8579" name="Rectangle 67">
              <a:extLst>
                <a:ext uri="{FF2B5EF4-FFF2-40B4-BE49-F238E27FC236}">
                  <a16:creationId xmlns:a16="http://schemas.microsoft.com/office/drawing/2014/main" id="{B7395F40-6293-1DCC-7F0A-4B10B27A61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172" cy="1165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448534" name="Picture 22">
            <a:extLst>
              <a:ext uri="{FF2B5EF4-FFF2-40B4-BE49-F238E27FC236}">
                <a16:creationId xmlns:a16="http://schemas.microsoft.com/office/drawing/2014/main" id="{03D378E3-54FD-95B5-D33B-E77C38AA2F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6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" y="676275"/>
            <a:ext cx="5295900" cy="3522663"/>
          </a:xfrm>
          <a:prstGeom prst="rect">
            <a:avLst/>
          </a:prstGeom>
          <a:noFill/>
          <a:ln w="76200">
            <a:solidFill>
              <a:srgbClr val="6A0000"/>
            </a:solidFill>
            <a:miter lim="800000"/>
            <a:headEnd/>
            <a:tailEnd/>
          </a:ln>
          <a:effectLst>
            <a:outerShdw dist="117088" dir="2436078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8531" name="Text Box 19">
            <a:extLst>
              <a:ext uri="{FF2B5EF4-FFF2-40B4-BE49-F238E27FC236}">
                <a16:creationId xmlns:a16="http://schemas.microsoft.com/office/drawing/2014/main" id="{91150A37-1709-8514-098F-B0C36AD967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4713" y="63500"/>
            <a:ext cx="3321050" cy="3048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1400">
                <a:solidFill>
                  <a:schemeClr val="tx1"/>
                </a:solidFill>
              </a:rPr>
              <a:t>Иоанна</a:t>
            </a:r>
            <a:r>
              <a:rPr lang="en-US" altLang="en-US" sz="1400">
                <a:solidFill>
                  <a:schemeClr val="tx1"/>
                </a:solidFill>
              </a:rPr>
              <a:t> 2:13-2:25</a:t>
            </a:r>
          </a:p>
        </p:txBody>
      </p:sp>
      <p:pic>
        <p:nvPicPr>
          <p:cNvPr id="448533" name="Picture 21">
            <a:extLst>
              <a:ext uri="{FF2B5EF4-FFF2-40B4-BE49-F238E27FC236}">
                <a16:creationId xmlns:a16="http://schemas.microsoft.com/office/drawing/2014/main" id="{57265C6D-C85F-5E86-B29E-043A66E731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6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1050" y="2797175"/>
            <a:ext cx="5092700" cy="3351213"/>
          </a:xfrm>
          <a:prstGeom prst="rect">
            <a:avLst/>
          </a:prstGeom>
          <a:noFill/>
          <a:ln w="76200">
            <a:solidFill>
              <a:srgbClr val="6A0000"/>
            </a:solidFill>
            <a:miter lim="800000"/>
            <a:headEnd/>
            <a:tailEnd/>
          </a:ln>
          <a:effectLst>
            <a:outerShdw dist="117088" dir="2436078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8535" name="Text Box 23">
            <a:extLst>
              <a:ext uri="{FF2B5EF4-FFF2-40B4-BE49-F238E27FC236}">
                <a16:creationId xmlns:a16="http://schemas.microsoft.com/office/drawing/2014/main" id="{32CC6B0E-F079-D9E9-13B1-DC8703BC0F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900" y="5792788"/>
            <a:ext cx="2070100" cy="5492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1000">
                <a:solidFill>
                  <a:srgbClr val="FFFF00"/>
                </a:solidFill>
              </a:rPr>
              <a:t>Место съёмки</a:t>
            </a:r>
            <a:r>
              <a:rPr lang="en-US" altLang="en-US" sz="1000">
                <a:solidFill>
                  <a:srgbClr val="FFFF00"/>
                </a:solidFill>
              </a:rPr>
              <a:t>:                 </a:t>
            </a:r>
            <a:r>
              <a:rPr lang="ru-RU" altLang="en-US" sz="1000">
                <a:solidFill>
                  <a:srgbClr val="FFFF00"/>
                </a:solidFill>
              </a:rPr>
              <a:t>гостиница «Святая земля»</a:t>
            </a:r>
            <a:r>
              <a:rPr lang="en-US" altLang="en-US" sz="1000">
                <a:solidFill>
                  <a:srgbClr val="FFFF00"/>
                </a:solidFill>
              </a:rPr>
              <a:t>, </a:t>
            </a:r>
            <a:r>
              <a:rPr lang="ru-RU" altLang="en-US" sz="1000">
                <a:solidFill>
                  <a:srgbClr val="FFFF00"/>
                </a:solidFill>
              </a:rPr>
              <a:t>Иерусалим</a:t>
            </a:r>
            <a:endParaRPr lang="en-US" altLang="en-US" sz="1000">
              <a:solidFill>
                <a:srgbClr val="FFFF00"/>
              </a:solidFill>
            </a:endParaRPr>
          </a:p>
        </p:txBody>
      </p:sp>
      <p:sp>
        <p:nvSpPr>
          <p:cNvPr id="448549" name="AutoShape 37">
            <a:extLst>
              <a:ext uri="{FF2B5EF4-FFF2-40B4-BE49-F238E27FC236}">
                <a16:creationId xmlns:a16="http://schemas.microsoft.com/office/drawing/2014/main" id="{90F3B47D-4ED5-367F-F074-8B1C35FA19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8550" name="Rectangle 38">
            <a:extLst>
              <a:ext uri="{FF2B5EF4-FFF2-40B4-BE49-F238E27FC236}">
                <a16:creationId xmlns:a16="http://schemas.microsoft.com/office/drawing/2014/main" id="{219D1C2C-CE57-4CFB-20CC-E347A1D59C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8551" name="Line 39">
            <a:extLst>
              <a:ext uri="{FF2B5EF4-FFF2-40B4-BE49-F238E27FC236}">
                <a16:creationId xmlns:a16="http://schemas.microsoft.com/office/drawing/2014/main" id="{D29D2F1C-79B5-1B22-4039-7497591B6B53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8552" name="Line 40">
            <a:extLst>
              <a:ext uri="{FF2B5EF4-FFF2-40B4-BE49-F238E27FC236}">
                <a16:creationId xmlns:a16="http://schemas.microsoft.com/office/drawing/2014/main" id="{3DF2B0CB-283D-9439-0C98-CDF0B3EEDFD9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8553" name="Line 41">
            <a:extLst>
              <a:ext uri="{FF2B5EF4-FFF2-40B4-BE49-F238E27FC236}">
                <a16:creationId xmlns:a16="http://schemas.microsoft.com/office/drawing/2014/main" id="{4F5C362A-0A26-685D-08C4-351649DBCABA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8554" name="Line 42">
            <a:extLst>
              <a:ext uri="{FF2B5EF4-FFF2-40B4-BE49-F238E27FC236}">
                <a16:creationId xmlns:a16="http://schemas.microsoft.com/office/drawing/2014/main" id="{38D14659-260B-2B34-D052-D2235F77F652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8555" name="Line 43">
            <a:extLst>
              <a:ext uri="{FF2B5EF4-FFF2-40B4-BE49-F238E27FC236}">
                <a16:creationId xmlns:a16="http://schemas.microsoft.com/office/drawing/2014/main" id="{8415FDF5-5C95-7704-FB48-40CC2952CEF5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8556" name="Rectangle 44">
            <a:extLst>
              <a:ext uri="{FF2B5EF4-FFF2-40B4-BE49-F238E27FC236}">
                <a16:creationId xmlns:a16="http://schemas.microsoft.com/office/drawing/2014/main" id="{231FCBCB-CE34-1EAD-F005-292F0BCFE7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3429000"/>
            <a:ext cx="714375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1200">
                <a:solidFill>
                  <a:srgbClr val="000000"/>
                </a:solidFill>
                <a:latin typeface="Chicago" charset="0"/>
              </a:rPr>
              <a:t>ИИСУС</a:t>
            </a:r>
            <a:endParaRPr lang="en-US" altLang="en-US" sz="1200">
              <a:solidFill>
                <a:srgbClr val="000000"/>
              </a:solidFill>
              <a:latin typeface="Chicago" charset="0"/>
            </a:endParaRPr>
          </a:p>
        </p:txBody>
      </p:sp>
      <p:sp>
        <p:nvSpPr>
          <p:cNvPr id="448557" name="Rectangle 45">
            <a:extLst>
              <a:ext uri="{FF2B5EF4-FFF2-40B4-BE49-F238E27FC236}">
                <a16:creationId xmlns:a16="http://schemas.microsoft.com/office/drawing/2014/main" id="{3D7F0519-8549-FBD5-96D6-D77EAE3A4E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8558" name="Line 46">
            <a:extLst>
              <a:ext uri="{FF2B5EF4-FFF2-40B4-BE49-F238E27FC236}">
                <a16:creationId xmlns:a16="http://schemas.microsoft.com/office/drawing/2014/main" id="{A1B9D515-6437-57BA-DE15-527C0985AFBD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8559" name="Line 47">
            <a:extLst>
              <a:ext uri="{FF2B5EF4-FFF2-40B4-BE49-F238E27FC236}">
                <a16:creationId xmlns:a16="http://schemas.microsoft.com/office/drawing/2014/main" id="{E01D2C37-7E3B-DD7B-2911-D63F1239D88C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8560" name="Rectangle 48">
            <a:extLst>
              <a:ext uri="{FF2B5EF4-FFF2-40B4-BE49-F238E27FC236}">
                <a16:creationId xmlns:a16="http://schemas.microsoft.com/office/drawing/2014/main" id="{A32E942D-EAF1-813C-A38E-7DC6DB19BA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8561" name="Rectangle 49">
            <a:extLst>
              <a:ext uri="{FF2B5EF4-FFF2-40B4-BE49-F238E27FC236}">
                <a16:creationId xmlns:a16="http://schemas.microsoft.com/office/drawing/2014/main" id="{D503BF06-8845-FE60-1935-5ECB091106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8563" name="Text Box 51">
            <a:extLst>
              <a:ext uri="{FF2B5EF4-FFF2-40B4-BE49-F238E27FC236}">
                <a16:creationId xmlns:a16="http://schemas.microsoft.com/office/drawing/2014/main" id="{DC7803E8-FEE7-F5E6-3F18-8CB1AF7512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448569" name="Rectangle 57">
            <a:extLst>
              <a:ext uri="{FF2B5EF4-FFF2-40B4-BE49-F238E27FC236}">
                <a16:creationId xmlns:a16="http://schemas.microsoft.com/office/drawing/2014/main" id="{B1560FBC-55E0-4236-F5AB-297895183B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8788" y="658495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11</a:t>
            </a:r>
          </a:p>
        </p:txBody>
      </p:sp>
      <p:sp>
        <p:nvSpPr>
          <p:cNvPr id="448570" name="Text Box 58">
            <a:extLst>
              <a:ext uri="{FF2B5EF4-FFF2-40B4-BE49-F238E27FC236}">
                <a16:creationId xmlns:a16="http://schemas.microsoft.com/office/drawing/2014/main" id="{3D8E44FF-F9DE-FCCE-584F-F26DE58C91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97713" y="6284913"/>
            <a:ext cx="143668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en-US" sz="1200">
                <a:solidFill>
                  <a:schemeClr val="tx1"/>
                </a:solidFill>
                <a:latin typeface="Arial" panose="020B0604020202020204" pitchFamily="34" charset="0"/>
              </a:rPr>
              <a:t>Пособие с</a:t>
            </a: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. 39-41</a:t>
            </a:r>
          </a:p>
        </p:txBody>
      </p:sp>
      <p:sp>
        <p:nvSpPr>
          <p:cNvPr id="448571" name="Text Box 59">
            <a:extLst>
              <a:ext uri="{FF2B5EF4-FFF2-40B4-BE49-F238E27FC236}">
                <a16:creationId xmlns:a16="http://schemas.microsoft.com/office/drawing/2014/main" id="{EB67553D-5D43-F25F-FE1D-A7C83E23F7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57925" y="503238"/>
            <a:ext cx="2463800" cy="1800225"/>
          </a:xfrm>
          <a:prstGeom prst="rect">
            <a:avLst/>
          </a:prstGeom>
          <a:noFill/>
          <a:ln>
            <a:noFill/>
          </a:ln>
          <a:effectLst>
            <a:outerShdw dist="63500" dir="3187806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altLang="en-US" sz="2800">
                <a:solidFill>
                  <a:srgbClr val="FFEA18"/>
                </a:solidFill>
              </a:rPr>
              <a:t>Иерусалим во времена Иисуса</a:t>
            </a:r>
          </a:p>
          <a:p>
            <a:r>
              <a:rPr lang="ru-RU" altLang="en-US" sz="2800">
                <a:solidFill>
                  <a:srgbClr val="FFEA18"/>
                </a:solidFill>
              </a:rPr>
              <a:t>      Христа</a:t>
            </a:r>
            <a:endParaRPr lang="en-US" altLang="en-US" sz="2800">
              <a:solidFill>
                <a:srgbClr val="FFEA18"/>
              </a:solidFill>
            </a:endParaRPr>
          </a:p>
        </p:txBody>
      </p:sp>
      <p:sp>
        <p:nvSpPr>
          <p:cNvPr id="448580" name="Rectangle 68">
            <a:extLst>
              <a:ext uri="{FF2B5EF4-FFF2-40B4-BE49-F238E27FC236}">
                <a16:creationId xmlns:a16="http://schemas.microsoft.com/office/drawing/2014/main" id="{A9271BDB-9FE2-31A3-2BBF-6B90CF4227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97850" y="3614738"/>
            <a:ext cx="593725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10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pitchFamily="2" charset="0"/>
              </a:rPr>
              <a:t>Жизнь</a:t>
            </a:r>
            <a:endParaRPr lang="en-US" altLang="en-US" sz="1000" i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elvetica" pitchFamily="2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8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19" name="Picture 39">
            <a:extLst>
              <a:ext uri="{FF2B5EF4-FFF2-40B4-BE49-F238E27FC236}">
                <a16:creationId xmlns:a16="http://schemas.microsoft.com/office/drawing/2014/main" id="{DC14A615-20DA-0762-E611-503616E970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77" t="17245" r="13568" b="12317"/>
          <a:stretch>
            <a:fillRect/>
          </a:stretch>
        </p:blipFill>
        <p:spPr bwMode="auto">
          <a:xfrm>
            <a:off x="563563" y="425450"/>
            <a:ext cx="5505450" cy="354647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18" name="Picture 38">
            <a:extLst>
              <a:ext uri="{FF2B5EF4-FFF2-40B4-BE49-F238E27FC236}">
                <a16:creationId xmlns:a16="http://schemas.microsoft.com/office/drawing/2014/main" id="{E0998261-15CC-4D49-CFFD-8B27282C71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6338" y="2978150"/>
            <a:ext cx="4762500" cy="3173413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dist="81320" dir="2319588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0120" name="Text Box 40">
            <a:extLst>
              <a:ext uri="{FF2B5EF4-FFF2-40B4-BE49-F238E27FC236}">
                <a16:creationId xmlns:a16="http://schemas.microsoft.com/office/drawing/2014/main" id="{8D278B63-950A-FF33-5215-06E0DE7C6A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 altLang="en-US" sz="1600">
              <a:solidFill>
                <a:schemeClr val="tx1"/>
              </a:solidFill>
            </a:endParaRPr>
          </a:p>
        </p:txBody>
      </p:sp>
      <p:sp>
        <p:nvSpPr>
          <p:cNvPr id="430121" name="Text Box 41">
            <a:extLst>
              <a:ext uri="{FF2B5EF4-FFF2-40B4-BE49-F238E27FC236}">
                <a16:creationId xmlns:a16="http://schemas.microsoft.com/office/drawing/2014/main" id="{3876FD66-10EC-4479-F873-9C360B84BB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7888" y="66675"/>
            <a:ext cx="5957887" cy="30480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1400">
                <a:solidFill>
                  <a:schemeClr val="tx1"/>
                </a:solidFill>
              </a:rPr>
              <a:t>Марка</a:t>
            </a:r>
            <a:r>
              <a:rPr lang="en-US" altLang="en-US" sz="1400">
                <a:solidFill>
                  <a:schemeClr val="tx1"/>
                </a:solidFill>
              </a:rPr>
              <a:t> 11:27</a:t>
            </a:r>
          </a:p>
        </p:txBody>
      </p:sp>
      <p:sp>
        <p:nvSpPr>
          <p:cNvPr id="430137" name="AutoShape 57">
            <a:extLst>
              <a:ext uri="{FF2B5EF4-FFF2-40B4-BE49-F238E27FC236}">
                <a16:creationId xmlns:a16="http://schemas.microsoft.com/office/drawing/2014/main" id="{A1F50231-277E-D174-3D33-4F450EBA06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138" name="Rectangle 58">
            <a:extLst>
              <a:ext uri="{FF2B5EF4-FFF2-40B4-BE49-F238E27FC236}">
                <a16:creationId xmlns:a16="http://schemas.microsoft.com/office/drawing/2014/main" id="{CCE21B49-8F5F-7272-143A-E0FE713CE1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139" name="Line 59">
            <a:extLst>
              <a:ext uri="{FF2B5EF4-FFF2-40B4-BE49-F238E27FC236}">
                <a16:creationId xmlns:a16="http://schemas.microsoft.com/office/drawing/2014/main" id="{8FDE66D7-0059-BD2E-EF14-AD17A5215775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140" name="Line 60">
            <a:extLst>
              <a:ext uri="{FF2B5EF4-FFF2-40B4-BE49-F238E27FC236}">
                <a16:creationId xmlns:a16="http://schemas.microsoft.com/office/drawing/2014/main" id="{5884DC6A-17C5-1A71-7208-6F2D7441C5C8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141" name="Line 61">
            <a:extLst>
              <a:ext uri="{FF2B5EF4-FFF2-40B4-BE49-F238E27FC236}">
                <a16:creationId xmlns:a16="http://schemas.microsoft.com/office/drawing/2014/main" id="{8C911E6B-6417-8677-7044-DFEBB8738272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142" name="Line 62">
            <a:extLst>
              <a:ext uri="{FF2B5EF4-FFF2-40B4-BE49-F238E27FC236}">
                <a16:creationId xmlns:a16="http://schemas.microsoft.com/office/drawing/2014/main" id="{443BE5B4-63B0-4DF2-07A7-62F1448B084C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143" name="Line 63">
            <a:extLst>
              <a:ext uri="{FF2B5EF4-FFF2-40B4-BE49-F238E27FC236}">
                <a16:creationId xmlns:a16="http://schemas.microsoft.com/office/drawing/2014/main" id="{50B5BAAD-49DA-0E88-6AE4-ED82A11B7CB3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144" name="Rectangle 64">
            <a:extLst>
              <a:ext uri="{FF2B5EF4-FFF2-40B4-BE49-F238E27FC236}">
                <a16:creationId xmlns:a16="http://schemas.microsoft.com/office/drawing/2014/main" id="{4313E266-9C10-A6A3-6270-92FBBA51AB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3429000"/>
            <a:ext cx="714375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1200">
                <a:solidFill>
                  <a:srgbClr val="000000"/>
                </a:solidFill>
                <a:latin typeface="Chicago" charset="0"/>
              </a:rPr>
              <a:t>ИИСУС</a:t>
            </a:r>
            <a:endParaRPr lang="en-US" altLang="en-US" sz="1200">
              <a:solidFill>
                <a:srgbClr val="000000"/>
              </a:solidFill>
              <a:latin typeface="Chicago" charset="0"/>
            </a:endParaRPr>
          </a:p>
        </p:txBody>
      </p:sp>
      <p:sp>
        <p:nvSpPr>
          <p:cNvPr id="430145" name="Rectangle 65">
            <a:extLst>
              <a:ext uri="{FF2B5EF4-FFF2-40B4-BE49-F238E27FC236}">
                <a16:creationId xmlns:a16="http://schemas.microsoft.com/office/drawing/2014/main" id="{4839E6EC-3B8C-C668-0F2A-603743ABA8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146" name="Line 66">
            <a:extLst>
              <a:ext uri="{FF2B5EF4-FFF2-40B4-BE49-F238E27FC236}">
                <a16:creationId xmlns:a16="http://schemas.microsoft.com/office/drawing/2014/main" id="{1C5E9C8A-0F74-FEE8-11AD-9B3CFDE734B1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147" name="Line 67">
            <a:extLst>
              <a:ext uri="{FF2B5EF4-FFF2-40B4-BE49-F238E27FC236}">
                <a16:creationId xmlns:a16="http://schemas.microsoft.com/office/drawing/2014/main" id="{8B4F8B24-446A-CCA2-E2F5-26CA033667D9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148" name="Rectangle 68">
            <a:extLst>
              <a:ext uri="{FF2B5EF4-FFF2-40B4-BE49-F238E27FC236}">
                <a16:creationId xmlns:a16="http://schemas.microsoft.com/office/drawing/2014/main" id="{C9200BB6-5FF4-3651-43FA-83DAC3276E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149" name="Rectangle 69">
            <a:extLst>
              <a:ext uri="{FF2B5EF4-FFF2-40B4-BE49-F238E27FC236}">
                <a16:creationId xmlns:a16="http://schemas.microsoft.com/office/drawing/2014/main" id="{88DAAA00-DF6B-8F23-F3B0-3960914A3C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151" name="Text Box 71">
            <a:extLst>
              <a:ext uri="{FF2B5EF4-FFF2-40B4-BE49-F238E27FC236}">
                <a16:creationId xmlns:a16="http://schemas.microsoft.com/office/drawing/2014/main" id="{4FD52654-ABC2-3279-4C51-CDBD89DC37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430157" name="Rectangle 77">
            <a:extLst>
              <a:ext uri="{FF2B5EF4-FFF2-40B4-BE49-F238E27FC236}">
                <a16:creationId xmlns:a16="http://schemas.microsoft.com/office/drawing/2014/main" id="{B894AFA6-858B-23CC-1509-CDE1AE824F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8788" y="65881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12</a:t>
            </a:r>
          </a:p>
        </p:txBody>
      </p:sp>
      <p:sp>
        <p:nvSpPr>
          <p:cNvPr id="430158" name="Text Box 78">
            <a:extLst>
              <a:ext uri="{FF2B5EF4-FFF2-40B4-BE49-F238E27FC236}">
                <a16:creationId xmlns:a16="http://schemas.microsoft.com/office/drawing/2014/main" id="{87981B4B-ABB5-9E10-7805-EF682710C6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97713" y="6284913"/>
            <a:ext cx="143668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en-US" sz="1200">
                <a:solidFill>
                  <a:schemeClr val="tx1"/>
                </a:solidFill>
                <a:latin typeface="Arial" panose="020B0604020202020204" pitchFamily="34" charset="0"/>
              </a:rPr>
              <a:t>Пособие с</a:t>
            </a: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. 39-41</a:t>
            </a:r>
          </a:p>
        </p:txBody>
      </p:sp>
      <p:sp>
        <p:nvSpPr>
          <p:cNvPr id="430161" name="Text Box 81">
            <a:extLst>
              <a:ext uri="{FF2B5EF4-FFF2-40B4-BE49-F238E27FC236}">
                <a16:creationId xmlns:a16="http://schemas.microsoft.com/office/drawing/2014/main" id="{8B5D1BB9-93CD-6AD4-D8DF-382229EB5F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57925" y="503238"/>
            <a:ext cx="2463800" cy="1800225"/>
          </a:xfrm>
          <a:prstGeom prst="rect">
            <a:avLst/>
          </a:prstGeom>
          <a:noFill/>
          <a:ln>
            <a:noFill/>
          </a:ln>
          <a:effectLst>
            <a:outerShdw dist="63500" dir="3187806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altLang="en-US" sz="2800">
                <a:solidFill>
                  <a:srgbClr val="FFEA18"/>
                </a:solidFill>
              </a:rPr>
              <a:t>Иерусалим во времена Иисуса</a:t>
            </a:r>
          </a:p>
          <a:p>
            <a:r>
              <a:rPr lang="ru-RU" altLang="en-US" sz="2800">
                <a:solidFill>
                  <a:srgbClr val="FFEA18"/>
                </a:solidFill>
              </a:rPr>
              <a:t>      Христа</a:t>
            </a:r>
            <a:endParaRPr lang="en-US" altLang="en-US" sz="2800">
              <a:solidFill>
                <a:srgbClr val="FFEA18"/>
              </a:solidFill>
            </a:endParaRPr>
          </a:p>
        </p:txBody>
      </p:sp>
      <p:sp>
        <p:nvSpPr>
          <p:cNvPr id="430162" name="Text Box 82">
            <a:extLst>
              <a:ext uri="{FF2B5EF4-FFF2-40B4-BE49-F238E27FC236}">
                <a16:creationId xmlns:a16="http://schemas.microsoft.com/office/drawing/2014/main" id="{764891E8-83BC-D4B4-CAE3-51D7785330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900" y="5792788"/>
            <a:ext cx="2070100" cy="5492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1000">
                <a:solidFill>
                  <a:srgbClr val="FFFF00"/>
                </a:solidFill>
              </a:rPr>
              <a:t>Место съёмки</a:t>
            </a:r>
            <a:r>
              <a:rPr lang="en-US" altLang="en-US" sz="1000">
                <a:solidFill>
                  <a:srgbClr val="FFFF00"/>
                </a:solidFill>
              </a:rPr>
              <a:t>:                 </a:t>
            </a:r>
            <a:r>
              <a:rPr lang="ru-RU" altLang="en-US" sz="1000">
                <a:solidFill>
                  <a:srgbClr val="FFFF00"/>
                </a:solidFill>
              </a:rPr>
              <a:t>гостиница «Святая земля»</a:t>
            </a:r>
            <a:r>
              <a:rPr lang="en-US" altLang="en-US" sz="1000">
                <a:solidFill>
                  <a:srgbClr val="FFFF00"/>
                </a:solidFill>
              </a:rPr>
              <a:t>, </a:t>
            </a:r>
            <a:r>
              <a:rPr lang="ru-RU" altLang="en-US" sz="1000">
                <a:solidFill>
                  <a:srgbClr val="FFFF00"/>
                </a:solidFill>
              </a:rPr>
              <a:t>Иерусалим</a:t>
            </a:r>
            <a:endParaRPr lang="en-US" altLang="en-US" sz="1000">
              <a:solidFill>
                <a:srgbClr val="FFFF00"/>
              </a:solidFill>
            </a:endParaRPr>
          </a:p>
        </p:txBody>
      </p:sp>
      <p:sp>
        <p:nvSpPr>
          <p:cNvPr id="430163" name="Rectangle 83">
            <a:extLst>
              <a:ext uri="{FF2B5EF4-FFF2-40B4-BE49-F238E27FC236}">
                <a16:creationId xmlns:a16="http://schemas.microsoft.com/office/drawing/2014/main" id="{761E0097-9D11-0256-AC70-388657BA84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97850" y="3614738"/>
            <a:ext cx="593725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10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pitchFamily="2" charset="0"/>
              </a:rPr>
              <a:t>Жизнь</a:t>
            </a:r>
            <a:endParaRPr lang="en-US" altLang="en-US" sz="1000" i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elvetica" pitchFamily="2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30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2435" name="Group 163">
            <a:extLst>
              <a:ext uri="{FF2B5EF4-FFF2-40B4-BE49-F238E27FC236}">
                <a16:creationId xmlns:a16="http://schemas.microsoft.com/office/drawing/2014/main" id="{DBABD420-82D6-1619-4B8C-995C2E5BD2C2}"/>
              </a:ext>
            </a:extLst>
          </p:cNvPr>
          <p:cNvGrpSpPr>
            <a:grpSpLocks/>
          </p:cNvGrpSpPr>
          <p:nvPr/>
        </p:nvGrpSpPr>
        <p:grpSpPr bwMode="auto">
          <a:xfrm>
            <a:off x="2711450" y="684213"/>
            <a:ext cx="3746500" cy="5475287"/>
            <a:chOff x="1708" y="431"/>
            <a:chExt cx="2360" cy="3449"/>
          </a:xfrm>
        </p:grpSpPr>
        <p:pic>
          <p:nvPicPr>
            <p:cNvPr id="182436" name="Picture 164">
              <a:extLst>
                <a:ext uri="{FF2B5EF4-FFF2-40B4-BE49-F238E27FC236}">
                  <a16:creationId xmlns:a16="http://schemas.microsoft.com/office/drawing/2014/main" id="{F4E02B49-3B55-91E9-D322-698B8FB50BD4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8" y="431"/>
              <a:ext cx="2360" cy="3449"/>
            </a:xfrm>
            <a:prstGeom prst="rect">
              <a:avLst/>
            </a:prstGeom>
            <a:noFill/>
            <a:ln w="50800">
              <a:solidFill>
                <a:srgbClr val="66FF66"/>
              </a:solidFill>
              <a:miter lim="800000"/>
              <a:headEnd/>
              <a:tailEnd/>
            </a:ln>
            <a:effectLst>
              <a:outerShdw dist="161645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182437" name="Rectangle 165">
              <a:extLst>
                <a:ext uri="{FF2B5EF4-FFF2-40B4-BE49-F238E27FC236}">
                  <a16:creationId xmlns:a16="http://schemas.microsoft.com/office/drawing/2014/main" id="{DC0244FA-73A9-9E35-9115-2A25E9A1DB3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3982733">
              <a:off x="1409" y="1216"/>
              <a:ext cx="1598" cy="27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2438" name="Rectangle 166">
              <a:extLst>
                <a:ext uri="{FF2B5EF4-FFF2-40B4-BE49-F238E27FC236}">
                  <a16:creationId xmlns:a16="http://schemas.microsoft.com/office/drawing/2014/main" id="{6DB5640B-8F5E-281C-87F9-5A5BABA79F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7" y="2991"/>
              <a:ext cx="513" cy="19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2439" name="Rectangle 167">
              <a:extLst>
                <a:ext uri="{FF2B5EF4-FFF2-40B4-BE49-F238E27FC236}">
                  <a16:creationId xmlns:a16="http://schemas.microsoft.com/office/drawing/2014/main" id="{0B64D187-7205-0FA1-BA69-D2D8CC6661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74" y="2008"/>
              <a:ext cx="513" cy="111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2440" name="Rectangle 168">
              <a:extLst>
                <a:ext uri="{FF2B5EF4-FFF2-40B4-BE49-F238E27FC236}">
                  <a16:creationId xmlns:a16="http://schemas.microsoft.com/office/drawing/2014/main" id="{712B4B15-745B-B8D8-6EC3-D437C74C37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57" y="1184"/>
              <a:ext cx="378" cy="12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2441" name="Rectangle 169">
              <a:extLst>
                <a:ext uri="{FF2B5EF4-FFF2-40B4-BE49-F238E27FC236}">
                  <a16:creationId xmlns:a16="http://schemas.microsoft.com/office/drawing/2014/main" id="{361E71A2-885B-A590-6DB0-E81D6FECB0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91" y="671"/>
              <a:ext cx="513" cy="14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2442" name="Rectangle 170">
              <a:extLst>
                <a:ext uri="{FF2B5EF4-FFF2-40B4-BE49-F238E27FC236}">
                  <a16:creationId xmlns:a16="http://schemas.microsoft.com/office/drawing/2014/main" id="{84DFE601-B364-0D5F-0C75-5CC808DC85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25" y="1620"/>
              <a:ext cx="525" cy="13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2443" name="Rectangle 171">
              <a:extLst>
                <a:ext uri="{FF2B5EF4-FFF2-40B4-BE49-F238E27FC236}">
                  <a16:creationId xmlns:a16="http://schemas.microsoft.com/office/drawing/2014/main" id="{226B55B9-C948-C731-DF8F-47D64ED824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79" y="2458"/>
              <a:ext cx="294" cy="10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2444" name="Text Box 172">
              <a:extLst>
                <a:ext uri="{FF2B5EF4-FFF2-40B4-BE49-F238E27FC236}">
                  <a16:creationId xmlns:a16="http://schemas.microsoft.com/office/drawing/2014/main" id="{D40C42EC-B11D-319F-1221-3653E848A2A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64" y="1143"/>
              <a:ext cx="117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altLang="en-US" sz="1600">
                  <a:solidFill>
                    <a:schemeClr val="tx1"/>
                  </a:solidFill>
                  <a:latin typeface="Helvetica" pitchFamily="2" charset="0"/>
                </a:rPr>
                <a:t>Финикия</a:t>
              </a:r>
            </a:p>
          </p:txBody>
        </p:sp>
        <p:sp>
          <p:nvSpPr>
            <p:cNvPr id="182445" name="Text Box 173">
              <a:extLst>
                <a:ext uri="{FF2B5EF4-FFF2-40B4-BE49-F238E27FC236}">
                  <a16:creationId xmlns:a16="http://schemas.microsoft.com/office/drawing/2014/main" id="{FFDA1AFD-E01F-8005-ED22-18B7B6822EB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90" y="654"/>
              <a:ext cx="1062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altLang="en-US" sz="1200">
                  <a:solidFill>
                    <a:schemeClr val="tx1"/>
                  </a:solidFill>
                  <a:latin typeface="Helvetica" pitchFamily="2" charset="0"/>
                </a:rPr>
                <a:t>Галилея</a:t>
              </a:r>
            </a:p>
          </p:txBody>
        </p:sp>
        <p:sp>
          <p:nvSpPr>
            <p:cNvPr id="182446" name="Text Box 174">
              <a:extLst>
                <a:ext uri="{FF2B5EF4-FFF2-40B4-BE49-F238E27FC236}">
                  <a16:creationId xmlns:a16="http://schemas.microsoft.com/office/drawing/2014/main" id="{4DFEC69A-58AF-3343-7CE8-C49B9BEB41C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16" y="1895"/>
              <a:ext cx="117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altLang="en-US" sz="1600">
                  <a:solidFill>
                    <a:schemeClr val="tx1"/>
                  </a:solidFill>
                  <a:latin typeface="Helvetica" pitchFamily="2" charset="0"/>
                </a:rPr>
                <a:t>Десятиградие</a:t>
              </a:r>
            </a:p>
          </p:txBody>
        </p:sp>
        <p:sp>
          <p:nvSpPr>
            <p:cNvPr id="182447" name="Text Box 175">
              <a:extLst>
                <a:ext uri="{FF2B5EF4-FFF2-40B4-BE49-F238E27FC236}">
                  <a16:creationId xmlns:a16="http://schemas.microsoft.com/office/drawing/2014/main" id="{2A3B8378-37CE-6A69-CEB7-8FCB7D1A666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80" y="2981"/>
              <a:ext cx="117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altLang="en-US" sz="1600">
                  <a:solidFill>
                    <a:schemeClr val="tx1"/>
                  </a:solidFill>
                  <a:latin typeface="Helvetica" pitchFamily="2" charset="0"/>
                </a:rPr>
                <a:t>Перея</a:t>
              </a:r>
              <a:endParaRPr lang="en-US" altLang="en-US" sz="1600">
                <a:solidFill>
                  <a:schemeClr val="tx1"/>
                </a:solidFill>
                <a:latin typeface="Helvetica" pitchFamily="2" charset="0"/>
              </a:endParaRPr>
            </a:p>
          </p:txBody>
        </p:sp>
        <p:sp>
          <p:nvSpPr>
            <p:cNvPr id="182448" name="Text Box 176">
              <a:extLst>
                <a:ext uri="{FF2B5EF4-FFF2-40B4-BE49-F238E27FC236}">
                  <a16:creationId xmlns:a16="http://schemas.microsoft.com/office/drawing/2014/main" id="{44DA8F38-3B98-617C-2510-887C1E38783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7756265">
              <a:off x="1302" y="1237"/>
              <a:ext cx="1837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 altLang="en-US">
                  <a:solidFill>
                    <a:schemeClr val="tx1"/>
                  </a:solidFill>
                  <a:latin typeface="Helvetica" pitchFamily="2" charset="0"/>
                </a:rPr>
                <a:t>Средиземное море</a:t>
              </a:r>
              <a:endParaRPr lang="en-US" altLang="en-US">
                <a:solidFill>
                  <a:schemeClr val="tx1"/>
                </a:solidFill>
                <a:latin typeface="Helvetica" pitchFamily="2" charset="0"/>
              </a:endParaRPr>
            </a:p>
          </p:txBody>
        </p:sp>
        <p:sp>
          <p:nvSpPr>
            <p:cNvPr id="182449" name="Text Box 177">
              <a:extLst>
                <a:ext uri="{FF2B5EF4-FFF2-40B4-BE49-F238E27FC236}">
                  <a16:creationId xmlns:a16="http://schemas.microsoft.com/office/drawing/2014/main" id="{B8B41A3D-FFBF-62DB-CCB0-676331F8D6D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79" y="1609"/>
              <a:ext cx="612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altLang="en-US" sz="1200">
                  <a:solidFill>
                    <a:schemeClr val="tx1"/>
                  </a:solidFill>
                  <a:latin typeface="Helvetica" pitchFamily="2" charset="0"/>
                </a:rPr>
                <a:t>Самария</a:t>
              </a:r>
            </a:p>
          </p:txBody>
        </p:sp>
        <p:sp>
          <p:nvSpPr>
            <p:cNvPr id="182450" name="Text Box 178">
              <a:extLst>
                <a:ext uri="{FF2B5EF4-FFF2-40B4-BE49-F238E27FC236}">
                  <a16:creationId xmlns:a16="http://schemas.microsoft.com/office/drawing/2014/main" id="{9B461BEF-D1A1-DE97-0801-47B93F4D14A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79" y="2420"/>
              <a:ext cx="567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altLang="en-US" sz="1200">
                  <a:solidFill>
                    <a:schemeClr val="tx1"/>
                  </a:solidFill>
                  <a:latin typeface="Helvetica" pitchFamily="2" charset="0"/>
                </a:rPr>
                <a:t>Иудея</a:t>
              </a:r>
              <a:endParaRPr lang="en-US" altLang="en-US" sz="1200">
                <a:solidFill>
                  <a:schemeClr val="tx1"/>
                </a:solidFill>
                <a:latin typeface="Helvetica" pitchFamily="2" charset="0"/>
              </a:endParaRPr>
            </a:p>
          </p:txBody>
        </p:sp>
      </p:grpSp>
      <p:grpSp>
        <p:nvGrpSpPr>
          <p:cNvPr id="182387" name="Group 115">
            <a:extLst>
              <a:ext uri="{FF2B5EF4-FFF2-40B4-BE49-F238E27FC236}">
                <a16:creationId xmlns:a16="http://schemas.microsoft.com/office/drawing/2014/main" id="{F2316A46-F2ED-E4DA-FDD8-FD8EF80EEA60}"/>
              </a:ext>
            </a:extLst>
          </p:cNvPr>
          <p:cNvGrpSpPr>
            <a:grpSpLocks/>
          </p:cNvGrpSpPr>
          <p:nvPr/>
        </p:nvGrpSpPr>
        <p:grpSpPr bwMode="auto">
          <a:xfrm>
            <a:off x="4203700" y="1701800"/>
            <a:ext cx="1179513" cy="3009900"/>
            <a:chOff x="2648" y="1072"/>
            <a:chExt cx="743" cy="1896"/>
          </a:xfrm>
        </p:grpSpPr>
        <p:sp>
          <p:nvSpPr>
            <p:cNvPr id="182388" name="Oval 116">
              <a:extLst>
                <a:ext uri="{FF2B5EF4-FFF2-40B4-BE49-F238E27FC236}">
                  <a16:creationId xmlns:a16="http://schemas.microsoft.com/office/drawing/2014/main" id="{2992AE1F-3D14-B1AB-5354-ECAE188702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8" y="2835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ru-RU" altLang="en-US" sz="2000" b="0">
                <a:solidFill>
                  <a:srgbClr val="FFFF00"/>
                </a:solidFill>
              </a:endParaRPr>
            </a:p>
          </p:txBody>
        </p:sp>
        <p:sp>
          <p:nvSpPr>
            <p:cNvPr id="182389" name="Oval 117">
              <a:extLst>
                <a:ext uri="{FF2B5EF4-FFF2-40B4-BE49-F238E27FC236}">
                  <a16:creationId xmlns:a16="http://schemas.microsoft.com/office/drawing/2014/main" id="{A5B61050-754D-C4C1-973A-F3D4BBAF1B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61" y="2662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ru-RU" altLang="en-US" sz="2000" b="0">
                <a:solidFill>
                  <a:srgbClr val="FFFF00"/>
                </a:solidFill>
              </a:endParaRPr>
            </a:p>
          </p:txBody>
        </p:sp>
        <p:sp>
          <p:nvSpPr>
            <p:cNvPr id="182390" name="Oval 118">
              <a:extLst>
                <a:ext uri="{FF2B5EF4-FFF2-40B4-BE49-F238E27FC236}">
                  <a16:creationId xmlns:a16="http://schemas.microsoft.com/office/drawing/2014/main" id="{A277DC9B-8F45-124D-B7B3-65F900D97B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61" y="1348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ru-RU" altLang="en-US" sz="2000" b="0">
                <a:solidFill>
                  <a:srgbClr val="FFFF00"/>
                </a:solidFill>
              </a:endParaRPr>
            </a:p>
          </p:txBody>
        </p:sp>
        <p:sp>
          <p:nvSpPr>
            <p:cNvPr id="182391" name="Oval 119">
              <a:extLst>
                <a:ext uri="{FF2B5EF4-FFF2-40B4-BE49-F238E27FC236}">
                  <a16:creationId xmlns:a16="http://schemas.microsoft.com/office/drawing/2014/main" id="{AEB1FAA4-9823-B363-6D85-50057E70C3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58" y="1072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ru-RU" altLang="en-US" sz="2000" b="0">
                <a:solidFill>
                  <a:srgbClr val="FFFF00"/>
                </a:solidFill>
              </a:endParaRPr>
            </a:p>
          </p:txBody>
        </p:sp>
      </p:grpSp>
      <p:sp>
        <p:nvSpPr>
          <p:cNvPr id="182275" name="Rectangle 3">
            <a:extLst>
              <a:ext uri="{FF2B5EF4-FFF2-40B4-BE49-F238E27FC236}">
                <a16:creationId xmlns:a16="http://schemas.microsoft.com/office/drawing/2014/main" id="{AE8071F7-A234-1165-95BB-6E8F23D45D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2925" y="158750"/>
            <a:ext cx="742950" cy="1433513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2278" name="Oval 6">
            <a:extLst>
              <a:ext uri="{FF2B5EF4-FFF2-40B4-BE49-F238E27FC236}">
                <a16:creationId xmlns:a16="http://schemas.microsoft.com/office/drawing/2014/main" id="{0E2606C2-7809-94A1-245C-EF91BE4C7387}"/>
              </a:ext>
            </a:extLst>
          </p:cNvPr>
          <p:cNvSpPr>
            <a:spLocks noChangeArrowheads="1"/>
          </p:cNvSpPr>
          <p:nvPr/>
        </p:nvSpPr>
        <p:spPr bwMode="auto">
          <a:xfrm rot="240000">
            <a:off x="4368800" y="1905000"/>
            <a:ext cx="1206500" cy="2446338"/>
          </a:xfrm>
          <a:prstGeom prst="ellipse">
            <a:avLst/>
          </a:prstGeom>
          <a:noFill/>
          <a:ln w="5080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2279" name="Rectangle 7">
            <a:extLst>
              <a:ext uri="{FF2B5EF4-FFF2-40B4-BE49-F238E27FC236}">
                <a16:creationId xmlns:a16="http://schemas.microsoft.com/office/drawing/2014/main" id="{0D0E73F6-04C1-2FB1-DFFD-594AB8974D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72325" y="5473700"/>
            <a:ext cx="117633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2305" name="Oval 33">
            <a:extLst>
              <a:ext uri="{FF2B5EF4-FFF2-40B4-BE49-F238E27FC236}">
                <a16:creationId xmlns:a16="http://schemas.microsoft.com/office/drawing/2014/main" id="{6D7B548F-A3C4-CC74-F1CF-5C1648706E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70300" y="2873375"/>
            <a:ext cx="1600200" cy="642938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2346" name="Text Box 74">
            <a:extLst>
              <a:ext uri="{FF2B5EF4-FFF2-40B4-BE49-F238E27FC236}">
                <a16:creationId xmlns:a16="http://schemas.microsoft.com/office/drawing/2014/main" id="{C66850DF-FAA1-D631-26D3-5D2F92100E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9475" y="63500"/>
            <a:ext cx="1993900" cy="30480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1400">
                <a:solidFill>
                  <a:schemeClr val="tx1"/>
                </a:solidFill>
              </a:rPr>
              <a:t>Иоанна</a:t>
            </a:r>
            <a:r>
              <a:rPr lang="en-US" altLang="en-US" sz="1400">
                <a:solidFill>
                  <a:schemeClr val="tx1"/>
                </a:solidFill>
              </a:rPr>
              <a:t> 4:1-6</a:t>
            </a:r>
          </a:p>
        </p:txBody>
      </p:sp>
      <p:sp>
        <p:nvSpPr>
          <p:cNvPr id="182363" name="AutoShape 91">
            <a:extLst>
              <a:ext uri="{FF2B5EF4-FFF2-40B4-BE49-F238E27FC236}">
                <a16:creationId xmlns:a16="http://schemas.microsoft.com/office/drawing/2014/main" id="{55198BFA-26FA-EA76-046A-7DDD39C2C5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2364" name="Rectangle 92">
            <a:extLst>
              <a:ext uri="{FF2B5EF4-FFF2-40B4-BE49-F238E27FC236}">
                <a16:creationId xmlns:a16="http://schemas.microsoft.com/office/drawing/2014/main" id="{A08C8C2B-0177-6AD9-62FD-4B24F9B6C4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2365" name="Line 93">
            <a:extLst>
              <a:ext uri="{FF2B5EF4-FFF2-40B4-BE49-F238E27FC236}">
                <a16:creationId xmlns:a16="http://schemas.microsoft.com/office/drawing/2014/main" id="{D7EF03CB-C767-7E14-B3E2-5CF982254F58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2366" name="Line 94">
            <a:extLst>
              <a:ext uri="{FF2B5EF4-FFF2-40B4-BE49-F238E27FC236}">
                <a16:creationId xmlns:a16="http://schemas.microsoft.com/office/drawing/2014/main" id="{7B68C69E-5402-AA1D-B822-0E35BB36CDAE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2367" name="Line 95">
            <a:extLst>
              <a:ext uri="{FF2B5EF4-FFF2-40B4-BE49-F238E27FC236}">
                <a16:creationId xmlns:a16="http://schemas.microsoft.com/office/drawing/2014/main" id="{4C85ECE9-AA69-0202-573F-8ECA4F75A6C5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2368" name="Line 96">
            <a:extLst>
              <a:ext uri="{FF2B5EF4-FFF2-40B4-BE49-F238E27FC236}">
                <a16:creationId xmlns:a16="http://schemas.microsoft.com/office/drawing/2014/main" id="{B25A6CBE-79AE-C15F-CCE6-7B497668B007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2369" name="Line 97">
            <a:extLst>
              <a:ext uri="{FF2B5EF4-FFF2-40B4-BE49-F238E27FC236}">
                <a16:creationId xmlns:a16="http://schemas.microsoft.com/office/drawing/2014/main" id="{2D530152-EECA-56A9-5DB3-BC49E68A2C4E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2370" name="Rectangle 98">
            <a:extLst>
              <a:ext uri="{FF2B5EF4-FFF2-40B4-BE49-F238E27FC236}">
                <a16:creationId xmlns:a16="http://schemas.microsoft.com/office/drawing/2014/main" id="{AD183525-DF4B-336A-FBA4-76FCC52973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3429000"/>
            <a:ext cx="714375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1200">
                <a:solidFill>
                  <a:srgbClr val="000000"/>
                </a:solidFill>
                <a:latin typeface="Chicago" charset="0"/>
              </a:rPr>
              <a:t>ИИСУС</a:t>
            </a:r>
            <a:endParaRPr lang="en-US" altLang="en-US" sz="1200">
              <a:solidFill>
                <a:srgbClr val="000000"/>
              </a:solidFill>
              <a:latin typeface="Chicago" charset="0"/>
            </a:endParaRPr>
          </a:p>
        </p:txBody>
      </p:sp>
      <p:sp>
        <p:nvSpPr>
          <p:cNvPr id="182371" name="Rectangle 99">
            <a:extLst>
              <a:ext uri="{FF2B5EF4-FFF2-40B4-BE49-F238E27FC236}">
                <a16:creationId xmlns:a16="http://schemas.microsoft.com/office/drawing/2014/main" id="{B49BF351-0E6F-6E1B-D5F4-38A11BF8BF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2372" name="Line 100">
            <a:extLst>
              <a:ext uri="{FF2B5EF4-FFF2-40B4-BE49-F238E27FC236}">
                <a16:creationId xmlns:a16="http://schemas.microsoft.com/office/drawing/2014/main" id="{4AA2E364-89F2-D87B-06E3-1771DF207A5F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2373" name="Line 101">
            <a:extLst>
              <a:ext uri="{FF2B5EF4-FFF2-40B4-BE49-F238E27FC236}">
                <a16:creationId xmlns:a16="http://schemas.microsoft.com/office/drawing/2014/main" id="{DC7A02C9-E041-5BE0-925D-AD1244B76AAB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2374" name="Rectangle 102">
            <a:extLst>
              <a:ext uri="{FF2B5EF4-FFF2-40B4-BE49-F238E27FC236}">
                <a16:creationId xmlns:a16="http://schemas.microsoft.com/office/drawing/2014/main" id="{6E0FD430-B792-B4D5-C559-2D5F6B80AD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2375" name="Rectangle 103">
            <a:extLst>
              <a:ext uri="{FF2B5EF4-FFF2-40B4-BE49-F238E27FC236}">
                <a16:creationId xmlns:a16="http://schemas.microsoft.com/office/drawing/2014/main" id="{B6764E20-3672-F5B3-4E5C-9B3C83CF38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2377" name="Text Box 105">
            <a:extLst>
              <a:ext uri="{FF2B5EF4-FFF2-40B4-BE49-F238E27FC236}">
                <a16:creationId xmlns:a16="http://schemas.microsoft.com/office/drawing/2014/main" id="{FB83C916-061D-D544-B5BE-D5BA3174BA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182380" name="Oval 108">
            <a:extLst>
              <a:ext uri="{FF2B5EF4-FFF2-40B4-BE49-F238E27FC236}">
                <a16:creationId xmlns:a16="http://schemas.microsoft.com/office/drawing/2014/main" id="{FAA8872F-517F-2096-765F-064C96AE43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2163" y="2986088"/>
            <a:ext cx="2047875" cy="457200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82379" name="Group 107">
            <a:extLst>
              <a:ext uri="{FF2B5EF4-FFF2-40B4-BE49-F238E27FC236}">
                <a16:creationId xmlns:a16="http://schemas.microsoft.com/office/drawing/2014/main" id="{0D3410F3-BFD5-85CE-384F-DCF68F430E42}"/>
              </a:ext>
            </a:extLst>
          </p:cNvPr>
          <p:cNvGrpSpPr>
            <a:grpSpLocks/>
          </p:cNvGrpSpPr>
          <p:nvPr/>
        </p:nvGrpSpPr>
        <p:grpSpPr bwMode="auto">
          <a:xfrm>
            <a:off x="549275" y="2279650"/>
            <a:ext cx="3681413" cy="1096963"/>
            <a:chOff x="353" y="1418"/>
            <a:chExt cx="2319" cy="691"/>
          </a:xfrm>
        </p:grpSpPr>
        <p:sp>
          <p:nvSpPr>
            <p:cNvPr id="182289" name="Rectangle 17">
              <a:extLst>
                <a:ext uri="{FF2B5EF4-FFF2-40B4-BE49-F238E27FC236}">
                  <a16:creationId xmlns:a16="http://schemas.microsoft.com/office/drawing/2014/main" id="{2A63AA88-C238-5B6C-D6E0-4A5A9AF216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3" y="1543"/>
              <a:ext cx="1299" cy="566"/>
            </a:xfrm>
            <a:prstGeom prst="rect">
              <a:avLst/>
            </a:prstGeom>
            <a:noFill/>
            <a:ln>
              <a:noFill/>
            </a:ln>
            <a:effectLst>
              <a:outerShdw dist="7184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r">
                <a:lnSpc>
                  <a:spcPct val="55000"/>
                </a:lnSpc>
                <a:spcBef>
                  <a:spcPct val="50000"/>
                </a:spcBef>
              </a:pPr>
              <a:r>
                <a:rPr lang="en-US" altLang="en-US" sz="2000">
                  <a:solidFill>
                    <a:schemeClr val="tx1"/>
                  </a:solidFill>
                  <a:latin typeface="Krone" charset="0"/>
                </a:rPr>
                <a:t>2. </a:t>
              </a:r>
              <a:r>
                <a:rPr lang="ru-RU" altLang="en-US" sz="2000">
                  <a:solidFill>
                    <a:schemeClr val="tx1"/>
                  </a:solidFill>
                  <a:latin typeface="Krone" charset="0"/>
                </a:rPr>
                <a:t>ЭТО</a:t>
              </a:r>
              <a:endParaRPr lang="en-US" altLang="en-US" sz="2000">
                <a:solidFill>
                  <a:schemeClr val="tx1"/>
                </a:solidFill>
                <a:latin typeface="Krone" charset="0"/>
              </a:endParaRPr>
            </a:p>
            <a:p>
              <a:pPr algn="r">
                <a:lnSpc>
                  <a:spcPct val="55000"/>
                </a:lnSpc>
                <a:spcBef>
                  <a:spcPct val="50000"/>
                </a:spcBef>
              </a:pPr>
              <a:r>
                <a:rPr lang="ru-RU" altLang="en-US" sz="2000">
                  <a:solidFill>
                    <a:schemeClr val="tx1"/>
                  </a:solidFill>
                  <a:latin typeface="Krone" charset="0"/>
                </a:rPr>
                <a:t>ПЕРЕХОД</a:t>
              </a:r>
            </a:p>
            <a:p>
              <a:pPr algn="r">
                <a:lnSpc>
                  <a:spcPct val="55000"/>
                </a:lnSpc>
                <a:spcBef>
                  <a:spcPct val="50000"/>
                </a:spcBef>
              </a:pPr>
              <a:r>
                <a:rPr lang="ru-RU" altLang="en-US" sz="2000">
                  <a:solidFill>
                    <a:schemeClr val="tx2"/>
                  </a:solidFill>
                  <a:latin typeface="Krone" charset="0"/>
                </a:rPr>
                <a:t>САМАРИИ</a:t>
              </a:r>
              <a:endParaRPr lang="en-US" altLang="en-US" sz="2000">
                <a:solidFill>
                  <a:schemeClr val="tx2"/>
                </a:solidFill>
                <a:latin typeface="Krone" charset="0"/>
              </a:endParaRPr>
            </a:p>
          </p:txBody>
        </p:sp>
        <p:sp>
          <p:nvSpPr>
            <p:cNvPr id="182294" name="Line 22">
              <a:extLst>
                <a:ext uri="{FF2B5EF4-FFF2-40B4-BE49-F238E27FC236}">
                  <a16:creationId xmlns:a16="http://schemas.microsoft.com/office/drawing/2014/main" id="{C0007CE1-988C-A47F-378F-B4AD8AE4101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39" y="1707"/>
              <a:ext cx="1133" cy="298"/>
            </a:xfrm>
            <a:prstGeom prst="line">
              <a:avLst/>
            </a:prstGeom>
            <a:noFill/>
            <a:ln w="76200">
              <a:solidFill>
                <a:srgbClr val="D83104"/>
              </a:solidFill>
              <a:round/>
              <a:headEnd/>
              <a:tailEnd type="triangle" w="med" len="med"/>
            </a:ln>
            <a:effectLst>
              <a:outerShdw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2299" name="Oval 27">
              <a:extLst>
                <a:ext uri="{FF2B5EF4-FFF2-40B4-BE49-F238E27FC236}">
                  <a16:creationId xmlns:a16="http://schemas.microsoft.com/office/drawing/2014/main" id="{6D093FB8-E74D-BD09-2735-F3A1E1340B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6" y="1418"/>
              <a:ext cx="346" cy="347"/>
            </a:xfrm>
            <a:prstGeom prst="ellipse">
              <a:avLst/>
            </a:prstGeom>
            <a:noFill/>
            <a:ln w="57150">
              <a:solidFill>
                <a:srgbClr val="D83104"/>
              </a:solidFill>
              <a:round/>
              <a:headEnd/>
              <a:tailEnd/>
            </a:ln>
            <a:effectLst>
              <a:outerShdw dist="7184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82384" name="Text Box 112">
            <a:extLst>
              <a:ext uri="{FF2B5EF4-FFF2-40B4-BE49-F238E27FC236}">
                <a16:creationId xmlns:a16="http://schemas.microsoft.com/office/drawing/2014/main" id="{B0ABFB7A-7693-BB47-7D62-01182B7A94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77263" y="6462713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FFFF"/>
                </a:solidFill>
              </a:rPr>
              <a:t>3</a:t>
            </a:r>
          </a:p>
        </p:txBody>
      </p:sp>
      <p:sp>
        <p:nvSpPr>
          <p:cNvPr id="182395" name="Oval 123">
            <a:extLst>
              <a:ext uri="{FF2B5EF4-FFF2-40B4-BE49-F238E27FC236}">
                <a16:creationId xmlns:a16="http://schemas.microsoft.com/office/drawing/2014/main" id="{6B7A5D70-1D06-E539-30CB-B9A587802D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3400" y="4114800"/>
            <a:ext cx="609600" cy="609600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2397" name="Rectangle 125">
            <a:extLst>
              <a:ext uri="{FF2B5EF4-FFF2-40B4-BE49-F238E27FC236}">
                <a16:creationId xmlns:a16="http://schemas.microsoft.com/office/drawing/2014/main" id="{BE5F924F-BC97-AD2F-C3C0-DB5767D281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81963" y="658495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13</a:t>
            </a:r>
          </a:p>
        </p:txBody>
      </p:sp>
      <p:sp>
        <p:nvSpPr>
          <p:cNvPr id="182400" name="Text Box 128">
            <a:extLst>
              <a:ext uri="{FF2B5EF4-FFF2-40B4-BE49-F238E27FC236}">
                <a16:creationId xmlns:a16="http://schemas.microsoft.com/office/drawing/2014/main" id="{67B1D834-B759-F04D-7495-1BA29A5F46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97713" y="6284913"/>
            <a:ext cx="143668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en-US" sz="1200">
                <a:solidFill>
                  <a:schemeClr val="tx1"/>
                </a:solidFill>
                <a:latin typeface="Arial" panose="020B0604020202020204" pitchFamily="34" charset="0"/>
              </a:rPr>
              <a:t>Пособие с</a:t>
            </a: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. 39-41</a:t>
            </a:r>
          </a:p>
        </p:txBody>
      </p:sp>
      <p:grpSp>
        <p:nvGrpSpPr>
          <p:cNvPr id="182408" name="Group 136">
            <a:extLst>
              <a:ext uri="{FF2B5EF4-FFF2-40B4-BE49-F238E27FC236}">
                <a16:creationId xmlns:a16="http://schemas.microsoft.com/office/drawing/2014/main" id="{E3AB2528-8719-C60B-FF6E-6065267C6B63}"/>
              </a:ext>
            </a:extLst>
          </p:cNvPr>
          <p:cNvGrpSpPr>
            <a:grpSpLocks/>
          </p:cNvGrpSpPr>
          <p:nvPr/>
        </p:nvGrpSpPr>
        <p:grpSpPr bwMode="auto">
          <a:xfrm>
            <a:off x="5021263" y="3751263"/>
            <a:ext cx="2870200" cy="1957387"/>
            <a:chOff x="3163" y="2363"/>
            <a:chExt cx="1808" cy="1233"/>
          </a:xfrm>
        </p:grpSpPr>
        <p:sp>
          <p:nvSpPr>
            <p:cNvPr id="182409" name="Rectangle 137">
              <a:extLst>
                <a:ext uri="{FF2B5EF4-FFF2-40B4-BE49-F238E27FC236}">
                  <a16:creationId xmlns:a16="http://schemas.microsoft.com/office/drawing/2014/main" id="{902B2ACD-89BC-027F-D9C3-76923F05E2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94" y="2409"/>
              <a:ext cx="1777" cy="118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82410" name="Group 138">
              <a:extLst>
                <a:ext uri="{FF2B5EF4-FFF2-40B4-BE49-F238E27FC236}">
                  <a16:creationId xmlns:a16="http://schemas.microsoft.com/office/drawing/2014/main" id="{ABDA03E9-855A-29D0-3530-275CBCCE9AF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63" y="2363"/>
              <a:ext cx="1728" cy="1160"/>
              <a:chOff x="3260" y="2363"/>
              <a:chExt cx="1728" cy="1160"/>
            </a:xfrm>
          </p:grpSpPr>
          <p:pic>
            <p:nvPicPr>
              <p:cNvPr id="182411" name="Picture 139">
                <a:extLst>
                  <a:ext uri="{FF2B5EF4-FFF2-40B4-BE49-F238E27FC236}">
                    <a16:creationId xmlns:a16="http://schemas.microsoft.com/office/drawing/2014/main" id="{07899571-9F3F-9230-604E-AB11296528F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9221"/>
              <a:stretch>
                <a:fillRect/>
              </a:stretch>
            </p:blipFill>
            <p:spPr bwMode="auto">
              <a:xfrm>
                <a:off x="3260" y="2363"/>
                <a:ext cx="1728" cy="1147"/>
              </a:xfrm>
              <a:prstGeom prst="rect">
                <a:avLst/>
              </a:prstGeom>
              <a:noFill/>
              <a:ln w="57150">
                <a:solidFill>
                  <a:srgbClr val="00FF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25724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82412" name="Text Box 140">
                <a:extLst>
                  <a:ext uri="{FF2B5EF4-FFF2-40B4-BE49-F238E27FC236}">
                    <a16:creationId xmlns:a16="http://schemas.microsoft.com/office/drawing/2014/main" id="{10BF4974-3EC2-6A10-75F9-56646139361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263" y="3081"/>
                <a:ext cx="1509" cy="4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81320" dir="2319588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ru-RU" altLang="en-US" sz="2000">
                    <a:solidFill>
                      <a:schemeClr val="bg2"/>
                    </a:solidFill>
                    <a:latin typeface="Arial" panose="020B0604020202020204" pitchFamily="34" charset="0"/>
                  </a:rPr>
                  <a:t>СИЛОМ</a:t>
                </a:r>
                <a:r>
                  <a:rPr lang="en-US" altLang="en-US" sz="2000">
                    <a:solidFill>
                      <a:schemeClr val="bg2"/>
                    </a:solidFill>
                    <a:latin typeface="Arial" panose="020B0604020202020204" pitchFamily="34" charset="0"/>
                  </a:rPr>
                  <a:t>:                      </a:t>
                </a:r>
                <a:r>
                  <a:rPr lang="ru-RU" altLang="en-US" sz="2000">
                    <a:solidFill>
                      <a:schemeClr val="bg2"/>
                    </a:solidFill>
                    <a:latin typeface="Arial" panose="020B0604020202020204" pitchFamily="34" charset="0"/>
                  </a:rPr>
                  <a:t>Скиния собрания</a:t>
                </a:r>
                <a:endParaRPr lang="en-US" altLang="en-US">
                  <a:solidFill>
                    <a:schemeClr val="bg2"/>
                  </a:solidFill>
                </a:endParaRPr>
              </a:p>
            </p:txBody>
          </p:sp>
        </p:grpSp>
      </p:grpSp>
      <p:sp>
        <p:nvSpPr>
          <p:cNvPr id="182413" name="Rectangle 141">
            <a:extLst>
              <a:ext uri="{FF2B5EF4-FFF2-40B4-BE49-F238E27FC236}">
                <a16:creationId xmlns:a16="http://schemas.microsoft.com/office/drawing/2014/main" id="{3354BE3F-C28C-C1C8-38A2-8470945ECB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5851525"/>
            <a:ext cx="8659813" cy="576263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en-US" sz="3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Путешествия Христа по образу бутона</a:t>
            </a:r>
            <a:r>
              <a:rPr lang="en-US" altLang="en-US" sz="3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...</a:t>
            </a:r>
          </a:p>
        </p:txBody>
      </p:sp>
      <p:pic>
        <p:nvPicPr>
          <p:cNvPr id="182415" name="Picture 143">
            <a:extLst>
              <a:ext uri="{FF2B5EF4-FFF2-40B4-BE49-F238E27FC236}">
                <a16:creationId xmlns:a16="http://schemas.microsoft.com/office/drawing/2014/main" id="{F58A3D53-859C-8A86-97AE-500D8A076D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700" y="679450"/>
            <a:ext cx="3325813" cy="2493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2453" name="Rectangle 181">
            <a:extLst>
              <a:ext uri="{FF2B5EF4-FFF2-40B4-BE49-F238E27FC236}">
                <a16:creationId xmlns:a16="http://schemas.microsoft.com/office/drawing/2014/main" id="{95FBE089-8876-1813-79E3-DABF1DB94E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97850" y="3614738"/>
            <a:ext cx="593725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10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pitchFamily="2" charset="0"/>
              </a:rPr>
              <a:t>Жизнь</a:t>
            </a:r>
            <a:endParaRPr lang="en-US" altLang="en-US" sz="1000" i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elvetica" pitchFamily="2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23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23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2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82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23" presetClass="entr" presetSubtype="52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23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23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23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823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82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3472" name="Group 176">
            <a:extLst>
              <a:ext uri="{FF2B5EF4-FFF2-40B4-BE49-F238E27FC236}">
                <a16:creationId xmlns:a16="http://schemas.microsoft.com/office/drawing/2014/main" id="{58000B22-2371-B5FC-8037-632153D3C0D4}"/>
              </a:ext>
            </a:extLst>
          </p:cNvPr>
          <p:cNvGrpSpPr>
            <a:grpSpLocks/>
          </p:cNvGrpSpPr>
          <p:nvPr/>
        </p:nvGrpSpPr>
        <p:grpSpPr bwMode="auto">
          <a:xfrm>
            <a:off x="11113" y="12700"/>
            <a:ext cx="2249487" cy="1955800"/>
            <a:chOff x="0" y="0"/>
            <a:chExt cx="1246" cy="1232"/>
          </a:xfrm>
        </p:grpSpPr>
        <p:sp>
          <p:nvSpPr>
            <p:cNvPr id="183473" name="Rectangle 177">
              <a:extLst>
                <a:ext uri="{FF2B5EF4-FFF2-40B4-BE49-F238E27FC236}">
                  <a16:creationId xmlns:a16="http://schemas.microsoft.com/office/drawing/2014/main" id="{0362AC25-6BB8-625F-EFFD-06573B47E2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246" cy="123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3474" name="Rectangle 178">
              <a:extLst>
                <a:ext uri="{FF2B5EF4-FFF2-40B4-BE49-F238E27FC236}">
                  <a16:creationId xmlns:a16="http://schemas.microsoft.com/office/drawing/2014/main" id="{833C857F-1707-3B88-3AB0-63B93EBF13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6" y="202"/>
              <a:ext cx="1000" cy="1030"/>
            </a:xfrm>
            <a:prstGeom prst="rect">
              <a:avLst/>
            </a:prstGeom>
            <a:solidFill>
              <a:srgbClr val="47474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3475" name="Rectangle 179">
              <a:extLst>
                <a:ext uri="{FF2B5EF4-FFF2-40B4-BE49-F238E27FC236}">
                  <a16:creationId xmlns:a16="http://schemas.microsoft.com/office/drawing/2014/main" id="{3819A9D2-4AB0-6C5C-1766-13B85F1372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172" cy="1165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83440" name="Group 144">
            <a:extLst>
              <a:ext uri="{FF2B5EF4-FFF2-40B4-BE49-F238E27FC236}">
                <a16:creationId xmlns:a16="http://schemas.microsoft.com/office/drawing/2014/main" id="{CD699DEE-147C-A3E7-7F0C-1B0570A79F18}"/>
              </a:ext>
            </a:extLst>
          </p:cNvPr>
          <p:cNvGrpSpPr>
            <a:grpSpLocks/>
          </p:cNvGrpSpPr>
          <p:nvPr/>
        </p:nvGrpSpPr>
        <p:grpSpPr bwMode="auto">
          <a:xfrm>
            <a:off x="2711450" y="684213"/>
            <a:ext cx="3746500" cy="5475287"/>
            <a:chOff x="1708" y="431"/>
            <a:chExt cx="2360" cy="3449"/>
          </a:xfrm>
        </p:grpSpPr>
        <p:pic>
          <p:nvPicPr>
            <p:cNvPr id="183441" name="Picture 145">
              <a:extLst>
                <a:ext uri="{FF2B5EF4-FFF2-40B4-BE49-F238E27FC236}">
                  <a16:creationId xmlns:a16="http://schemas.microsoft.com/office/drawing/2014/main" id="{0F6F2927-60CE-9246-96BA-3FD7EC6E230C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8" y="431"/>
              <a:ext cx="2360" cy="3449"/>
            </a:xfrm>
            <a:prstGeom prst="rect">
              <a:avLst/>
            </a:prstGeom>
            <a:noFill/>
            <a:ln w="50800">
              <a:solidFill>
                <a:srgbClr val="66FF66"/>
              </a:solidFill>
              <a:miter lim="800000"/>
              <a:headEnd/>
              <a:tailEnd/>
            </a:ln>
            <a:effectLst>
              <a:outerShdw dist="161645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183442" name="Rectangle 146">
              <a:extLst>
                <a:ext uri="{FF2B5EF4-FFF2-40B4-BE49-F238E27FC236}">
                  <a16:creationId xmlns:a16="http://schemas.microsoft.com/office/drawing/2014/main" id="{89028DF5-DF9B-E54D-D80B-FB58620F818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3982733">
              <a:off x="1409" y="1216"/>
              <a:ext cx="1598" cy="27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3443" name="Rectangle 147">
              <a:extLst>
                <a:ext uri="{FF2B5EF4-FFF2-40B4-BE49-F238E27FC236}">
                  <a16:creationId xmlns:a16="http://schemas.microsoft.com/office/drawing/2014/main" id="{7F862FE0-9BDE-5EF8-E8BD-9FAD55BBF8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7" y="2991"/>
              <a:ext cx="513" cy="19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3444" name="Rectangle 148">
              <a:extLst>
                <a:ext uri="{FF2B5EF4-FFF2-40B4-BE49-F238E27FC236}">
                  <a16:creationId xmlns:a16="http://schemas.microsoft.com/office/drawing/2014/main" id="{8258BE9E-0CF4-6B91-47FA-0B7881D2E6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74" y="2008"/>
              <a:ext cx="513" cy="111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3445" name="Rectangle 149">
              <a:extLst>
                <a:ext uri="{FF2B5EF4-FFF2-40B4-BE49-F238E27FC236}">
                  <a16:creationId xmlns:a16="http://schemas.microsoft.com/office/drawing/2014/main" id="{B1297496-1470-EFB5-1840-6DE4FC9665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57" y="1184"/>
              <a:ext cx="378" cy="12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3446" name="Rectangle 150">
              <a:extLst>
                <a:ext uri="{FF2B5EF4-FFF2-40B4-BE49-F238E27FC236}">
                  <a16:creationId xmlns:a16="http://schemas.microsoft.com/office/drawing/2014/main" id="{392B171D-91F0-C823-6E1F-51519CDD49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91" y="671"/>
              <a:ext cx="513" cy="14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3447" name="Rectangle 151">
              <a:extLst>
                <a:ext uri="{FF2B5EF4-FFF2-40B4-BE49-F238E27FC236}">
                  <a16:creationId xmlns:a16="http://schemas.microsoft.com/office/drawing/2014/main" id="{89EB444D-6BE6-3B06-4120-36457B502C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25" y="1620"/>
              <a:ext cx="525" cy="13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3448" name="Rectangle 152">
              <a:extLst>
                <a:ext uri="{FF2B5EF4-FFF2-40B4-BE49-F238E27FC236}">
                  <a16:creationId xmlns:a16="http://schemas.microsoft.com/office/drawing/2014/main" id="{3244D5C3-5053-5930-F741-A5FD9FB382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79" y="2458"/>
              <a:ext cx="294" cy="10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3449" name="Text Box 153">
              <a:extLst>
                <a:ext uri="{FF2B5EF4-FFF2-40B4-BE49-F238E27FC236}">
                  <a16:creationId xmlns:a16="http://schemas.microsoft.com/office/drawing/2014/main" id="{04FB1A6A-ACAA-DF8B-6C82-85B58069A14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64" y="1143"/>
              <a:ext cx="117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altLang="en-US" sz="1600">
                  <a:solidFill>
                    <a:srgbClr val="003399"/>
                  </a:solidFill>
                  <a:latin typeface="Helvetica" pitchFamily="2" charset="0"/>
                </a:rPr>
                <a:t>Финикия</a:t>
              </a:r>
            </a:p>
          </p:txBody>
        </p:sp>
        <p:sp>
          <p:nvSpPr>
            <p:cNvPr id="183450" name="Text Box 154">
              <a:extLst>
                <a:ext uri="{FF2B5EF4-FFF2-40B4-BE49-F238E27FC236}">
                  <a16:creationId xmlns:a16="http://schemas.microsoft.com/office/drawing/2014/main" id="{F0626A5B-15F7-F11E-032C-E73D73C54F3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90" y="654"/>
              <a:ext cx="1062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altLang="en-US" sz="1200">
                  <a:solidFill>
                    <a:srgbClr val="003399"/>
                  </a:solidFill>
                  <a:latin typeface="Helvetica" pitchFamily="2" charset="0"/>
                </a:rPr>
                <a:t>Галилея</a:t>
              </a:r>
            </a:p>
          </p:txBody>
        </p:sp>
        <p:sp>
          <p:nvSpPr>
            <p:cNvPr id="183451" name="Text Box 155">
              <a:extLst>
                <a:ext uri="{FF2B5EF4-FFF2-40B4-BE49-F238E27FC236}">
                  <a16:creationId xmlns:a16="http://schemas.microsoft.com/office/drawing/2014/main" id="{4EDFE4C3-31EA-CA53-7D30-668A1E0ED6B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16" y="1895"/>
              <a:ext cx="117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altLang="en-US" sz="1600">
                  <a:solidFill>
                    <a:srgbClr val="003399"/>
                  </a:solidFill>
                  <a:latin typeface="Helvetica" pitchFamily="2" charset="0"/>
                </a:rPr>
                <a:t>Десятиградие</a:t>
              </a:r>
            </a:p>
          </p:txBody>
        </p:sp>
        <p:sp>
          <p:nvSpPr>
            <p:cNvPr id="183452" name="Text Box 156">
              <a:extLst>
                <a:ext uri="{FF2B5EF4-FFF2-40B4-BE49-F238E27FC236}">
                  <a16:creationId xmlns:a16="http://schemas.microsoft.com/office/drawing/2014/main" id="{8F21E9F3-3AB8-1975-0DA4-4B54D9A7970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80" y="2981"/>
              <a:ext cx="117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altLang="en-US" sz="1600">
                  <a:solidFill>
                    <a:srgbClr val="003399"/>
                  </a:solidFill>
                  <a:latin typeface="Helvetica" pitchFamily="2" charset="0"/>
                </a:rPr>
                <a:t>Перея</a:t>
              </a:r>
              <a:endParaRPr lang="en-US" altLang="en-US" sz="1600">
                <a:solidFill>
                  <a:srgbClr val="003399"/>
                </a:solidFill>
                <a:latin typeface="Helvetica" pitchFamily="2" charset="0"/>
              </a:endParaRPr>
            </a:p>
          </p:txBody>
        </p:sp>
        <p:sp>
          <p:nvSpPr>
            <p:cNvPr id="183453" name="Text Box 157">
              <a:extLst>
                <a:ext uri="{FF2B5EF4-FFF2-40B4-BE49-F238E27FC236}">
                  <a16:creationId xmlns:a16="http://schemas.microsoft.com/office/drawing/2014/main" id="{DD8BCC5B-D071-BA26-73F3-68C7EFCA46C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7756265">
              <a:off x="1302" y="1237"/>
              <a:ext cx="1837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 altLang="en-US">
                  <a:solidFill>
                    <a:srgbClr val="003399"/>
                  </a:solidFill>
                  <a:latin typeface="Helvetica" pitchFamily="2" charset="0"/>
                </a:rPr>
                <a:t>Средиземное море</a:t>
              </a:r>
              <a:endParaRPr lang="en-US" altLang="en-US">
                <a:solidFill>
                  <a:srgbClr val="003399"/>
                </a:solidFill>
                <a:latin typeface="Helvetica" pitchFamily="2" charset="0"/>
              </a:endParaRPr>
            </a:p>
          </p:txBody>
        </p:sp>
        <p:sp>
          <p:nvSpPr>
            <p:cNvPr id="183454" name="Text Box 158">
              <a:extLst>
                <a:ext uri="{FF2B5EF4-FFF2-40B4-BE49-F238E27FC236}">
                  <a16:creationId xmlns:a16="http://schemas.microsoft.com/office/drawing/2014/main" id="{1F0E193E-E48B-AD9C-7EF2-11B5C85E884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79" y="1609"/>
              <a:ext cx="612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altLang="en-US" sz="1200">
                  <a:solidFill>
                    <a:srgbClr val="003399"/>
                  </a:solidFill>
                  <a:latin typeface="Helvetica" pitchFamily="2" charset="0"/>
                </a:rPr>
                <a:t>Самария</a:t>
              </a:r>
            </a:p>
          </p:txBody>
        </p:sp>
        <p:sp>
          <p:nvSpPr>
            <p:cNvPr id="183455" name="Text Box 159">
              <a:extLst>
                <a:ext uri="{FF2B5EF4-FFF2-40B4-BE49-F238E27FC236}">
                  <a16:creationId xmlns:a16="http://schemas.microsoft.com/office/drawing/2014/main" id="{DA122D32-DF1A-0E90-2987-BE89EFA217D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79" y="2420"/>
              <a:ext cx="567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altLang="en-US" sz="1200">
                  <a:solidFill>
                    <a:srgbClr val="003399"/>
                  </a:solidFill>
                  <a:latin typeface="Helvetica" pitchFamily="2" charset="0"/>
                </a:rPr>
                <a:t>Иудея</a:t>
              </a:r>
              <a:endParaRPr lang="en-US" altLang="en-US" sz="1200">
                <a:solidFill>
                  <a:srgbClr val="003399"/>
                </a:solidFill>
                <a:latin typeface="Helvetica" pitchFamily="2" charset="0"/>
              </a:endParaRPr>
            </a:p>
          </p:txBody>
        </p:sp>
      </p:grpSp>
      <p:grpSp>
        <p:nvGrpSpPr>
          <p:cNvPr id="183408" name="Group 112">
            <a:extLst>
              <a:ext uri="{FF2B5EF4-FFF2-40B4-BE49-F238E27FC236}">
                <a16:creationId xmlns:a16="http://schemas.microsoft.com/office/drawing/2014/main" id="{8085C1F3-432D-131A-D03C-FE3F7DE8140A}"/>
              </a:ext>
            </a:extLst>
          </p:cNvPr>
          <p:cNvGrpSpPr>
            <a:grpSpLocks/>
          </p:cNvGrpSpPr>
          <p:nvPr/>
        </p:nvGrpSpPr>
        <p:grpSpPr bwMode="auto">
          <a:xfrm>
            <a:off x="4203700" y="1701800"/>
            <a:ext cx="1179513" cy="3009900"/>
            <a:chOff x="2648" y="1072"/>
            <a:chExt cx="743" cy="1896"/>
          </a:xfrm>
        </p:grpSpPr>
        <p:sp>
          <p:nvSpPr>
            <p:cNvPr id="183409" name="Oval 113">
              <a:extLst>
                <a:ext uri="{FF2B5EF4-FFF2-40B4-BE49-F238E27FC236}">
                  <a16:creationId xmlns:a16="http://schemas.microsoft.com/office/drawing/2014/main" id="{EDBF6ADC-196E-E28F-1E0A-869E0AA3F9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8" y="2835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ru-RU" altLang="en-US" sz="2000" b="0">
                <a:solidFill>
                  <a:srgbClr val="FFFF00"/>
                </a:solidFill>
              </a:endParaRPr>
            </a:p>
          </p:txBody>
        </p:sp>
        <p:sp>
          <p:nvSpPr>
            <p:cNvPr id="183410" name="Oval 114">
              <a:extLst>
                <a:ext uri="{FF2B5EF4-FFF2-40B4-BE49-F238E27FC236}">
                  <a16:creationId xmlns:a16="http://schemas.microsoft.com/office/drawing/2014/main" id="{4FC51C63-D588-0CAD-EF46-A7922884D3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61" y="2662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ru-RU" altLang="en-US" sz="2000" b="0">
                <a:solidFill>
                  <a:srgbClr val="FFFF00"/>
                </a:solidFill>
              </a:endParaRPr>
            </a:p>
          </p:txBody>
        </p:sp>
        <p:sp>
          <p:nvSpPr>
            <p:cNvPr id="183411" name="Oval 115">
              <a:extLst>
                <a:ext uri="{FF2B5EF4-FFF2-40B4-BE49-F238E27FC236}">
                  <a16:creationId xmlns:a16="http://schemas.microsoft.com/office/drawing/2014/main" id="{FB10144A-6019-78F1-C39C-E53287F3BD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61" y="1348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ru-RU" altLang="en-US" sz="2000" b="0">
                <a:solidFill>
                  <a:srgbClr val="FFFF00"/>
                </a:solidFill>
              </a:endParaRPr>
            </a:p>
          </p:txBody>
        </p:sp>
        <p:sp>
          <p:nvSpPr>
            <p:cNvPr id="183412" name="Oval 116">
              <a:extLst>
                <a:ext uri="{FF2B5EF4-FFF2-40B4-BE49-F238E27FC236}">
                  <a16:creationId xmlns:a16="http://schemas.microsoft.com/office/drawing/2014/main" id="{E9272EAC-1801-4882-28CE-46B77CBA65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58" y="1072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ru-RU" altLang="en-US" sz="2000" b="0">
                <a:solidFill>
                  <a:srgbClr val="FFFF00"/>
                </a:solidFill>
              </a:endParaRPr>
            </a:p>
          </p:txBody>
        </p:sp>
      </p:grpSp>
      <p:sp>
        <p:nvSpPr>
          <p:cNvPr id="183299" name="Rectangle 3">
            <a:extLst>
              <a:ext uri="{FF2B5EF4-FFF2-40B4-BE49-F238E27FC236}">
                <a16:creationId xmlns:a16="http://schemas.microsoft.com/office/drawing/2014/main" id="{BCCA323E-AAD1-26B2-D31D-AEC0C8C4F9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2925" y="158750"/>
            <a:ext cx="742950" cy="1433513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3302" name="Oval 6">
            <a:extLst>
              <a:ext uri="{FF2B5EF4-FFF2-40B4-BE49-F238E27FC236}">
                <a16:creationId xmlns:a16="http://schemas.microsoft.com/office/drawing/2014/main" id="{A0D4E442-9B5A-1459-E583-E66D24BD4CBE}"/>
              </a:ext>
            </a:extLst>
          </p:cNvPr>
          <p:cNvSpPr>
            <a:spLocks noChangeArrowheads="1"/>
          </p:cNvSpPr>
          <p:nvPr/>
        </p:nvSpPr>
        <p:spPr bwMode="auto">
          <a:xfrm rot="240000">
            <a:off x="4368800" y="1905000"/>
            <a:ext cx="1206500" cy="2446338"/>
          </a:xfrm>
          <a:prstGeom prst="ellipse">
            <a:avLst/>
          </a:prstGeom>
          <a:noFill/>
          <a:ln w="5080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3303" name="Rectangle 7">
            <a:extLst>
              <a:ext uri="{FF2B5EF4-FFF2-40B4-BE49-F238E27FC236}">
                <a16:creationId xmlns:a16="http://schemas.microsoft.com/office/drawing/2014/main" id="{A909CC54-B856-1A7E-CF85-E54F9857CE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72325" y="5473700"/>
            <a:ext cx="117633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3314" name="Rectangle 18">
            <a:extLst>
              <a:ext uri="{FF2B5EF4-FFF2-40B4-BE49-F238E27FC236}">
                <a16:creationId xmlns:a16="http://schemas.microsoft.com/office/drawing/2014/main" id="{F4648303-92D4-C98C-06DA-5FA408DCA2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288" y="822325"/>
            <a:ext cx="2608262" cy="8985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r">
              <a:lnSpc>
                <a:spcPct val="55000"/>
              </a:lnSpc>
              <a:spcBef>
                <a:spcPct val="50000"/>
              </a:spcBef>
            </a:pPr>
            <a:r>
              <a:rPr lang="en-US" altLang="en-US" sz="2000">
                <a:solidFill>
                  <a:schemeClr val="tx1"/>
                </a:solidFill>
                <a:latin typeface="Krone" charset="0"/>
              </a:rPr>
              <a:t>3. </a:t>
            </a:r>
            <a:r>
              <a:rPr lang="ru-RU" altLang="en-US" sz="2000">
                <a:solidFill>
                  <a:schemeClr val="tx1"/>
                </a:solidFill>
                <a:latin typeface="Krone" charset="0"/>
              </a:rPr>
              <a:t>ГАЛИЛЕЙСКОЕ</a:t>
            </a:r>
          </a:p>
          <a:p>
            <a:pPr algn="r">
              <a:lnSpc>
                <a:spcPct val="55000"/>
              </a:lnSpc>
              <a:spcBef>
                <a:spcPct val="50000"/>
              </a:spcBef>
            </a:pPr>
            <a:r>
              <a:rPr lang="ru-RU" altLang="en-US" sz="2000">
                <a:solidFill>
                  <a:schemeClr val="tx1"/>
                </a:solidFill>
                <a:latin typeface="Krone" charset="0"/>
              </a:rPr>
              <a:t> СЛУЖЕНИЕ В</a:t>
            </a:r>
            <a:endParaRPr lang="en-US" altLang="en-US" sz="2000">
              <a:solidFill>
                <a:schemeClr val="tx1"/>
              </a:solidFill>
              <a:latin typeface="Krone" charset="0"/>
            </a:endParaRPr>
          </a:p>
          <a:p>
            <a:pPr algn="r">
              <a:lnSpc>
                <a:spcPct val="55000"/>
              </a:lnSpc>
              <a:spcBef>
                <a:spcPct val="50000"/>
              </a:spcBef>
            </a:pPr>
            <a:r>
              <a:rPr lang="ru-RU" altLang="en-US" sz="2000">
                <a:solidFill>
                  <a:srgbClr val="FFFF00"/>
                </a:solidFill>
                <a:latin typeface="Krone" charset="0"/>
              </a:rPr>
              <a:t>КАПЕРНАУМЕ</a:t>
            </a:r>
            <a:endParaRPr lang="en-US" altLang="en-US" sz="2000">
              <a:solidFill>
                <a:schemeClr val="tx1"/>
              </a:solidFill>
              <a:latin typeface="Krone" charset="0"/>
            </a:endParaRPr>
          </a:p>
        </p:txBody>
      </p:sp>
      <p:sp>
        <p:nvSpPr>
          <p:cNvPr id="183319" name="Line 23">
            <a:extLst>
              <a:ext uri="{FF2B5EF4-FFF2-40B4-BE49-F238E27FC236}">
                <a16:creationId xmlns:a16="http://schemas.microsoft.com/office/drawing/2014/main" id="{99F416B5-9C69-7715-94FA-264F7F0E6FEF}"/>
              </a:ext>
            </a:extLst>
          </p:cNvPr>
          <p:cNvSpPr>
            <a:spLocks noChangeShapeType="1"/>
          </p:cNvSpPr>
          <p:nvPr/>
        </p:nvSpPr>
        <p:spPr bwMode="auto">
          <a:xfrm>
            <a:off x="2566988" y="1236663"/>
            <a:ext cx="2581275" cy="592137"/>
          </a:xfrm>
          <a:prstGeom prst="line">
            <a:avLst/>
          </a:prstGeom>
          <a:noFill/>
          <a:ln w="76200">
            <a:solidFill>
              <a:srgbClr val="D83104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3324" name="Oval 28">
            <a:extLst>
              <a:ext uri="{FF2B5EF4-FFF2-40B4-BE49-F238E27FC236}">
                <a16:creationId xmlns:a16="http://schemas.microsoft.com/office/drawing/2014/main" id="{8E56A65D-F717-243E-BF1A-2CD51195E4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3513" y="628650"/>
            <a:ext cx="549275" cy="550863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ru-RU" altLang="en-US" sz="2000" b="0">
              <a:solidFill>
                <a:srgbClr val="FF0000"/>
              </a:solidFill>
            </a:endParaRPr>
          </a:p>
        </p:txBody>
      </p:sp>
      <p:sp>
        <p:nvSpPr>
          <p:cNvPr id="183329" name="Oval 33">
            <a:extLst>
              <a:ext uri="{FF2B5EF4-FFF2-40B4-BE49-F238E27FC236}">
                <a16:creationId xmlns:a16="http://schemas.microsoft.com/office/drawing/2014/main" id="{492D18CC-1D3E-543B-E045-B0ADD4BBB7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1000" y="1371600"/>
            <a:ext cx="1828800" cy="1752600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3369" name="Text Box 73">
            <a:extLst>
              <a:ext uri="{FF2B5EF4-FFF2-40B4-BE49-F238E27FC236}">
                <a16:creationId xmlns:a16="http://schemas.microsoft.com/office/drawing/2014/main" id="{788347F9-E545-AFA9-A59C-5ABF834C14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4713" y="63500"/>
            <a:ext cx="3571875" cy="30480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1400">
                <a:solidFill>
                  <a:schemeClr val="tx1"/>
                </a:solidFill>
              </a:rPr>
              <a:t>Матфея</a:t>
            </a:r>
            <a:r>
              <a:rPr lang="en-US" altLang="en-US" sz="1400">
                <a:solidFill>
                  <a:schemeClr val="tx1"/>
                </a:solidFill>
              </a:rPr>
              <a:t>. 4:13-16; 9:1</a:t>
            </a:r>
          </a:p>
        </p:txBody>
      </p:sp>
      <p:sp>
        <p:nvSpPr>
          <p:cNvPr id="183381" name="Rectangle 85">
            <a:extLst>
              <a:ext uri="{FF2B5EF4-FFF2-40B4-BE49-F238E27FC236}">
                <a16:creationId xmlns:a16="http://schemas.microsoft.com/office/drawing/2014/main" id="{603B38C1-920F-17BC-5095-C07F271B1B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3429000"/>
            <a:ext cx="701675" cy="27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en-US" sz="1200">
                <a:solidFill>
                  <a:srgbClr val="000000"/>
                </a:solidFill>
                <a:latin typeface="Chicago" charset="0"/>
              </a:rPr>
              <a:t>JESUS</a:t>
            </a:r>
          </a:p>
        </p:txBody>
      </p:sp>
      <p:sp>
        <p:nvSpPr>
          <p:cNvPr id="183387" name="AutoShape 91">
            <a:extLst>
              <a:ext uri="{FF2B5EF4-FFF2-40B4-BE49-F238E27FC236}">
                <a16:creationId xmlns:a16="http://schemas.microsoft.com/office/drawing/2014/main" id="{2315A405-5E15-9686-423A-1EDF302271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3388" name="Rectangle 92">
            <a:extLst>
              <a:ext uri="{FF2B5EF4-FFF2-40B4-BE49-F238E27FC236}">
                <a16:creationId xmlns:a16="http://schemas.microsoft.com/office/drawing/2014/main" id="{4B57E5E2-C089-564E-C21C-472C7D0028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3389" name="Line 93">
            <a:extLst>
              <a:ext uri="{FF2B5EF4-FFF2-40B4-BE49-F238E27FC236}">
                <a16:creationId xmlns:a16="http://schemas.microsoft.com/office/drawing/2014/main" id="{B8C09C1B-CA47-64B2-16E5-C82F118FFB26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3390" name="Line 94">
            <a:extLst>
              <a:ext uri="{FF2B5EF4-FFF2-40B4-BE49-F238E27FC236}">
                <a16:creationId xmlns:a16="http://schemas.microsoft.com/office/drawing/2014/main" id="{64F88302-3C73-6CC7-5C21-196EE70EA3AD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3391" name="Line 95">
            <a:extLst>
              <a:ext uri="{FF2B5EF4-FFF2-40B4-BE49-F238E27FC236}">
                <a16:creationId xmlns:a16="http://schemas.microsoft.com/office/drawing/2014/main" id="{8093DB1D-E366-1EEF-BD22-83A981CD451D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3392" name="Line 96">
            <a:extLst>
              <a:ext uri="{FF2B5EF4-FFF2-40B4-BE49-F238E27FC236}">
                <a16:creationId xmlns:a16="http://schemas.microsoft.com/office/drawing/2014/main" id="{47618091-77D3-8FF9-8C09-5E1C65A40C5F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3393" name="Line 97">
            <a:extLst>
              <a:ext uri="{FF2B5EF4-FFF2-40B4-BE49-F238E27FC236}">
                <a16:creationId xmlns:a16="http://schemas.microsoft.com/office/drawing/2014/main" id="{7582E66E-79C3-E363-E2FA-481DFC2B2D3C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3394" name="Rectangle 98">
            <a:extLst>
              <a:ext uri="{FF2B5EF4-FFF2-40B4-BE49-F238E27FC236}">
                <a16:creationId xmlns:a16="http://schemas.microsoft.com/office/drawing/2014/main" id="{2BE819A3-DE89-0E95-6679-2AE8AF40DE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3429000"/>
            <a:ext cx="714375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1200">
                <a:solidFill>
                  <a:srgbClr val="000000"/>
                </a:solidFill>
                <a:latin typeface="Chicago" charset="0"/>
              </a:rPr>
              <a:t>ИИСУС</a:t>
            </a:r>
            <a:endParaRPr lang="en-US" altLang="en-US" sz="1200">
              <a:solidFill>
                <a:srgbClr val="000000"/>
              </a:solidFill>
              <a:latin typeface="Chicago" charset="0"/>
            </a:endParaRPr>
          </a:p>
        </p:txBody>
      </p:sp>
      <p:sp>
        <p:nvSpPr>
          <p:cNvPr id="183395" name="Rectangle 99">
            <a:extLst>
              <a:ext uri="{FF2B5EF4-FFF2-40B4-BE49-F238E27FC236}">
                <a16:creationId xmlns:a16="http://schemas.microsoft.com/office/drawing/2014/main" id="{538DEE8B-B22C-20AD-3603-4652F31304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3396" name="Line 100">
            <a:extLst>
              <a:ext uri="{FF2B5EF4-FFF2-40B4-BE49-F238E27FC236}">
                <a16:creationId xmlns:a16="http://schemas.microsoft.com/office/drawing/2014/main" id="{14AF1642-1B56-BD19-9D4D-3CCC445C06EE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3397" name="Line 101">
            <a:extLst>
              <a:ext uri="{FF2B5EF4-FFF2-40B4-BE49-F238E27FC236}">
                <a16:creationId xmlns:a16="http://schemas.microsoft.com/office/drawing/2014/main" id="{59822762-F9DF-8DFE-F726-55C5F3E0CCEF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3398" name="Rectangle 102">
            <a:extLst>
              <a:ext uri="{FF2B5EF4-FFF2-40B4-BE49-F238E27FC236}">
                <a16:creationId xmlns:a16="http://schemas.microsoft.com/office/drawing/2014/main" id="{5AD6557B-248F-77CB-1E04-BFA78C2F00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3399" name="Rectangle 103">
            <a:extLst>
              <a:ext uri="{FF2B5EF4-FFF2-40B4-BE49-F238E27FC236}">
                <a16:creationId xmlns:a16="http://schemas.microsoft.com/office/drawing/2014/main" id="{7EDFD22C-5C93-BA26-90E2-95A6DF14B2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3401" name="Text Box 105">
            <a:extLst>
              <a:ext uri="{FF2B5EF4-FFF2-40B4-BE49-F238E27FC236}">
                <a16:creationId xmlns:a16="http://schemas.microsoft.com/office/drawing/2014/main" id="{BD6798C0-F151-984C-0C81-E60026BA6E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183404" name="Oval 108">
            <a:extLst>
              <a:ext uri="{FF2B5EF4-FFF2-40B4-BE49-F238E27FC236}">
                <a16:creationId xmlns:a16="http://schemas.microsoft.com/office/drawing/2014/main" id="{F9199592-5E36-0AB4-0FDD-67A8799F7B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0850" y="1285875"/>
            <a:ext cx="2251075" cy="515938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3416" name="Oval 120">
            <a:extLst>
              <a:ext uri="{FF2B5EF4-FFF2-40B4-BE49-F238E27FC236}">
                <a16:creationId xmlns:a16="http://schemas.microsoft.com/office/drawing/2014/main" id="{5F4CB2AF-5AC9-10E7-988C-8D2E1B9B45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3400" y="4114800"/>
            <a:ext cx="609600" cy="609600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3418" name="Rectangle 122">
            <a:extLst>
              <a:ext uri="{FF2B5EF4-FFF2-40B4-BE49-F238E27FC236}">
                <a16:creationId xmlns:a16="http://schemas.microsoft.com/office/drawing/2014/main" id="{8F6CFA57-3A59-1EF0-2940-E0877FD44B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8788" y="658495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14</a:t>
            </a:r>
          </a:p>
        </p:txBody>
      </p:sp>
      <p:sp>
        <p:nvSpPr>
          <p:cNvPr id="183419" name="Text Box 123">
            <a:extLst>
              <a:ext uri="{FF2B5EF4-FFF2-40B4-BE49-F238E27FC236}">
                <a16:creationId xmlns:a16="http://schemas.microsoft.com/office/drawing/2014/main" id="{1B3B97F6-86C7-D673-07A1-109F469608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97713" y="6284913"/>
            <a:ext cx="143668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en-US" sz="1200">
                <a:solidFill>
                  <a:schemeClr val="tx1"/>
                </a:solidFill>
                <a:latin typeface="Arial" panose="020B0604020202020204" pitchFamily="34" charset="0"/>
              </a:rPr>
              <a:t>Пособие с</a:t>
            </a: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. 39-41</a:t>
            </a:r>
          </a:p>
        </p:txBody>
      </p:sp>
      <p:sp>
        <p:nvSpPr>
          <p:cNvPr id="183421" name="Rectangle 125">
            <a:extLst>
              <a:ext uri="{FF2B5EF4-FFF2-40B4-BE49-F238E27FC236}">
                <a16:creationId xmlns:a16="http://schemas.microsoft.com/office/drawing/2014/main" id="{D881FE56-262E-A618-C828-7F4E0100BF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5851525"/>
            <a:ext cx="8659813" cy="576263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en-US" sz="3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Путешествия Христа по образу бутона</a:t>
            </a:r>
            <a:r>
              <a:rPr lang="en-US" altLang="en-US" sz="3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...</a:t>
            </a:r>
          </a:p>
        </p:txBody>
      </p:sp>
      <p:sp>
        <p:nvSpPr>
          <p:cNvPr id="183476" name="Rectangle 180">
            <a:extLst>
              <a:ext uri="{FF2B5EF4-FFF2-40B4-BE49-F238E27FC236}">
                <a16:creationId xmlns:a16="http://schemas.microsoft.com/office/drawing/2014/main" id="{EBAB1A53-32C2-C41E-6DC3-251711A9FE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97850" y="3614738"/>
            <a:ext cx="593725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10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pitchFamily="2" charset="0"/>
              </a:rPr>
              <a:t>Жизнь</a:t>
            </a:r>
            <a:endParaRPr lang="en-US" altLang="en-US" sz="1000" i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elvetica" pitchFamily="2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3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834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34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34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34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5820" name="Group 28">
            <a:extLst>
              <a:ext uri="{FF2B5EF4-FFF2-40B4-BE49-F238E27FC236}">
                <a16:creationId xmlns:a16="http://schemas.microsoft.com/office/drawing/2014/main" id="{1B3461DE-CFCC-8F6B-04AB-E51D07393FEA}"/>
              </a:ext>
            </a:extLst>
          </p:cNvPr>
          <p:cNvGrpSpPr>
            <a:grpSpLocks/>
          </p:cNvGrpSpPr>
          <p:nvPr/>
        </p:nvGrpSpPr>
        <p:grpSpPr bwMode="auto">
          <a:xfrm>
            <a:off x="11113" y="12700"/>
            <a:ext cx="1978025" cy="1955800"/>
            <a:chOff x="0" y="0"/>
            <a:chExt cx="1246" cy="1232"/>
          </a:xfrm>
        </p:grpSpPr>
        <p:sp>
          <p:nvSpPr>
            <p:cNvPr id="545821" name="Rectangle 29">
              <a:extLst>
                <a:ext uri="{FF2B5EF4-FFF2-40B4-BE49-F238E27FC236}">
                  <a16:creationId xmlns:a16="http://schemas.microsoft.com/office/drawing/2014/main" id="{6C191D76-2C88-77F1-80DB-06ABFD7C75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246" cy="123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5822" name="Rectangle 30">
              <a:extLst>
                <a:ext uri="{FF2B5EF4-FFF2-40B4-BE49-F238E27FC236}">
                  <a16:creationId xmlns:a16="http://schemas.microsoft.com/office/drawing/2014/main" id="{F37657FB-20E0-EA5C-FDF5-66026229FB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6" y="202"/>
              <a:ext cx="1000" cy="1030"/>
            </a:xfrm>
            <a:prstGeom prst="rect">
              <a:avLst/>
            </a:prstGeom>
            <a:solidFill>
              <a:srgbClr val="47474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5823" name="Rectangle 31">
              <a:extLst>
                <a:ext uri="{FF2B5EF4-FFF2-40B4-BE49-F238E27FC236}">
                  <a16:creationId xmlns:a16="http://schemas.microsoft.com/office/drawing/2014/main" id="{6798DF10-85DE-C951-920F-40331E4D58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172" cy="1165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45824" name="Group 32">
            <a:extLst>
              <a:ext uri="{FF2B5EF4-FFF2-40B4-BE49-F238E27FC236}">
                <a16:creationId xmlns:a16="http://schemas.microsoft.com/office/drawing/2014/main" id="{F8AFF26D-A5DC-836B-5B1E-656254E894D6}"/>
              </a:ext>
            </a:extLst>
          </p:cNvPr>
          <p:cNvGrpSpPr>
            <a:grpSpLocks/>
          </p:cNvGrpSpPr>
          <p:nvPr/>
        </p:nvGrpSpPr>
        <p:grpSpPr bwMode="auto">
          <a:xfrm>
            <a:off x="11113" y="12700"/>
            <a:ext cx="2249487" cy="1955800"/>
            <a:chOff x="0" y="0"/>
            <a:chExt cx="1246" cy="1232"/>
          </a:xfrm>
        </p:grpSpPr>
        <p:sp>
          <p:nvSpPr>
            <p:cNvPr id="545825" name="Rectangle 33">
              <a:extLst>
                <a:ext uri="{FF2B5EF4-FFF2-40B4-BE49-F238E27FC236}">
                  <a16:creationId xmlns:a16="http://schemas.microsoft.com/office/drawing/2014/main" id="{4F4A0CEF-149D-86D8-6863-2669668077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246" cy="123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5826" name="Rectangle 34">
              <a:extLst>
                <a:ext uri="{FF2B5EF4-FFF2-40B4-BE49-F238E27FC236}">
                  <a16:creationId xmlns:a16="http://schemas.microsoft.com/office/drawing/2014/main" id="{77E757BF-DE11-DF47-C7C2-6E5D92E8F3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6" y="202"/>
              <a:ext cx="1000" cy="1030"/>
            </a:xfrm>
            <a:prstGeom prst="rect">
              <a:avLst/>
            </a:prstGeom>
            <a:solidFill>
              <a:srgbClr val="47474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5827" name="Rectangle 35">
              <a:extLst>
                <a:ext uri="{FF2B5EF4-FFF2-40B4-BE49-F238E27FC236}">
                  <a16:creationId xmlns:a16="http://schemas.microsoft.com/office/drawing/2014/main" id="{A1090A0C-A193-B9C5-8CAC-763FC825CD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172" cy="1165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45794" name="Rectangle 2" hidden="1">
            <a:extLst>
              <a:ext uri="{FF2B5EF4-FFF2-40B4-BE49-F238E27FC236}">
                <a16:creationId xmlns:a16="http://schemas.microsoft.com/office/drawing/2014/main" id="{DC495BB0-5120-C458-B601-1402F68FD476}"/>
              </a:ext>
            </a:extLst>
          </p:cNvPr>
          <p:cNvSpPr>
            <a:spLocks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altLang="en-US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545795" name="Picture 3">
            <a:extLst>
              <a:ext uri="{FF2B5EF4-FFF2-40B4-BE49-F238E27FC236}">
                <a16:creationId xmlns:a16="http://schemas.microsoft.com/office/drawing/2014/main" id="{2AF423D1-BDDE-E33A-D5EE-21E6B6FBB7F0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75" y="504825"/>
            <a:ext cx="7986713" cy="5754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 r:embed="rId4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101600" cmpd="thinThick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45797" name="Rectangle 5">
            <a:extLst>
              <a:ext uri="{FF2B5EF4-FFF2-40B4-BE49-F238E27FC236}">
                <a16:creationId xmlns:a16="http://schemas.microsoft.com/office/drawing/2014/main" id="{EA09C9DF-A3A0-1FEF-A26E-9981F2B4DC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1825" y="519113"/>
            <a:ext cx="7869238" cy="5716587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5799" name="Text Box 7">
            <a:extLst>
              <a:ext uri="{FF2B5EF4-FFF2-40B4-BE49-F238E27FC236}">
                <a16:creationId xmlns:a16="http://schemas.microsoft.com/office/drawing/2014/main" id="{EF09B2D9-1811-E6F0-7876-BC1FFF7879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8563" y="5495925"/>
            <a:ext cx="7059612" cy="45720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en-US" sz="2400">
                <a:solidFill>
                  <a:schemeClr val="tx1"/>
                </a:solidFill>
              </a:rPr>
              <a:t>северо-западный берег Галилейского моря</a:t>
            </a:r>
            <a:endParaRPr lang="en-US" altLang="en-US" sz="2400">
              <a:solidFill>
                <a:schemeClr val="tx1"/>
              </a:solidFill>
            </a:endParaRPr>
          </a:p>
        </p:txBody>
      </p:sp>
      <p:grpSp>
        <p:nvGrpSpPr>
          <p:cNvPr id="545802" name="Group 10">
            <a:extLst>
              <a:ext uri="{FF2B5EF4-FFF2-40B4-BE49-F238E27FC236}">
                <a16:creationId xmlns:a16="http://schemas.microsoft.com/office/drawing/2014/main" id="{EE25C259-0746-198C-7890-B7CC7B80CBAF}"/>
              </a:ext>
            </a:extLst>
          </p:cNvPr>
          <p:cNvGrpSpPr>
            <a:grpSpLocks/>
          </p:cNvGrpSpPr>
          <p:nvPr/>
        </p:nvGrpSpPr>
        <p:grpSpPr bwMode="auto">
          <a:xfrm>
            <a:off x="1447800" y="1806575"/>
            <a:ext cx="4206875" cy="744538"/>
            <a:chOff x="912" y="1138"/>
            <a:chExt cx="2650" cy="469"/>
          </a:xfrm>
        </p:grpSpPr>
        <p:sp>
          <p:nvSpPr>
            <p:cNvPr id="545800" name="Oval 8">
              <a:extLst>
                <a:ext uri="{FF2B5EF4-FFF2-40B4-BE49-F238E27FC236}">
                  <a16:creationId xmlns:a16="http://schemas.microsoft.com/office/drawing/2014/main" id="{73ADE75C-25B3-31E2-F826-06B0A81274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31" y="1401"/>
              <a:ext cx="1368" cy="206"/>
            </a:xfrm>
            <a:prstGeom prst="ellips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45791" dir="3378596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5801" name="Text Box 9">
              <a:extLst>
                <a:ext uri="{FF2B5EF4-FFF2-40B4-BE49-F238E27FC236}">
                  <a16:creationId xmlns:a16="http://schemas.microsoft.com/office/drawing/2014/main" id="{204ED259-23F8-0731-F9D1-296CC7067BA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12" y="1138"/>
              <a:ext cx="2650" cy="231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altLang="en-US">
                  <a:solidFill>
                    <a:schemeClr val="tx1"/>
                  </a:solidFill>
                </a:rPr>
                <a:t>Капернаум</a:t>
              </a:r>
              <a:r>
                <a:rPr lang="en-US" altLang="en-US">
                  <a:solidFill>
                    <a:schemeClr val="tx1"/>
                  </a:solidFill>
                </a:rPr>
                <a:t>: </a:t>
              </a:r>
              <a:r>
                <a:rPr lang="ru-RU" altLang="en-US">
                  <a:solidFill>
                    <a:schemeClr val="tx1"/>
                  </a:solidFill>
                </a:rPr>
                <a:t>штаб служения</a:t>
              </a:r>
              <a:endParaRPr lang="en-US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545803" name="Rectangle 11">
            <a:extLst>
              <a:ext uri="{FF2B5EF4-FFF2-40B4-BE49-F238E27FC236}">
                <a16:creationId xmlns:a16="http://schemas.microsoft.com/office/drawing/2014/main" id="{DF90C5F1-6467-B2C7-66E2-093CCD1375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81963" y="658495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15</a:t>
            </a:r>
          </a:p>
        </p:txBody>
      </p:sp>
      <p:sp>
        <p:nvSpPr>
          <p:cNvPr id="545804" name="Rectangle 12">
            <a:extLst>
              <a:ext uri="{FF2B5EF4-FFF2-40B4-BE49-F238E27FC236}">
                <a16:creationId xmlns:a16="http://schemas.microsoft.com/office/drawing/2014/main" id="{A4CF359B-B8E3-1515-A93F-4EB29DD017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3429000"/>
            <a:ext cx="701675" cy="27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en-US" sz="1200">
                <a:solidFill>
                  <a:srgbClr val="000000"/>
                </a:solidFill>
                <a:latin typeface="Chicago" charset="0"/>
              </a:rPr>
              <a:t>JESUS</a:t>
            </a:r>
          </a:p>
        </p:txBody>
      </p:sp>
      <p:sp>
        <p:nvSpPr>
          <p:cNvPr id="545805" name="AutoShape 13">
            <a:extLst>
              <a:ext uri="{FF2B5EF4-FFF2-40B4-BE49-F238E27FC236}">
                <a16:creationId xmlns:a16="http://schemas.microsoft.com/office/drawing/2014/main" id="{8E0C7089-025C-5442-E67C-5F122F3ACB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5806" name="Rectangle 14">
            <a:extLst>
              <a:ext uri="{FF2B5EF4-FFF2-40B4-BE49-F238E27FC236}">
                <a16:creationId xmlns:a16="http://schemas.microsoft.com/office/drawing/2014/main" id="{478A3CA7-FC7C-7CCB-13B2-FF5C778DCD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5807" name="Line 15">
            <a:extLst>
              <a:ext uri="{FF2B5EF4-FFF2-40B4-BE49-F238E27FC236}">
                <a16:creationId xmlns:a16="http://schemas.microsoft.com/office/drawing/2014/main" id="{3687D512-FB55-1B88-27A0-35862662C20F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5808" name="Line 16">
            <a:extLst>
              <a:ext uri="{FF2B5EF4-FFF2-40B4-BE49-F238E27FC236}">
                <a16:creationId xmlns:a16="http://schemas.microsoft.com/office/drawing/2014/main" id="{DA873ACA-A20A-00D2-40D0-3321EEE045F3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5809" name="Line 17">
            <a:extLst>
              <a:ext uri="{FF2B5EF4-FFF2-40B4-BE49-F238E27FC236}">
                <a16:creationId xmlns:a16="http://schemas.microsoft.com/office/drawing/2014/main" id="{F93708C9-6B4D-4780-DB2D-F7AAE7741784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5810" name="Line 18">
            <a:extLst>
              <a:ext uri="{FF2B5EF4-FFF2-40B4-BE49-F238E27FC236}">
                <a16:creationId xmlns:a16="http://schemas.microsoft.com/office/drawing/2014/main" id="{7A449580-C512-50F6-76A6-FAAD5D0A4732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5811" name="Line 19">
            <a:extLst>
              <a:ext uri="{FF2B5EF4-FFF2-40B4-BE49-F238E27FC236}">
                <a16:creationId xmlns:a16="http://schemas.microsoft.com/office/drawing/2014/main" id="{01654A93-CE8B-BFE8-2EF6-0366AC16BE2F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5812" name="Rectangle 20">
            <a:extLst>
              <a:ext uri="{FF2B5EF4-FFF2-40B4-BE49-F238E27FC236}">
                <a16:creationId xmlns:a16="http://schemas.microsoft.com/office/drawing/2014/main" id="{24A04764-7FBF-A7FC-7382-42B209CD41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3429000"/>
            <a:ext cx="714375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1200">
                <a:solidFill>
                  <a:srgbClr val="000000"/>
                </a:solidFill>
                <a:latin typeface="Chicago" charset="0"/>
              </a:rPr>
              <a:t>ИИСУС</a:t>
            </a:r>
            <a:endParaRPr lang="en-US" altLang="en-US" sz="1200">
              <a:solidFill>
                <a:srgbClr val="000000"/>
              </a:solidFill>
              <a:latin typeface="Chicago" charset="0"/>
            </a:endParaRPr>
          </a:p>
        </p:txBody>
      </p:sp>
      <p:sp>
        <p:nvSpPr>
          <p:cNvPr id="545813" name="Rectangle 21">
            <a:extLst>
              <a:ext uri="{FF2B5EF4-FFF2-40B4-BE49-F238E27FC236}">
                <a16:creationId xmlns:a16="http://schemas.microsoft.com/office/drawing/2014/main" id="{81320633-B5A0-7F41-AC70-9CB7EE0C71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5814" name="Line 22">
            <a:extLst>
              <a:ext uri="{FF2B5EF4-FFF2-40B4-BE49-F238E27FC236}">
                <a16:creationId xmlns:a16="http://schemas.microsoft.com/office/drawing/2014/main" id="{857A6D91-5603-50E6-F9B4-F2198E3CE2E1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5815" name="Line 23">
            <a:extLst>
              <a:ext uri="{FF2B5EF4-FFF2-40B4-BE49-F238E27FC236}">
                <a16:creationId xmlns:a16="http://schemas.microsoft.com/office/drawing/2014/main" id="{45214D13-EDC1-5F30-B711-5C759F64A059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5816" name="Rectangle 24">
            <a:extLst>
              <a:ext uri="{FF2B5EF4-FFF2-40B4-BE49-F238E27FC236}">
                <a16:creationId xmlns:a16="http://schemas.microsoft.com/office/drawing/2014/main" id="{B72E747B-5E7A-D7D2-33D4-50B0E9F111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5817" name="Rectangle 25">
            <a:extLst>
              <a:ext uri="{FF2B5EF4-FFF2-40B4-BE49-F238E27FC236}">
                <a16:creationId xmlns:a16="http://schemas.microsoft.com/office/drawing/2014/main" id="{346E552A-A9C8-0EC1-DE77-6B38E19C49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5819" name="Text Box 27">
            <a:extLst>
              <a:ext uri="{FF2B5EF4-FFF2-40B4-BE49-F238E27FC236}">
                <a16:creationId xmlns:a16="http://schemas.microsoft.com/office/drawing/2014/main" id="{30D8664E-824E-5BCD-FC96-6BD827753E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6163" y="5014913"/>
            <a:ext cx="6391275" cy="45720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2400">
                <a:solidFill>
                  <a:schemeClr val="tx1"/>
                </a:solidFill>
              </a:rPr>
              <a:t>Иисус ходил по Своей земле</a:t>
            </a:r>
            <a:r>
              <a:rPr lang="en-US" altLang="en-US" sz="2400">
                <a:solidFill>
                  <a:schemeClr val="tx1"/>
                </a:solidFill>
              </a:rPr>
              <a:t>:</a:t>
            </a:r>
          </a:p>
        </p:txBody>
      </p:sp>
      <p:sp>
        <p:nvSpPr>
          <p:cNvPr id="545828" name="Rectangle 36">
            <a:extLst>
              <a:ext uri="{FF2B5EF4-FFF2-40B4-BE49-F238E27FC236}">
                <a16:creationId xmlns:a16="http://schemas.microsoft.com/office/drawing/2014/main" id="{B829494C-CD89-1EDB-7BD7-2884771C82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97850" y="3614738"/>
            <a:ext cx="593725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10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pitchFamily="2" charset="0"/>
              </a:rPr>
              <a:t>Жизнь</a:t>
            </a:r>
            <a:endParaRPr lang="en-US" altLang="en-US" sz="1000" i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elvetica" pitchFamily="2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458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458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6842" name="Group 26">
            <a:extLst>
              <a:ext uri="{FF2B5EF4-FFF2-40B4-BE49-F238E27FC236}">
                <a16:creationId xmlns:a16="http://schemas.microsoft.com/office/drawing/2014/main" id="{5424F2C1-42AE-4E77-9BFE-E01AB575EE71}"/>
              </a:ext>
            </a:extLst>
          </p:cNvPr>
          <p:cNvGrpSpPr>
            <a:grpSpLocks/>
          </p:cNvGrpSpPr>
          <p:nvPr/>
        </p:nvGrpSpPr>
        <p:grpSpPr bwMode="auto">
          <a:xfrm>
            <a:off x="11113" y="12700"/>
            <a:ext cx="1978025" cy="1955800"/>
            <a:chOff x="0" y="0"/>
            <a:chExt cx="1246" cy="1232"/>
          </a:xfrm>
        </p:grpSpPr>
        <p:sp>
          <p:nvSpPr>
            <p:cNvPr id="546843" name="Rectangle 27">
              <a:extLst>
                <a:ext uri="{FF2B5EF4-FFF2-40B4-BE49-F238E27FC236}">
                  <a16:creationId xmlns:a16="http://schemas.microsoft.com/office/drawing/2014/main" id="{2A462FC2-8C6F-CB35-BE96-605CAB505F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246" cy="123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6844" name="Rectangle 28">
              <a:extLst>
                <a:ext uri="{FF2B5EF4-FFF2-40B4-BE49-F238E27FC236}">
                  <a16:creationId xmlns:a16="http://schemas.microsoft.com/office/drawing/2014/main" id="{E94A449B-DC59-2A6F-CE8B-C4D6AF7DF3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6" y="202"/>
              <a:ext cx="1000" cy="1030"/>
            </a:xfrm>
            <a:prstGeom prst="rect">
              <a:avLst/>
            </a:prstGeom>
            <a:solidFill>
              <a:srgbClr val="47474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6845" name="Rectangle 29">
              <a:extLst>
                <a:ext uri="{FF2B5EF4-FFF2-40B4-BE49-F238E27FC236}">
                  <a16:creationId xmlns:a16="http://schemas.microsoft.com/office/drawing/2014/main" id="{8A72756F-8487-2952-0DA9-07DEE33014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172" cy="1165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46846" name="Group 30">
            <a:extLst>
              <a:ext uri="{FF2B5EF4-FFF2-40B4-BE49-F238E27FC236}">
                <a16:creationId xmlns:a16="http://schemas.microsoft.com/office/drawing/2014/main" id="{77D6C8D9-726C-3F01-41D0-146B22AA9373}"/>
              </a:ext>
            </a:extLst>
          </p:cNvPr>
          <p:cNvGrpSpPr>
            <a:grpSpLocks/>
          </p:cNvGrpSpPr>
          <p:nvPr/>
        </p:nvGrpSpPr>
        <p:grpSpPr bwMode="auto">
          <a:xfrm>
            <a:off x="11113" y="12700"/>
            <a:ext cx="2249487" cy="1955800"/>
            <a:chOff x="0" y="0"/>
            <a:chExt cx="1246" cy="1232"/>
          </a:xfrm>
        </p:grpSpPr>
        <p:sp>
          <p:nvSpPr>
            <p:cNvPr id="546847" name="Rectangle 31">
              <a:extLst>
                <a:ext uri="{FF2B5EF4-FFF2-40B4-BE49-F238E27FC236}">
                  <a16:creationId xmlns:a16="http://schemas.microsoft.com/office/drawing/2014/main" id="{194CF7A8-E9F5-145A-FD3E-DE118AA46D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246" cy="123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6848" name="Rectangle 32">
              <a:extLst>
                <a:ext uri="{FF2B5EF4-FFF2-40B4-BE49-F238E27FC236}">
                  <a16:creationId xmlns:a16="http://schemas.microsoft.com/office/drawing/2014/main" id="{6B05F5EB-9F0A-8A6C-B16F-FD29A03876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6" y="202"/>
              <a:ext cx="1000" cy="1030"/>
            </a:xfrm>
            <a:prstGeom prst="rect">
              <a:avLst/>
            </a:prstGeom>
            <a:solidFill>
              <a:srgbClr val="47474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6849" name="Rectangle 33">
              <a:extLst>
                <a:ext uri="{FF2B5EF4-FFF2-40B4-BE49-F238E27FC236}">
                  <a16:creationId xmlns:a16="http://schemas.microsoft.com/office/drawing/2014/main" id="{E139870B-A4D7-4715-4620-21BAB58542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172" cy="1165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46818" name="Rectangle 2" hidden="1">
            <a:extLst>
              <a:ext uri="{FF2B5EF4-FFF2-40B4-BE49-F238E27FC236}">
                <a16:creationId xmlns:a16="http://schemas.microsoft.com/office/drawing/2014/main" id="{DE20F93A-AF0C-FB97-71C9-1A6DB3D46D7B}"/>
              </a:ext>
            </a:extLst>
          </p:cNvPr>
          <p:cNvSpPr>
            <a:spLocks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altLang="en-US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546819" name="Picture 3">
            <a:extLst>
              <a:ext uri="{FF2B5EF4-FFF2-40B4-BE49-F238E27FC236}">
                <a16:creationId xmlns:a16="http://schemas.microsoft.com/office/drawing/2014/main" id="{0FD76A25-209A-C13C-F406-C44C460CA714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950" y="496888"/>
            <a:ext cx="7948613" cy="5783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 r:embed="rId4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101600" cmpd="thinThick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46822" name="Rectangle 6">
            <a:extLst>
              <a:ext uri="{FF2B5EF4-FFF2-40B4-BE49-F238E27FC236}">
                <a16:creationId xmlns:a16="http://schemas.microsoft.com/office/drawing/2014/main" id="{8B7432B1-2240-AEB6-EBB1-D42C91A32A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1825" y="519113"/>
            <a:ext cx="7869238" cy="5716587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6824" name="Text Box 8">
            <a:extLst>
              <a:ext uri="{FF2B5EF4-FFF2-40B4-BE49-F238E27FC236}">
                <a16:creationId xmlns:a16="http://schemas.microsoft.com/office/drawing/2014/main" id="{EAECEB4A-A618-70E0-F6D6-C538D69BEE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8563" y="5495925"/>
            <a:ext cx="6391275" cy="45720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en-US" sz="2400">
                <a:solidFill>
                  <a:schemeClr val="tx1"/>
                </a:solidFill>
              </a:rPr>
              <a:t>приближение к Капернауму с воздуха</a:t>
            </a:r>
            <a:endParaRPr lang="en-US" altLang="en-US" sz="2400">
              <a:solidFill>
                <a:schemeClr val="tx1"/>
              </a:solidFill>
            </a:endParaRPr>
          </a:p>
        </p:txBody>
      </p:sp>
      <p:sp>
        <p:nvSpPr>
          <p:cNvPr id="546825" name="Rectangle 9">
            <a:extLst>
              <a:ext uri="{FF2B5EF4-FFF2-40B4-BE49-F238E27FC236}">
                <a16:creationId xmlns:a16="http://schemas.microsoft.com/office/drawing/2014/main" id="{2E387E5B-1C34-CC03-FEE7-E29AEB6878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8788" y="658495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16</a:t>
            </a:r>
          </a:p>
        </p:txBody>
      </p:sp>
      <p:sp>
        <p:nvSpPr>
          <p:cNvPr id="546826" name="Rectangle 10">
            <a:extLst>
              <a:ext uri="{FF2B5EF4-FFF2-40B4-BE49-F238E27FC236}">
                <a16:creationId xmlns:a16="http://schemas.microsoft.com/office/drawing/2014/main" id="{D463C94E-150A-399A-D183-62F1A25846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3429000"/>
            <a:ext cx="701675" cy="27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en-US" sz="1200">
                <a:solidFill>
                  <a:srgbClr val="000000"/>
                </a:solidFill>
                <a:latin typeface="Chicago" charset="0"/>
              </a:rPr>
              <a:t>JESUS</a:t>
            </a:r>
          </a:p>
        </p:txBody>
      </p:sp>
      <p:sp>
        <p:nvSpPr>
          <p:cNvPr id="546827" name="AutoShape 11">
            <a:extLst>
              <a:ext uri="{FF2B5EF4-FFF2-40B4-BE49-F238E27FC236}">
                <a16:creationId xmlns:a16="http://schemas.microsoft.com/office/drawing/2014/main" id="{0C9E8496-F584-4ADD-9492-9921D681A7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6828" name="Rectangle 12">
            <a:extLst>
              <a:ext uri="{FF2B5EF4-FFF2-40B4-BE49-F238E27FC236}">
                <a16:creationId xmlns:a16="http://schemas.microsoft.com/office/drawing/2014/main" id="{646075F5-31E9-39A0-1965-671BE26AF0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6829" name="Line 13">
            <a:extLst>
              <a:ext uri="{FF2B5EF4-FFF2-40B4-BE49-F238E27FC236}">
                <a16:creationId xmlns:a16="http://schemas.microsoft.com/office/drawing/2014/main" id="{D267BC9C-523D-E979-0112-FF01BEA9F1A9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6830" name="Line 14">
            <a:extLst>
              <a:ext uri="{FF2B5EF4-FFF2-40B4-BE49-F238E27FC236}">
                <a16:creationId xmlns:a16="http://schemas.microsoft.com/office/drawing/2014/main" id="{FBCF7FEA-555E-317D-709E-A7C6D463FFA6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6831" name="Line 15">
            <a:extLst>
              <a:ext uri="{FF2B5EF4-FFF2-40B4-BE49-F238E27FC236}">
                <a16:creationId xmlns:a16="http://schemas.microsoft.com/office/drawing/2014/main" id="{8B0C26CC-B85C-37D9-492C-9F3E124F0553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6832" name="Line 16">
            <a:extLst>
              <a:ext uri="{FF2B5EF4-FFF2-40B4-BE49-F238E27FC236}">
                <a16:creationId xmlns:a16="http://schemas.microsoft.com/office/drawing/2014/main" id="{5E617A27-34E7-7475-715C-CB80A19B4461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6833" name="Line 17">
            <a:extLst>
              <a:ext uri="{FF2B5EF4-FFF2-40B4-BE49-F238E27FC236}">
                <a16:creationId xmlns:a16="http://schemas.microsoft.com/office/drawing/2014/main" id="{DC36757B-EECA-F1E3-911F-59FD4E108E02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6834" name="Rectangle 18">
            <a:extLst>
              <a:ext uri="{FF2B5EF4-FFF2-40B4-BE49-F238E27FC236}">
                <a16:creationId xmlns:a16="http://schemas.microsoft.com/office/drawing/2014/main" id="{10D4CB30-6541-0B7E-5636-8940CA6A29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3429000"/>
            <a:ext cx="714375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1200">
                <a:solidFill>
                  <a:srgbClr val="000000"/>
                </a:solidFill>
                <a:latin typeface="Chicago" charset="0"/>
              </a:rPr>
              <a:t>ИИСУС</a:t>
            </a:r>
            <a:endParaRPr lang="en-US" altLang="en-US" sz="1200">
              <a:solidFill>
                <a:srgbClr val="000000"/>
              </a:solidFill>
              <a:latin typeface="Chicago" charset="0"/>
            </a:endParaRPr>
          </a:p>
        </p:txBody>
      </p:sp>
      <p:sp>
        <p:nvSpPr>
          <p:cNvPr id="546835" name="Rectangle 19">
            <a:extLst>
              <a:ext uri="{FF2B5EF4-FFF2-40B4-BE49-F238E27FC236}">
                <a16:creationId xmlns:a16="http://schemas.microsoft.com/office/drawing/2014/main" id="{C4858A20-92D3-B4F4-8859-FC4C40F1D2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6836" name="Line 20">
            <a:extLst>
              <a:ext uri="{FF2B5EF4-FFF2-40B4-BE49-F238E27FC236}">
                <a16:creationId xmlns:a16="http://schemas.microsoft.com/office/drawing/2014/main" id="{BB9D53CC-D4A0-7E2A-F76E-62AA7CAF6175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6837" name="Line 21">
            <a:extLst>
              <a:ext uri="{FF2B5EF4-FFF2-40B4-BE49-F238E27FC236}">
                <a16:creationId xmlns:a16="http://schemas.microsoft.com/office/drawing/2014/main" id="{55E28E0F-CB3F-2F99-71F2-4B74645352A2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6838" name="Rectangle 22">
            <a:extLst>
              <a:ext uri="{FF2B5EF4-FFF2-40B4-BE49-F238E27FC236}">
                <a16:creationId xmlns:a16="http://schemas.microsoft.com/office/drawing/2014/main" id="{6C45429B-68DB-32D6-9755-E520DC4E90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6839" name="Rectangle 23">
            <a:extLst>
              <a:ext uri="{FF2B5EF4-FFF2-40B4-BE49-F238E27FC236}">
                <a16:creationId xmlns:a16="http://schemas.microsoft.com/office/drawing/2014/main" id="{676EE0C7-748F-288E-59E2-4A71C031F3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6841" name="Text Box 25">
            <a:extLst>
              <a:ext uri="{FF2B5EF4-FFF2-40B4-BE49-F238E27FC236}">
                <a16:creationId xmlns:a16="http://schemas.microsoft.com/office/drawing/2014/main" id="{4A92ABBD-253E-BB25-A86C-105029621D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6163" y="5014913"/>
            <a:ext cx="6391275" cy="45720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2400">
                <a:solidFill>
                  <a:schemeClr val="tx1"/>
                </a:solidFill>
              </a:rPr>
              <a:t>Иисус ходил по Своей земле</a:t>
            </a:r>
            <a:r>
              <a:rPr lang="en-US" altLang="en-US" sz="2400">
                <a:solidFill>
                  <a:schemeClr val="tx1"/>
                </a:solidFill>
              </a:rPr>
              <a:t>:</a:t>
            </a:r>
          </a:p>
        </p:txBody>
      </p:sp>
      <p:sp>
        <p:nvSpPr>
          <p:cNvPr id="546850" name="Rectangle 34">
            <a:extLst>
              <a:ext uri="{FF2B5EF4-FFF2-40B4-BE49-F238E27FC236}">
                <a16:creationId xmlns:a16="http://schemas.microsoft.com/office/drawing/2014/main" id="{3FE6A764-E1D2-9D32-82AD-F4A1F9E21C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97850" y="3614738"/>
            <a:ext cx="593725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10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pitchFamily="2" charset="0"/>
              </a:rPr>
              <a:t>Жизнь</a:t>
            </a:r>
            <a:endParaRPr lang="en-US" altLang="en-US" sz="1000" i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elvetica" pitchFamily="2" charset="0"/>
            </a:endParaRPr>
          </a:p>
        </p:txBody>
      </p:sp>
    </p:spTree>
  </p:cSld>
  <p:clrMapOvr>
    <a:masterClrMapping/>
  </p:clrMapOvr>
  <p:transition spd="med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842" name="Rectangle 2" hidden="1">
            <a:extLst>
              <a:ext uri="{FF2B5EF4-FFF2-40B4-BE49-F238E27FC236}">
                <a16:creationId xmlns:a16="http://schemas.microsoft.com/office/drawing/2014/main" id="{A8BCC5D7-CE51-53CA-A2C4-D8025F5E1375}"/>
              </a:ext>
            </a:extLst>
          </p:cNvPr>
          <p:cNvSpPr>
            <a:spLocks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altLang="en-US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547843" name="Picture 3">
            <a:extLst>
              <a:ext uri="{FF2B5EF4-FFF2-40B4-BE49-F238E27FC236}">
                <a16:creationId xmlns:a16="http://schemas.microsoft.com/office/drawing/2014/main" id="{12E947A9-77D5-0E35-24E0-743AD38CB8C7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913" y="506413"/>
            <a:ext cx="7983537" cy="5789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 r:embed="rId4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101600" cmpd="thinThick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47845" name="Rectangle 5">
            <a:extLst>
              <a:ext uri="{FF2B5EF4-FFF2-40B4-BE49-F238E27FC236}">
                <a16:creationId xmlns:a16="http://schemas.microsoft.com/office/drawing/2014/main" id="{6CD57C7F-5202-9337-38F9-FC50C715C3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1825" y="519113"/>
            <a:ext cx="7869238" cy="5716587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7848" name="Rectangle 8">
            <a:extLst>
              <a:ext uri="{FF2B5EF4-FFF2-40B4-BE49-F238E27FC236}">
                <a16:creationId xmlns:a16="http://schemas.microsoft.com/office/drawing/2014/main" id="{7BCD47D6-2E20-9B08-A95C-8CA4169834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8788" y="658495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17</a:t>
            </a:r>
          </a:p>
        </p:txBody>
      </p:sp>
      <p:sp>
        <p:nvSpPr>
          <p:cNvPr id="547849" name="Rectangle 9">
            <a:extLst>
              <a:ext uri="{FF2B5EF4-FFF2-40B4-BE49-F238E27FC236}">
                <a16:creationId xmlns:a16="http://schemas.microsoft.com/office/drawing/2014/main" id="{1011F96D-2F31-74B9-57BE-63AF784502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3429000"/>
            <a:ext cx="679450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en-US" sz="1200">
                <a:solidFill>
                  <a:srgbClr val="000000"/>
                </a:solidFill>
                <a:latin typeface="Chicago" charset="0"/>
              </a:rPr>
              <a:t>JESUS</a:t>
            </a:r>
          </a:p>
        </p:txBody>
      </p:sp>
      <p:sp>
        <p:nvSpPr>
          <p:cNvPr id="547850" name="AutoShape 10">
            <a:extLst>
              <a:ext uri="{FF2B5EF4-FFF2-40B4-BE49-F238E27FC236}">
                <a16:creationId xmlns:a16="http://schemas.microsoft.com/office/drawing/2014/main" id="{4E0B06AE-8884-48B8-878D-AE817B8AFF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7851" name="Rectangle 11">
            <a:extLst>
              <a:ext uri="{FF2B5EF4-FFF2-40B4-BE49-F238E27FC236}">
                <a16:creationId xmlns:a16="http://schemas.microsoft.com/office/drawing/2014/main" id="{4C346645-3D7B-1795-BBDE-18026A6166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7852" name="Line 12">
            <a:extLst>
              <a:ext uri="{FF2B5EF4-FFF2-40B4-BE49-F238E27FC236}">
                <a16:creationId xmlns:a16="http://schemas.microsoft.com/office/drawing/2014/main" id="{5B8F9B4F-93AC-7408-6D0C-09CA2E274AC1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7853" name="Line 13">
            <a:extLst>
              <a:ext uri="{FF2B5EF4-FFF2-40B4-BE49-F238E27FC236}">
                <a16:creationId xmlns:a16="http://schemas.microsoft.com/office/drawing/2014/main" id="{77BD3F8E-B1B5-F9DD-BCD6-A3CFE840BC26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7854" name="Line 14">
            <a:extLst>
              <a:ext uri="{FF2B5EF4-FFF2-40B4-BE49-F238E27FC236}">
                <a16:creationId xmlns:a16="http://schemas.microsoft.com/office/drawing/2014/main" id="{C51DBF32-1783-EC35-2B03-BD64A0B91F74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7855" name="Line 15">
            <a:extLst>
              <a:ext uri="{FF2B5EF4-FFF2-40B4-BE49-F238E27FC236}">
                <a16:creationId xmlns:a16="http://schemas.microsoft.com/office/drawing/2014/main" id="{0A04F8A4-D09E-CC62-9378-03305D294F17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7856" name="Line 16">
            <a:extLst>
              <a:ext uri="{FF2B5EF4-FFF2-40B4-BE49-F238E27FC236}">
                <a16:creationId xmlns:a16="http://schemas.microsoft.com/office/drawing/2014/main" id="{0EEEE4B9-4DAA-C1C6-F73A-808C1CF8ACD8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7857" name="Rectangle 17">
            <a:extLst>
              <a:ext uri="{FF2B5EF4-FFF2-40B4-BE49-F238E27FC236}">
                <a16:creationId xmlns:a16="http://schemas.microsoft.com/office/drawing/2014/main" id="{79885CFC-C282-2952-A27C-497325DBC9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3429000"/>
            <a:ext cx="714375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1200">
                <a:solidFill>
                  <a:srgbClr val="000000"/>
                </a:solidFill>
                <a:latin typeface="Chicago" charset="0"/>
              </a:rPr>
              <a:t>ИИСУС</a:t>
            </a:r>
            <a:endParaRPr lang="en-US" altLang="en-US" sz="1200">
              <a:solidFill>
                <a:srgbClr val="000000"/>
              </a:solidFill>
              <a:latin typeface="Chicago" charset="0"/>
            </a:endParaRPr>
          </a:p>
        </p:txBody>
      </p:sp>
      <p:sp>
        <p:nvSpPr>
          <p:cNvPr id="547858" name="Rectangle 18">
            <a:extLst>
              <a:ext uri="{FF2B5EF4-FFF2-40B4-BE49-F238E27FC236}">
                <a16:creationId xmlns:a16="http://schemas.microsoft.com/office/drawing/2014/main" id="{EDF23DDC-E467-9447-AD47-3CC7961631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7859" name="Line 19">
            <a:extLst>
              <a:ext uri="{FF2B5EF4-FFF2-40B4-BE49-F238E27FC236}">
                <a16:creationId xmlns:a16="http://schemas.microsoft.com/office/drawing/2014/main" id="{F8E95FA1-FDFB-1201-0995-7B876BA8F043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7860" name="Line 20">
            <a:extLst>
              <a:ext uri="{FF2B5EF4-FFF2-40B4-BE49-F238E27FC236}">
                <a16:creationId xmlns:a16="http://schemas.microsoft.com/office/drawing/2014/main" id="{FE319C27-1788-42DA-D825-4807B82D4202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7861" name="Rectangle 21">
            <a:extLst>
              <a:ext uri="{FF2B5EF4-FFF2-40B4-BE49-F238E27FC236}">
                <a16:creationId xmlns:a16="http://schemas.microsoft.com/office/drawing/2014/main" id="{4EC793DC-F8C0-52B7-4B52-ABCD5EE601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7862" name="Rectangle 22">
            <a:extLst>
              <a:ext uri="{FF2B5EF4-FFF2-40B4-BE49-F238E27FC236}">
                <a16:creationId xmlns:a16="http://schemas.microsoft.com/office/drawing/2014/main" id="{549B26B0-96F5-F756-C600-C698F0FA18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7865" name="Text Box 25">
            <a:extLst>
              <a:ext uri="{FF2B5EF4-FFF2-40B4-BE49-F238E27FC236}">
                <a16:creationId xmlns:a16="http://schemas.microsoft.com/office/drawing/2014/main" id="{776F1735-3AA7-2410-D6CF-97F2D88052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6163" y="5014913"/>
            <a:ext cx="6391275" cy="45720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2400">
                <a:solidFill>
                  <a:schemeClr val="tx1"/>
                </a:solidFill>
              </a:rPr>
              <a:t>Иисус ходил по Своей земле</a:t>
            </a:r>
            <a:r>
              <a:rPr lang="en-US" altLang="en-US" sz="2400">
                <a:solidFill>
                  <a:schemeClr val="tx1"/>
                </a:solidFill>
              </a:rPr>
              <a:t>:</a:t>
            </a:r>
          </a:p>
        </p:txBody>
      </p:sp>
      <p:sp>
        <p:nvSpPr>
          <p:cNvPr id="547866" name="Text Box 26">
            <a:extLst>
              <a:ext uri="{FF2B5EF4-FFF2-40B4-BE49-F238E27FC236}">
                <a16:creationId xmlns:a16="http://schemas.microsoft.com/office/drawing/2014/main" id="{84EA466B-0612-832C-D1CE-38FF376995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8563" y="5495925"/>
            <a:ext cx="6391275" cy="45720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en-US" sz="2400">
                <a:solidFill>
                  <a:schemeClr val="tx1"/>
                </a:solidFill>
              </a:rPr>
              <a:t>приближение к Капернауму с воздуха</a:t>
            </a:r>
            <a:endParaRPr lang="en-US" altLang="en-US" sz="2400">
              <a:solidFill>
                <a:schemeClr val="tx1"/>
              </a:solidFill>
            </a:endParaRPr>
          </a:p>
        </p:txBody>
      </p:sp>
      <p:sp>
        <p:nvSpPr>
          <p:cNvPr id="547867" name="Rectangle 27">
            <a:extLst>
              <a:ext uri="{FF2B5EF4-FFF2-40B4-BE49-F238E27FC236}">
                <a16:creationId xmlns:a16="http://schemas.microsoft.com/office/drawing/2014/main" id="{4711BDD6-5B7F-6C96-C5E6-728ED9C52B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97850" y="3614738"/>
            <a:ext cx="593725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10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pitchFamily="2" charset="0"/>
              </a:rPr>
              <a:t>Жизнь</a:t>
            </a:r>
            <a:endParaRPr lang="en-US" altLang="en-US" sz="1000" i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elvetica" pitchFamily="2" charset="0"/>
            </a:endParaRPr>
          </a:p>
        </p:txBody>
      </p:sp>
    </p:spTree>
  </p:cSld>
  <p:clrMapOvr>
    <a:masterClrMapping/>
  </p:clrMapOvr>
  <p:transition spd="med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866" name="Rectangle 2" hidden="1">
            <a:extLst>
              <a:ext uri="{FF2B5EF4-FFF2-40B4-BE49-F238E27FC236}">
                <a16:creationId xmlns:a16="http://schemas.microsoft.com/office/drawing/2014/main" id="{D8513E5F-416D-51CA-28C7-88EF769E8648}"/>
              </a:ext>
            </a:extLst>
          </p:cNvPr>
          <p:cNvSpPr>
            <a:spLocks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altLang="en-US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548867" name="Picture 3">
            <a:extLst>
              <a:ext uri="{FF2B5EF4-FFF2-40B4-BE49-F238E27FC236}">
                <a16:creationId xmlns:a16="http://schemas.microsoft.com/office/drawing/2014/main" id="{C21830AC-AB95-60E8-E34C-7ABFAFDF557F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506413"/>
            <a:ext cx="8002588" cy="581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 r:embed="rId4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101600" cmpd="thinThick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48869" name="Rectangle 5">
            <a:extLst>
              <a:ext uri="{FF2B5EF4-FFF2-40B4-BE49-F238E27FC236}">
                <a16:creationId xmlns:a16="http://schemas.microsoft.com/office/drawing/2014/main" id="{C262F673-FA57-AC21-BF45-C357705534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1825" y="519113"/>
            <a:ext cx="7869238" cy="5716587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8872" name="Oval 8">
            <a:extLst>
              <a:ext uri="{FF2B5EF4-FFF2-40B4-BE49-F238E27FC236}">
                <a16:creationId xmlns:a16="http://schemas.microsoft.com/office/drawing/2014/main" id="{6AD6569B-F797-33B4-965E-2F95459E49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7838" y="2370138"/>
            <a:ext cx="3181350" cy="752475"/>
          </a:xfrm>
          <a:prstGeom prst="ellipse">
            <a:avLst/>
          </a:prstGeom>
          <a:noFill/>
          <a:ln w="57150">
            <a:solidFill>
              <a:srgbClr val="FFFF00"/>
            </a:solidFill>
            <a:round/>
            <a:headEnd/>
            <a:tailEnd/>
          </a:ln>
          <a:effectLst>
            <a:outerShdw dist="45791" dir="3378596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ru-RU" altLang="en-US">
              <a:solidFill>
                <a:srgbClr val="FFFF00"/>
              </a:solidFill>
            </a:endParaRPr>
          </a:p>
        </p:txBody>
      </p:sp>
      <p:sp>
        <p:nvSpPr>
          <p:cNvPr id="548873" name="Rectangle 9">
            <a:extLst>
              <a:ext uri="{FF2B5EF4-FFF2-40B4-BE49-F238E27FC236}">
                <a16:creationId xmlns:a16="http://schemas.microsoft.com/office/drawing/2014/main" id="{12EE6832-69F3-3971-5DA6-0125954E6B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8788" y="658495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18</a:t>
            </a:r>
          </a:p>
        </p:txBody>
      </p:sp>
      <p:sp>
        <p:nvSpPr>
          <p:cNvPr id="548874" name="Rectangle 10">
            <a:extLst>
              <a:ext uri="{FF2B5EF4-FFF2-40B4-BE49-F238E27FC236}">
                <a16:creationId xmlns:a16="http://schemas.microsoft.com/office/drawing/2014/main" id="{E1B08681-75D5-F9DA-2F9D-C0FC30022A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3429000"/>
            <a:ext cx="679450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en-US" sz="1200">
                <a:solidFill>
                  <a:srgbClr val="000000"/>
                </a:solidFill>
                <a:latin typeface="Chicago" charset="0"/>
              </a:rPr>
              <a:t>JESUS</a:t>
            </a:r>
          </a:p>
        </p:txBody>
      </p:sp>
      <p:sp>
        <p:nvSpPr>
          <p:cNvPr id="548875" name="AutoShape 11">
            <a:extLst>
              <a:ext uri="{FF2B5EF4-FFF2-40B4-BE49-F238E27FC236}">
                <a16:creationId xmlns:a16="http://schemas.microsoft.com/office/drawing/2014/main" id="{8174DE04-08D3-3D89-4375-7CAE97C66E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8876" name="Rectangle 12">
            <a:extLst>
              <a:ext uri="{FF2B5EF4-FFF2-40B4-BE49-F238E27FC236}">
                <a16:creationId xmlns:a16="http://schemas.microsoft.com/office/drawing/2014/main" id="{DDFAA36B-CA8E-6B5E-1820-BD482DD440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8877" name="Line 13">
            <a:extLst>
              <a:ext uri="{FF2B5EF4-FFF2-40B4-BE49-F238E27FC236}">
                <a16:creationId xmlns:a16="http://schemas.microsoft.com/office/drawing/2014/main" id="{C0DA405F-0CBD-B494-4716-16F52AFD7785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8878" name="Line 14">
            <a:extLst>
              <a:ext uri="{FF2B5EF4-FFF2-40B4-BE49-F238E27FC236}">
                <a16:creationId xmlns:a16="http://schemas.microsoft.com/office/drawing/2014/main" id="{81E2D9C9-ACAB-6BE5-C8B7-2928B2CDAD44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8879" name="Line 15">
            <a:extLst>
              <a:ext uri="{FF2B5EF4-FFF2-40B4-BE49-F238E27FC236}">
                <a16:creationId xmlns:a16="http://schemas.microsoft.com/office/drawing/2014/main" id="{C0EC6FDB-6032-BF0A-B26F-91815076C91E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8880" name="Line 16">
            <a:extLst>
              <a:ext uri="{FF2B5EF4-FFF2-40B4-BE49-F238E27FC236}">
                <a16:creationId xmlns:a16="http://schemas.microsoft.com/office/drawing/2014/main" id="{0044D046-FD49-262B-97EB-9245E75332B4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8881" name="Line 17">
            <a:extLst>
              <a:ext uri="{FF2B5EF4-FFF2-40B4-BE49-F238E27FC236}">
                <a16:creationId xmlns:a16="http://schemas.microsoft.com/office/drawing/2014/main" id="{A10F2525-DBD5-70AE-7E6A-2EF21D25D366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8882" name="Rectangle 18">
            <a:extLst>
              <a:ext uri="{FF2B5EF4-FFF2-40B4-BE49-F238E27FC236}">
                <a16:creationId xmlns:a16="http://schemas.microsoft.com/office/drawing/2014/main" id="{9A982EEC-4FDA-0DDC-BA6D-D8AB77D7C5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3429000"/>
            <a:ext cx="714375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1200">
                <a:solidFill>
                  <a:srgbClr val="000000"/>
                </a:solidFill>
                <a:latin typeface="Chicago" charset="0"/>
              </a:rPr>
              <a:t>ИИСУС</a:t>
            </a:r>
            <a:endParaRPr lang="en-US" altLang="en-US" sz="1200">
              <a:solidFill>
                <a:srgbClr val="000000"/>
              </a:solidFill>
              <a:latin typeface="Chicago" charset="0"/>
            </a:endParaRPr>
          </a:p>
        </p:txBody>
      </p:sp>
      <p:sp>
        <p:nvSpPr>
          <p:cNvPr id="548883" name="Rectangle 19">
            <a:extLst>
              <a:ext uri="{FF2B5EF4-FFF2-40B4-BE49-F238E27FC236}">
                <a16:creationId xmlns:a16="http://schemas.microsoft.com/office/drawing/2014/main" id="{7FBFBA4C-183B-7F7D-5C24-E7AEC3884E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8884" name="Line 20">
            <a:extLst>
              <a:ext uri="{FF2B5EF4-FFF2-40B4-BE49-F238E27FC236}">
                <a16:creationId xmlns:a16="http://schemas.microsoft.com/office/drawing/2014/main" id="{798C12C5-9D18-1C21-990F-66EC6359B874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8885" name="Line 21">
            <a:extLst>
              <a:ext uri="{FF2B5EF4-FFF2-40B4-BE49-F238E27FC236}">
                <a16:creationId xmlns:a16="http://schemas.microsoft.com/office/drawing/2014/main" id="{2CF4ACC3-C7BA-A2E7-BD04-052A9B45FEE2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8886" name="Rectangle 22">
            <a:extLst>
              <a:ext uri="{FF2B5EF4-FFF2-40B4-BE49-F238E27FC236}">
                <a16:creationId xmlns:a16="http://schemas.microsoft.com/office/drawing/2014/main" id="{9BA3AB99-47D2-EE35-E5C8-B5EF2E1FA4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8887" name="Rectangle 23">
            <a:extLst>
              <a:ext uri="{FF2B5EF4-FFF2-40B4-BE49-F238E27FC236}">
                <a16:creationId xmlns:a16="http://schemas.microsoft.com/office/drawing/2014/main" id="{0B295AFE-89D7-0B0B-D454-E289440187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8890" name="Text Box 26">
            <a:extLst>
              <a:ext uri="{FF2B5EF4-FFF2-40B4-BE49-F238E27FC236}">
                <a16:creationId xmlns:a16="http://schemas.microsoft.com/office/drawing/2014/main" id="{A4666AFB-D223-7425-F27A-EAB8008F31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6163" y="5014913"/>
            <a:ext cx="6391275" cy="45720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2400">
                <a:solidFill>
                  <a:schemeClr val="tx1"/>
                </a:solidFill>
              </a:rPr>
              <a:t>Иисус ходил по Своей земле</a:t>
            </a:r>
            <a:r>
              <a:rPr lang="en-US" altLang="en-US" sz="2400">
                <a:solidFill>
                  <a:schemeClr val="tx1"/>
                </a:solidFill>
              </a:rPr>
              <a:t>:</a:t>
            </a:r>
          </a:p>
        </p:txBody>
      </p:sp>
      <p:sp>
        <p:nvSpPr>
          <p:cNvPr id="548891" name="Text Box 27">
            <a:extLst>
              <a:ext uri="{FF2B5EF4-FFF2-40B4-BE49-F238E27FC236}">
                <a16:creationId xmlns:a16="http://schemas.microsoft.com/office/drawing/2014/main" id="{FDCC3BE9-D789-A795-38D7-EA8EE509BF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8563" y="5495925"/>
            <a:ext cx="6391275" cy="45720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en-US" sz="2400">
                <a:solidFill>
                  <a:schemeClr val="tx1"/>
                </a:solidFill>
              </a:rPr>
              <a:t>приближение к Капернауму с воздуха</a:t>
            </a:r>
            <a:endParaRPr lang="en-US" altLang="en-US" sz="2400">
              <a:solidFill>
                <a:schemeClr val="tx1"/>
              </a:solidFill>
            </a:endParaRPr>
          </a:p>
        </p:txBody>
      </p:sp>
      <p:sp>
        <p:nvSpPr>
          <p:cNvPr id="548892" name="Rectangle 28">
            <a:extLst>
              <a:ext uri="{FF2B5EF4-FFF2-40B4-BE49-F238E27FC236}">
                <a16:creationId xmlns:a16="http://schemas.microsoft.com/office/drawing/2014/main" id="{53712588-FAE6-34FF-09E9-BF4376FA25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97850" y="3614738"/>
            <a:ext cx="593725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10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pitchFamily="2" charset="0"/>
              </a:rPr>
              <a:t>Жизнь</a:t>
            </a:r>
            <a:endParaRPr lang="en-US" altLang="en-US" sz="1000" i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elvetica" pitchFamily="2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488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488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8872" grpId="0" animBg="1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4721" name="Group 305">
            <a:extLst>
              <a:ext uri="{FF2B5EF4-FFF2-40B4-BE49-F238E27FC236}">
                <a16:creationId xmlns:a16="http://schemas.microsoft.com/office/drawing/2014/main" id="{961997DB-2742-F2AD-F327-608A235B0400}"/>
              </a:ext>
            </a:extLst>
          </p:cNvPr>
          <p:cNvGrpSpPr>
            <a:grpSpLocks/>
          </p:cNvGrpSpPr>
          <p:nvPr/>
        </p:nvGrpSpPr>
        <p:grpSpPr bwMode="auto">
          <a:xfrm>
            <a:off x="11113" y="12700"/>
            <a:ext cx="1978025" cy="1955800"/>
            <a:chOff x="0" y="0"/>
            <a:chExt cx="1246" cy="1232"/>
          </a:xfrm>
        </p:grpSpPr>
        <p:sp>
          <p:nvSpPr>
            <p:cNvPr id="444722" name="Rectangle 306">
              <a:extLst>
                <a:ext uri="{FF2B5EF4-FFF2-40B4-BE49-F238E27FC236}">
                  <a16:creationId xmlns:a16="http://schemas.microsoft.com/office/drawing/2014/main" id="{F7C99494-62B2-B2D9-B3E4-769FB5CEC7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246" cy="123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4723" name="Rectangle 307">
              <a:extLst>
                <a:ext uri="{FF2B5EF4-FFF2-40B4-BE49-F238E27FC236}">
                  <a16:creationId xmlns:a16="http://schemas.microsoft.com/office/drawing/2014/main" id="{DDA99B74-E95A-CE60-8DF4-A4D0A36E44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6" y="202"/>
              <a:ext cx="1000" cy="1030"/>
            </a:xfrm>
            <a:prstGeom prst="rect">
              <a:avLst/>
            </a:prstGeom>
            <a:solidFill>
              <a:srgbClr val="47474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4724" name="Rectangle 308">
              <a:extLst>
                <a:ext uri="{FF2B5EF4-FFF2-40B4-BE49-F238E27FC236}">
                  <a16:creationId xmlns:a16="http://schemas.microsoft.com/office/drawing/2014/main" id="{5423E6A6-9E0F-1D39-388A-390CD304C0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172" cy="1165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44728" name="Group 312">
            <a:extLst>
              <a:ext uri="{FF2B5EF4-FFF2-40B4-BE49-F238E27FC236}">
                <a16:creationId xmlns:a16="http://schemas.microsoft.com/office/drawing/2014/main" id="{F7256C20-34E4-D738-6BEE-8961E7D6227B}"/>
              </a:ext>
            </a:extLst>
          </p:cNvPr>
          <p:cNvGrpSpPr>
            <a:grpSpLocks/>
          </p:cNvGrpSpPr>
          <p:nvPr/>
        </p:nvGrpSpPr>
        <p:grpSpPr bwMode="auto">
          <a:xfrm>
            <a:off x="11113" y="12700"/>
            <a:ext cx="2249487" cy="1955800"/>
            <a:chOff x="0" y="0"/>
            <a:chExt cx="1246" cy="1232"/>
          </a:xfrm>
        </p:grpSpPr>
        <p:sp>
          <p:nvSpPr>
            <p:cNvPr id="444729" name="Rectangle 313">
              <a:extLst>
                <a:ext uri="{FF2B5EF4-FFF2-40B4-BE49-F238E27FC236}">
                  <a16:creationId xmlns:a16="http://schemas.microsoft.com/office/drawing/2014/main" id="{0808D6E8-11BC-2148-D3B6-60344F2BF6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246" cy="123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4730" name="Rectangle 314">
              <a:extLst>
                <a:ext uri="{FF2B5EF4-FFF2-40B4-BE49-F238E27FC236}">
                  <a16:creationId xmlns:a16="http://schemas.microsoft.com/office/drawing/2014/main" id="{91C33889-CAA2-C521-F7D1-9F98C4DDC1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6" y="202"/>
              <a:ext cx="1000" cy="1030"/>
            </a:xfrm>
            <a:prstGeom prst="rect">
              <a:avLst/>
            </a:prstGeom>
            <a:solidFill>
              <a:srgbClr val="47474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4731" name="Rectangle 315">
              <a:extLst>
                <a:ext uri="{FF2B5EF4-FFF2-40B4-BE49-F238E27FC236}">
                  <a16:creationId xmlns:a16="http://schemas.microsoft.com/office/drawing/2014/main" id="{18C1C007-E816-92C6-F449-AC37A5CE5E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172" cy="1165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44623" name="Text Box 207">
            <a:extLst>
              <a:ext uri="{FF2B5EF4-FFF2-40B4-BE49-F238E27FC236}">
                <a16:creationId xmlns:a16="http://schemas.microsoft.com/office/drawing/2014/main" id="{ACF8F224-5505-9395-FB04-CFC315F6ED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1438275"/>
            <a:ext cx="6734175" cy="3749675"/>
          </a:xfrm>
          <a:prstGeom prst="rect">
            <a:avLst/>
          </a:prstGeom>
          <a:noFill/>
          <a:ln>
            <a:noFill/>
          </a:ln>
          <a:effectLst>
            <a:outerShdw dist="99190" dir="3011666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en-US" sz="6000">
                <a:solidFill>
                  <a:srgbClr val="FFFF00"/>
                </a:solidFill>
              </a:rPr>
              <a:t>2000 лет после Божьего обещания старому Аврааму</a:t>
            </a:r>
          </a:p>
        </p:txBody>
      </p:sp>
      <p:pic>
        <p:nvPicPr>
          <p:cNvPr id="444714" name="Picture 298">
            <a:extLst>
              <a:ext uri="{FF2B5EF4-FFF2-40B4-BE49-F238E27FC236}">
                <a16:creationId xmlns:a16="http://schemas.microsoft.com/office/drawing/2014/main" id="{A34E5D3E-1F19-370B-CA05-DEE74736C39A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2" t="3331" r="3487" b="4442"/>
          <a:stretch>
            <a:fillRect/>
          </a:stretch>
        </p:blipFill>
        <p:spPr bwMode="auto">
          <a:xfrm>
            <a:off x="566738" y="538163"/>
            <a:ext cx="7985125" cy="574357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44553" name="Rectangle 137">
            <a:extLst>
              <a:ext uri="{FF2B5EF4-FFF2-40B4-BE49-F238E27FC236}">
                <a16:creationId xmlns:a16="http://schemas.microsoft.com/office/drawing/2014/main" id="{5436FA57-5DEB-4951-5146-BC328F9716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8495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01</a:t>
            </a:r>
          </a:p>
        </p:txBody>
      </p:sp>
      <p:sp>
        <p:nvSpPr>
          <p:cNvPr id="444555" name="Text Box 139">
            <a:extLst>
              <a:ext uri="{FF2B5EF4-FFF2-40B4-BE49-F238E27FC236}">
                <a16:creationId xmlns:a16="http://schemas.microsoft.com/office/drawing/2014/main" id="{FDF8B043-796A-EDB7-8645-4BE1B6F9EC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96125" y="6284913"/>
            <a:ext cx="1436688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en-US" sz="1200">
                <a:solidFill>
                  <a:schemeClr val="tx1"/>
                </a:solidFill>
                <a:latin typeface="Arial" panose="020B0604020202020204" pitchFamily="34" charset="0"/>
              </a:rPr>
              <a:t>Пособие с</a:t>
            </a: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. 39-41</a:t>
            </a:r>
          </a:p>
        </p:txBody>
      </p:sp>
      <p:sp>
        <p:nvSpPr>
          <p:cNvPr id="444556" name="Text Box 140">
            <a:extLst>
              <a:ext uri="{FF2B5EF4-FFF2-40B4-BE49-F238E27FC236}">
                <a16:creationId xmlns:a16="http://schemas.microsoft.com/office/drawing/2014/main" id="{A7AA2322-1233-E496-346F-ED36A34E24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8375" y="6454775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en-US" sz="2000" b="0">
                <a:solidFill>
                  <a:srgbClr val="FFFFFF"/>
                </a:solidFill>
              </a:rPr>
              <a:t>6</a:t>
            </a:r>
            <a:endParaRPr lang="en-US" altLang="en-US" sz="2000" b="0">
              <a:solidFill>
                <a:srgbClr val="FFFFFF"/>
              </a:solidFill>
            </a:endParaRPr>
          </a:p>
        </p:txBody>
      </p:sp>
      <p:grpSp>
        <p:nvGrpSpPr>
          <p:cNvPr id="444631" name="Group 215">
            <a:extLst>
              <a:ext uri="{FF2B5EF4-FFF2-40B4-BE49-F238E27FC236}">
                <a16:creationId xmlns:a16="http://schemas.microsoft.com/office/drawing/2014/main" id="{2389F31C-D059-6F6A-DE52-56EFD85B754F}"/>
              </a:ext>
            </a:extLst>
          </p:cNvPr>
          <p:cNvGrpSpPr>
            <a:grpSpLocks/>
          </p:cNvGrpSpPr>
          <p:nvPr/>
        </p:nvGrpSpPr>
        <p:grpSpPr bwMode="auto">
          <a:xfrm>
            <a:off x="2400300" y="1531938"/>
            <a:ext cx="4387850" cy="3598862"/>
            <a:chOff x="1496" y="1397"/>
            <a:chExt cx="2764" cy="2267"/>
          </a:xfrm>
        </p:grpSpPr>
        <p:sp>
          <p:nvSpPr>
            <p:cNvPr id="444632" name="Rectangle 216">
              <a:extLst>
                <a:ext uri="{FF2B5EF4-FFF2-40B4-BE49-F238E27FC236}">
                  <a16:creationId xmlns:a16="http://schemas.microsoft.com/office/drawing/2014/main" id="{B1B8AE17-76E2-CF89-F090-E1E5100D54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2" y="1613"/>
              <a:ext cx="977" cy="41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4633" name="Rectangle 217">
              <a:extLst>
                <a:ext uri="{FF2B5EF4-FFF2-40B4-BE49-F238E27FC236}">
                  <a16:creationId xmlns:a16="http://schemas.microsoft.com/office/drawing/2014/main" id="{558C15D1-EFC6-65DD-8A0C-1795F56685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92" y="1431"/>
              <a:ext cx="73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altLang="en-US" b="0">
                  <a:solidFill>
                    <a:srgbClr val="790015"/>
                  </a:solidFill>
                  <a:latin typeface="Times" panose="020F07020304040A0204" pitchFamily="34" charset="0"/>
                </a:rPr>
                <a:t>ABRAHAM</a:t>
              </a:r>
              <a:endParaRPr lang="en-US" altLang="en-US" sz="2800" b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anose="020F07020304040A0204" pitchFamily="34" charset="0"/>
              </a:endParaRPr>
            </a:p>
          </p:txBody>
        </p:sp>
        <p:sp>
          <p:nvSpPr>
            <p:cNvPr id="444634" name="Rectangle 218">
              <a:extLst>
                <a:ext uri="{FF2B5EF4-FFF2-40B4-BE49-F238E27FC236}">
                  <a16:creationId xmlns:a16="http://schemas.microsoft.com/office/drawing/2014/main" id="{6E2C7711-D679-F299-348D-6A587F1D5C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2" y="1613"/>
              <a:ext cx="1365" cy="45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4635" name="AutoShape 219">
              <a:extLst>
                <a:ext uri="{FF2B5EF4-FFF2-40B4-BE49-F238E27FC236}">
                  <a16:creationId xmlns:a16="http://schemas.microsoft.com/office/drawing/2014/main" id="{2DCB9303-C0A1-9352-20A3-10BD324044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2" y="1397"/>
              <a:ext cx="803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4636" name="Rectangle 220">
              <a:extLst>
                <a:ext uri="{FF2B5EF4-FFF2-40B4-BE49-F238E27FC236}">
                  <a16:creationId xmlns:a16="http://schemas.microsoft.com/office/drawing/2014/main" id="{525F72EB-10AF-29A1-FFB3-B1D8C1EACF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2" y="1613"/>
              <a:ext cx="977" cy="376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4637" name="Rectangle 221">
              <a:extLst>
                <a:ext uri="{FF2B5EF4-FFF2-40B4-BE49-F238E27FC236}">
                  <a16:creationId xmlns:a16="http://schemas.microsoft.com/office/drawing/2014/main" id="{604553E6-D282-8638-5002-192C61CD77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96" y="1399"/>
              <a:ext cx="758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ru-RU" altLang="en-US" sz="1200">
                  <a:solidFill>
                    <a:srgbClr val="790015"/>
                  </a:solidFill>
                  <a:latin typeface="Helvetica" pitchFamily="2" charset="0"/>
                </a:rPr>
                <a:t>   СОТВОРЕНИЕ</a:t>
              </a:r>
              <a:endParaRPr lang="en-US" altLang="en-US" sz="12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2" charset="0"/>
              </a:endParaRPr>
            </a:p>
          </p:txBody>
        </p:sp>
        <p:sp>
          <p:nvSpPr>
            <p:cNvPr id="444638" name="Line 222">
              <a:extLst>
                <a:ext uri="{FF2B5EF4-FFF2-40B4-BE49-F238E27FC236}">
                  <a16:creationId xmlns:a16="http://schemas.microsoft.com/office/drawing/2014/main" id="{FF8F9F39-ACB0-4714-5B07-2C75FCA8EF6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12" y="1559"/>
              <a:ext cx="1" cy="47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4639" name="Line 223">
              <a:extLst>
                <a:ext uri="{FF2B5EF4-FFF2-40B4-BE49-F238E27FC236}">
                  <a16:creationId xmlns:a16="http://schemas.microsoft.com/office/drawing/2014/main" id="{DD945130-51A6-85D1-9892-27A7E973796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01" y="1613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4640" name="Rectangle 224">
              <a:extLst>
                <a:ext uri="{FF2B5EF4-FFF2-40B4-BE49-F238E27FC236}">
                  <a16:creationId xmlns:a16="http://schemas.microsoft.com/office/drawing/2014/main" id="{B4C9E398-82C4-516E-06A9-0E78A11536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59" y="1774"/>
              <a:ext cx="977" cy="43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4641" name="Rectangle 225">
              <a:extLst>
                <a:ext uri="{FF2B5EF4-FFF2-40B4-BE49-F238E27FC236}">
                  <a16:creationId xmlns:a16="http://schemas.microsoft.com/office/drawing/2014/main" id="{DF630096-52A3-E53E-790D-7214C8F6A6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35" y="1606"/>
              <a:ext cx="73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altLang="en-US" b="0">
                  <a:solidFill>
                    <a:srgbClr val="790015"/>
                  </a:solidFill>
                  <a:latin typeface="Times" panose="020F07020304040A0204" pitchFamily="34" charset="0"/>
                </a:rPr>
                <a:t>ABRAHAM</a:t>
              </a:r>
              <a:endParaRPr lang="en-US" altLang="en-US" sz="2800" b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anose="020F07020304040A0204" pitchFamily="34" charset="0"/>
              </a:endParaRPr>
            </a:p>
          </p:txBody>
        </p:sp>
        <p:sp>
          <p:nvSpPr>
            <p:cNvPr id="444642" name="Rectangle 226">
              <a:extLst>
                <a:ext uri="{FF2B5EF4-FFF2-40B4-BE49-F238E27FC236}">
                  <a16:creationId xmlns:a16="http://schemas.microsoft.com/office/drawing/2014/main" id="{1CC00265-56E9-6099-59FE-4FE3AF3F9F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59" y="1774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4643" name="AutoShape 227">
              <a:extLst>
                <a:ext uri="{FF2B5EF4-FFF2-40B4-BE49-F238E27FC236}">
                  <a16:creationId xmlns:a16="http://schemas.microsoft.com/office/drawing/2014/main" id="{DD0F8257-E98A-A74C-3688-DAFE9EEC6E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59" y="1559"/>
              <a:ext cx="789" cy="605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4644" name="Rectangle 228">
              <a:extLst>
                <a:ext uri="{FF2B5EF4-FFF2-40B4-BE49-F238E27FC236}">
                  <a16:creationId xmlns:a16="http://schemas.microsoft.com/office/drawing/2014/main" id="{938761A1-6D99-47DB-52F1-02B486DDA2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59" y="1774"/>
              <a:ext cx="977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4645" name="Rectangle 229">
              <a:extLst>
                <a:ext uri="{FF2B5EF4-FFF2-40B4-BE49-F238E27FC236}">
                  <a16:creationId xmlns:a16="http://schemas.microsoft.com/office/drawing/2014/main" id="{7B161978-8814-CC2A-E0C0-AA2DE8A8B4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55" y="1566"/>
              <a:ext cx="712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ru-RU" altLang="en-US">
                  <a:solidFill>
                    <a:srgbClr val="790015"/>
                  </a:solidFill>
                  <a:latin typeface="Helvetica" pitchFamily="2" charset="0"/>
                </a:rPr>
                <a:t>  АВРААМ</a:t>
              </a:r>
              <a:endParaRPr lang="en-US" altLang="en-US" sz="2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2" charset="0"/>
              </a:endParaRPr>
            </a:p>
          </p:txBody>
        </p:sp>
        <p:sp>
          <p:nvSpPr>
            <p:cNvPr id="444646" name="Line 230">
              <a:extLst>
                <a:ext uri="{FF2B5EF4-FFF2-40B4-BE49-F238E27FC236}">
                  <a16:creationId xmlns:a16="http://schemas.microsoft.com/office/drawing/2014/main" id="{C595C109-B6E3-1CAA-1C14-4039BBBF23B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59" y="1734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4647" name="Line 231">
              <a:extLst>
                <a:ext uri="{FF2B5EF4-FFF2-40B4-BE49-F238E27FC236}">
                  <a16:creationId xmlns:a16="http://schemas.microsoft.com/office/drawing/2014/main" id="{95CFCD77-A375-675D-CD00-B922C8407CF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48" y="1774"/>
              <a:ext cx="429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4648" name="Rectangle 232">
              <a:extLst>
                <a:ext uri="{FF2B5EF4-FFF2-40B4-BE49-F238E27FC236}">
                  <a16:creationId xmlns:a16="http://schemas.microsoft.com/office/drawing/2014/main" id="{AC7ACEB0-1F03-6BBF-C374-ED1E670B61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6" y="1949"/>
              <a:ext cx="964" cy="41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4649" name="Rectangle 233">
              <a:extLst>
                <a:ext uri="{FF2B5EF4-FFF2-40B4-BE49-F238E27FC236}">
                  <a16:creationId xmlns:a16="http://schemas.microsoft.com/office/drawing/2014/main" id="{D877CA09-8D06-6AEA-812B-62CBDB9A70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78" y="1767"/>
              <a:ext cx="73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altLang="en-US" b="0">
                  <a:solidFill>
                    <a:srgbClr val="790015"/>
                  </a:solidFill>
                  <a:latin typeface="Times" panose="020F07020304040A0204" pitchFamily="34" charset="0"/>
                </a:rPr>
                <a:t>ABRAHAM</a:t>
              </a:r>
              <a:endParaRPr lang="en-US" altLang="en-US" sz="2800" b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anose="020F07020304040A0204" pitchFamily="34" charset="0"/>
              </a:endParaRPr>
            </a:p>
          </p:txBody>
        </p:sp>
        <p:sp>
          <p:nvSpPr>
            <p:cNvPr id="444650" name="Rectangle 234">
              <a:extLst>
                <a:ext uri="{FF2B5EF4-FFF2-40B4-BE49-F238E27FC236}">
                  <a16:creationId xmlns:a16="http://schemas.microsoft.com/office/drawing/2014/main" id="{8835D3B7-7644-90D9-77E3-7F7C42D47D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6" y="1949"/>
              <a:ext cx="1365" cy="45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4651" name="AutoShape 235">
              <a:extLst>
                <a:ext uri="{FF2B5EF4-FFF2-40B4-BE49-F238E27FC236}">
                  <a16:creationId xmlns:a16="http://schemas.microsoft.com/office/drawing/2014/main" id="{017020A3-71E2-F9AC-4559-F3F3848F5C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6" y="1734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4652" name="Rectangle 236">
              <a:extLst>
                <a:ext uri="{FF2B5EF4-FFF2-40B4-BE49-F238E27FC236}">
                  <a16:creationId xmlns:a16="http://schemas.microsoft.com/office/drawing/2014/main" id="{AC840754-C364-E3B5-5063-9CFAD9B814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6" y="1949"/>
              <a:ext cx="964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4653" name="Rectangle 237">
              <a:extLst>
                <a:ext uri="{FF2B5EF4-FFF2-40B4-BE49-F238E27FC236}">
                  <a16:creationId xmlns:a16="http://schemas.microsoft.com/office/drawing/2014/main" id="{0591D46D-D497-6664-0FAC-72F2CE8C2B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74" y="1735"/>
              <a:ext cx="547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ru-RU" altLang="en-US">
                  <a:solidFill>
                    <a:srgbClr val="790015"/>
                  </a:solidFill>
                  <a:latin typeface="Helvetica" pitchFamily="2" charset="0"/>
                </a:rPr>
                <a:t>ИОСИФ</a:t>
              </a:r>
              <a:endParaRPr lang="en-US" altLang="en-US" sz="2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2" charset="0"/>
              </a:endParaRPr>
            </a:p>
          </p:txBody>
        </p:sp>
        <p:sp>
          <p:nvSpPr>
            <p:cNvPr id="444654" name="Line 238">
              <a:extLst>
                <a:ext uri="{FF2B5EF4-FFF2-40B4-BE49-F238E27FC236}">
                  <a16:creationId xmlns:a16="http://schemas.microsoft.com/office/drawing/2014/main" id="{3F4DAA3B-4039-9FC2-9955-33CC37528B3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06" y="1895"/>
              <a:ext cx="1" cy="47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4655" name="Line 239">
              <a:extLst>
                <a:ext uri="{FF2B5EF4-FFF2-40B4-BE49-F238E27FC236}">
                  <a16:creationId xmlns:a16="http://schemas.microsoft.com/office/drawing/2014/main" id="{891E850F-3595-C076-833F-A734576B406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82" y="1949"/>
              <a:ext cx="442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4656" name="Rectangle 240">
              <a:extLst>
                <a:ext uri="{FF2B5EF4-FFF2-40B4-BE49-F238E27FC236}">
                  <a16:creationId xmlns:a16="http://schemas.microsoft.com/office/drawing/2014/main" id="{A6F953CE-921D-FAF7-E98B-D3BA54CB52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80" y="2110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4657" name="AutoShape 241">
              <a:extLst>
                <a:ext uri="{FF2B5EF4-FFF2-40B4-BE49-F238E27FC236}">
                  <a16:creationId xmlns:a16="http://schemas.microsoft.com/office/drawing/2014/main" id="{FBD7DFE7-52B0-9843-CF57-22915F549A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80" y="1895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4658" name="Rectangle 242">
              <a:extLst>
                <a:ext uri="{FF2B5EF4-FFF2-40B4-BE49-F238E27FC236}">
                  <a16:creationId xmlns:a16="http://schemas.microsoft.com/office/drawing/2014/main" id="{AAC3352F-7F69-1BDC-A32B-4A8F2DC9F1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80" y="2110"/>
              <a:ext cx="977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4659" name="Rectangle 243">
              <a:extLst>
                <a:ext uri="{FF2B5EF4-FFF2-40B4-BE49-F238E27FC236}">
                  <a16:creationId xmlns:a16="http://schemas.microsoft.com/office/drawing/2014/main" id="{6F2603B3-8923-0FDA-F6E8-CD4A87B23D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90" y="1896"/>
              <a:ext cx="68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ru-RU" altLang="en-US">
                  <a:solidFill>
                    <a:srgbClr val="790015"/>
                  </a:solidFill>
                  <a:latin typeface="Helvetica" pitchFamily="2" charset="0"/>
                </a:rPr>
                <a:t> МОИСЕЙ</a:t>
              </a:r>
              <a:endParaRPr lang="en-US" altLang="en-US" sz="2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2" charset="0"/>
              </a:endParaRPr>
            </a:p>
          </p:txBody>
        </p:sp>
        <p:sp>
          <p:nvSpPr>
            <p:cNvPr id="444660" name="Line 244">
              <a:extLst>
                <a:ext uri="{FF2B5EF4-FFF2-40B4-BE49-F238E27FC236}">
                  <a16:creationId xmlns:a16="http://schemas.microsoft.com/office/drawing/2014/main" id="{E18C1C45-514F-A184-1DE3-29ADFDB74F7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80" y="2070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4661" name="Line 245">
              <a:extLst>
                <a:ext uri="{FF2B5EF4-FFF2-40B4-BE49-F238E27FC236}">
                  <a16:creationId xmlns:a16="http://schemas.microsoft.com/office/drawing/2014/main" id="{D16BE9E3-C273-5B14-7FA7-51CE00CB060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70" y="2110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4662" name="Rectangle 246">
              <a:extLst>
                <a:ext uri="{FF2B5EF4-FFF2-40B4-BE49-F238E27FC236}">
                  <a16:creationId xmlns:a16="http://schemas.microsoft.com/office/drawing/2014/main" id="{E658FCD4-56FF-3CBD-9DBF-D306F03B96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27" y="2272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4663" name="AutoShape 247">
              <a:extLst>
                <a:ext uri="{FF2B5EF4-FFF2-40B4-BE49-F238E27FC236}">
                  <a16:creationId xmlns:a16="http://schemas.microsoft.com/office/drawing/2014/main" id="{FE87EF76-AC01-DF2C-CAC6-12D29A0588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27" y="2070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4664" name="Rectangle 248">
              <a:extLst>
                <a:ext uri="{FF2B5EF4-FFF2-40B4-BE49-F238E27FC236}">
                  <a16:creationId xmlns:a16="http://schemas.microsoft.com/office/drawing/2014/main" id="{F248147E-8A34-2BF9-BC1A-A4C230D885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27" y="2272"/>
              <a:ext cx="872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4665" name="Rectangle 249">
              <a:extLst>
                <a:ext uri="{FF2B5EF4-FFF2-40B4-BE49-F238E27FC236}">
                  <a16:creationId xmlns:a16="http://schemas.microsoft.com/office/drawing/2014/main" id="{D026D01C-7101-D115-B642-925551B080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8" y="2071"/>
              <a:ext cx="82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ru-RU" altLang="en-US">
                  <a:solidFill>
                    <a:srgbClr val="790015"/>
                  </a:solidFill>
                  <a:latin typeface="Helvetica" pitchFamily="2" charset="0"/>
                </a:rPr>
                <a:t>   И. НАВИН</a:t>
              </a:r>
              <a:endParaRPr lang="en-US" altLang="en-US" sz="2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2" charset="0"/>
              </a:endParaRPr>
            </a:p>
          </p:txBody>
        </p:sp>
        <p:sp>
          <p:nvSpPr>
            <p:cNvPr id="444666" name="Line 250">
              <a:extLst>
                <a:ext uri="{FF2B5EF4-FFF2-40B4-BE49-F238E27FC236}">
                  <a16:creationId xmlns:a16="http://schemas.microsoft.com/office/drawing/2014/main" id="{1A3C291A-3734-469F-6E33-5FEF8A6BE71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27" y="2232"/>
              <a:ext cx="1" cy="47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4667" name="Rectangle 251">
              <a:extLst>
                <a:ext uri="{FF2B5EF4-FFF2-40B4-BE49-F238E27FC236}">
                  <a16:creationId xmlns:a16="http://schemas.microsoft.com/office/drawing/2014/main" id="{C05D9536-7B35-CC0B-691A-1342A804CA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61" y="2455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4668" name="AutoShape 252">
              <a:extLst>
                <a:ext uri="{FF2B5EF4-FFF2-40B4-BE49-F238E27FC236}">
                  <a16:creationId xmlns:a16="http://schemas.microsoft.com/office/drawing/2014/main" id="{F82B66EA-1044-6A9E-72AE-FD86302635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61" y="2232"/>
              <a:ext cx="819" cy="591"/>
            </a:xfrm>
            <a:prstGeom prst="roundRect">
              <a:avLst>
                <a:gd name="adj" fmla="val 1074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4669" name="Rectangle 253">
              <a:extLst>
                <a:ext uri="{FF2B5EF4-FFF2-40B4-BE49-F238E27FC236}">
                  <a16:creationId xmlns:a16="http://schemas.microsoft.com/office/drawing/2014/main" id="{6387C611-7368-141B-7430-593618BCE5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61" y="2455"/>
              <a:ext cx="965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4670" name="Rectangle 254">
              <a:extLst>
                <a:ext uri="{FF2B5EF4-FFF2-40B4-BE49-F238E27FC236}">
                  <a16:creationId xmlns:a16="http://schemas.microsoft.com/office/drawing/2014/main" id="{5A197D92-307B-7200-93FC-388DE697ED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82" y="2233"/>
              <a:ext cx="832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ru-RU" altLang="en-US">
                  <a:solidFill>
                    <a:srgbClr val="790015"/>
                  </a:solidFill>
                  <a:latin typeface="Helvetica" pitchFamily="2" charset="0"/>
                </a:rPr>
                <a:t>   АНАРХИЯ</a:t>
              </a:r>
              <a:endParaRPr lang="en-US" altLang="en-US" sz="2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2" charset="0"/>
              </a:endParaRPr>
            </a:p>
          </p:txBody>
        </p:sp>
        <p:sp>
          <p:nvSpPr>
            <p:cNvPr id="444671" name="Line 255">
              <a:extLst>
                <a:ext uri="{FF2B5EF4-FFF2-40B4-BE49-F238E27FC236}">
                  <a16:creationId xmlns:a16="http://schemas.microsoft.com/office/drawing/2014/main" id="{E2C5E706-975C-E822-B2CA-631684F6179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61" y="2415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4672" name="Rectangle 256">
              <a:extLst>
                <a:ext uri="{FF2B5EF4-FFF2-40B4-BE49-F238E27FC236}">
                  <a16:creationId xmlns:a16="http://schemas.microsoft.com/office/drawing/2014/main" id="{ED6F1A3B-4E30-27CC-19E9-547F385729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0" y="2642"/>
              <a:ext cx="1365" cy="466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4673" name="AutoShape 257">
              <a:extLst>
                <a:ext uri="{FF2B5EF4-FFF2-40B4-BE49-F238E27FC236}">
                  <a16:creationId xmlns:a16="http://schemas.microsoft.com/office/drawing/2014/main" id="{FA5C3AB3-A68D-8BA2-EF68-4CD3A59DA7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0" y="2415"/>
              <a:ext cx="834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4674" name="Rectangle 258">
              <a:extLst>
                <a:ext uri="{FF2B5EF4-FFF2-40B4-BE49-F238E27FC236}">
                  <a16:creationId xmlns:a16="http://schemas.microsoft.com/office/drawing/2014/main" id="{1CA8A2DC-53CB-576C-E253-2CB68BCC66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0" y="2646"/>
              <a:ext cx="977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4675" name="Rectangle 259">
              <a:extLst>
                <a:ext uri="{FF2B5EF4-FFF2-40B4-BE49-F238E27FC236}">
                  <a16:creationId xmlns:a16="http://schemas.microsoft.com/office/drawing/2014/main" id="{37923A98-1938-F5F0-1D50-CD11DB7A70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59" y="2416"/>
              <a:ext cx="793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ru-RU" altLang="en-US">
                  <a:solidFill>
                    <a:srgbClr val="790015"/>
                  </a:solidFill>
                  <a:latin typeface="Helvetica" pitchFamily="2" charset="0"/>
                </a:rPr>
                <a:t>  ЦАРСТВО</a:t>
              </a:r>
              <a:endParaRPr lang="en-US" altLang="en-US" sz="2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2" charset="0"/>
              </a:endParaRPr>
            </a:p>
          </p:txBody>
        </p:sp>
        <p:sp>
          <p:nvSpPr>
            <p:cNvPr id="444676" name="Line 260">
              <a:extLst>
                <a:ext uri="{FF2B5EF4-FFF2-40B4-BE49-F238E27FC236}">
                  <a16:creationId xmlns:a16="http://schemas.microsoft.com/office/drawing/2014/main" id="{38E165A0-DE03-6E4C-8CB0-F1D42BE7D48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00" y="2593"/>
              <a:ext cx="1" cy="47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4677" name="Rectangle 261">
              <a:extLst>
                <a:ext uri="{FF2B5EF4-FFF2-40B4-BE49-F238E27FC236}">
                  <a16:creationId xmlns:a16="http://schemas.microsoft.com/office/drawing/2014/main" id="{C4175B18-9E4C-3831-432E-46A540C138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50" y="2816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4678" name="AutoShape 262">
              <a:extLst>
                <a:ext uri="{FF2B5EF4-FFF2-40B4-BE49-F238E27FC236}">
                  <a16:creationId xmlns:a16="http://schemas.microsoft.com/office/drawing/2014/main" id="{DD9CEA1F-8A75-46E6-488B-4720B6C758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50" y="2593"/>
              <a:ext cx="803" cy="605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4679" name="Rectangle 263">
              <a:extLst>
                <a:ext uri="{FF2B5EF4-FFF2-40B4-BE49-F238E27FC236}">
                  <a16:creationId xmlns:a16="http://schemas.microsoft.com/office/drawing/2014/main" id="{C007AF92-3FC0-B185-E9F4-94E74E872C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50" y="2816"/>
              <a:ext cx="977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4680" name="Rectangle 264">
              <a:extLst>
                <a:ext uri="{FF2B5EF4-FFF2-40B4-BE49-F238E27FC236}">
                  <a16:creationId xmlns:a16="http://schemas.microsoft.com/office/drawing/2014/main" id="{E6BF0D45-F243-459D-417D-55AA7743E6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5" y="2591"/>
              <a:ext cx="893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ru-RU" altLang="en-US" sz="1600">
                  <a:solidFill>
                    <a:srgbClr val="790015"/>
                  </a:solidFill>
                  <a:latin typeface="Helvetica" pitchFamily="2" charset="0"/>
                </a:rPr>
                <a:t>     ПЛЕНЕНИЕ</a:t>
              </a:r>
              <a:endParaRPr lang="en-US" altLang="en-US" sz="16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2" charset="0"/>
              </a:endParaRPr>
            </a:p>
          </p:txBody>
        </p:sp>
        <p:sp>
          <p:nvSpPr>
            <p:cNvPr id="444681" name="Line 265">
              <a:extLst>
                <a:ext uri="{FF2B5EF4-FFF2-40B4-BE49-F238E27FC236}">
                  <a16:creationId xmlns:a16="http://schemas.microsoft.com/office/drawing/2014/main" id="{DE86381A-1674-EBB7-3E36-F79D0A790CC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50" y="2776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4682" name="Line 266">
              <a:extLst>
                <a:ext uri="{FF2B5EF4-FFF2-40B4-BE49-F238E27FC236}">
                  <a16:creationId xmlns:a16="http://schemas.microsoft.com/office/drawing/2014/main" id="{EBC17819-14CF-07D7-DEC6-9952D08EB2B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40" y="2816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4683" name="Rectangle 267">
              <a:extLst>
                <a:ext uri="{FF2B5EF4-FFF2-40B4-BE49-F238E27FC236}">
                  <a16:creationId xmlns:a16="http://schemas.microsoft.com/office/drawing/2014/main" id="{C5EAB611-1F6A-FD29-21F4-AA0ACFACEE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22" y="2991"/>
              <a:ext cx="1364" cy="458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4684" name="AutoShape 268">
              <a:extLst>
                <a:ext uri="{FF2B5EF4-FFF2-40B4-BE49-F238E27FC236}">
                  <a16:creationId xmlns:a16="http://schemas.microsoft.com/office/drawing/2014/main" id="{366C6C31-ED27-8CCB-315F-EB47A421D4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22" y="2776"/>
              <a:ext cx="789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4685" name="Rectangle 269">
              <a:extLst>
                <a:ext uri="{FF2B5EF4-FFF2-40B4-BE49-F238E27FC236}">
                  <a16:creationId xmlns:a16="http://schemas.microsoft.com/office/drawing/2014/main" id="{A411FF52-C561-F92C-ECC1-2B7A9B9308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22" y="2991"/>
              <a:ext cx="963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4686" name="Rectangle 270">
              <a:extLst>
                <a:ext uri="{FF2B5EF4-FFF2-40B4-BE49-F238E27FC236}">
                  <a16:creationId xmlns:a16="http://schemas.microsoft.com/office/drawing/2014/main" id="{3AFF0F3B-C0A5-3FDB-7441-7157B48316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26" y="2777"/>
              <a:ext cx="856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ru-RU" altLang="en-US" sz="1600">
                  <a:solidFill>
                    <a:srgbClr val="790015"/>
                  </a:solidFill>
                  <a:latin typeface="Helvetica" pitchFamily="2" charset="0"/>
                </a:rPr>
                <a:t>   МОЛЧАНИЕ</a:t>
              </a:r>
              <a:endParaRPr lang="en-US" altLang="en-US" sz="16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2" charset="0"/>
              </a:endParaRPr>
            </a:p>
          </p:txBody>
        </p:sp>
        <p:sp>
          <p:nvSpPr>
            <p:cNvPr id="444687" name="Line 271">
              <a:extLst>
                <a:ext uri="{FF2B5EF4-FFF2-40B4-BE49-F238E27FC236}">
                  <a16:creationId xmlns:a16="http://schemas.microsoft.com/office/drawing/2014/main" id="{099B0B39-DD21-877A-5286-EA25A963FDC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22" y="2951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4688" name="Line 272">
              <a:extLst>
                <a:ext uri="{FF2B5EF4-FFF2-40B4-BE49-F238E27FC236}">
                  <a16:creationId xmlns:a16="http://schemas.microsoft.com/office/drawing/2014/main" id="{5A0D5E5D-9A57-A01C-2433-717A753B7D6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11" y="2991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4689" name="Rectangle 273">
              <a:extLst>
                <a:ext uri="{FF2B5EF4-FFF2-40B4-BE49-F238E27FC236}">
                  <a16:creationId xmlns:a16="http://schemas.microsoft.com/office/drawing/2014/main" id="{42E60001-2743-391D-1320-9B181F05B8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95" y="3201"/>
              <a:ext cx="1365" cy="463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4690" name="AutoShape 274">
              <a:extLst>
                <a:ext uri="{FF2B5EF4-FFF2-40B4-BE49-F238E27FC236}">
                  <a16:creationId xmlns:a16="http://schemas.microsoft.com/office/drawing/2014/main" id="{20B0AEE3-9580-CD33-76E2-87F4E5419D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95" y="2951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4691" name="Rectangle 275">
              <a:extLst>
                <a:ext uri="{FF2B5EF4-FFF2-40B4-BE49-F238E27FC236}">
                  <a16:creationId xmlns:a16="http://schemas.microsoft.com/office/drawing/2014/main" id="{808D141C-0240-CE41-60EB-2A15CAD5EF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95" y="3221"/>
              <a:ext cx="865" cy="378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444692" name="Group 276">
              <a:extLst>
                <a:ext uri="{FF2B5EF4-FFF2-40B4-BE49-F238E27FC236}">
                  <a16:creationId xmlns:a16="http://schemas.microsoft.com/office/drawing/2014/main" id="{48A4A8A5-A895-8A3B-4069-DC5E857E4DF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07" y="2965"/>
              <a:ext cx="764" cy="280"/>
              <a:chOff x="2995" y="3101"/>
              <a:chExt cx="764" cy="280"/>
            </a:xfrm>
          </p:grpSpPr>
          <p:sp>
            <p:nvSpPr>
              <p:cNvPr id="444693" name="Rectangle 277">
                <a:extLst>
                  <a:ext uri="{FF2B5EF4-FFF2-40B4-BE49-F238E27FC236}">
                    <a16:creationId xmlns:a16="http://schemas.microsoft.com/office/drawing/2014/main" id="{5F865D0A-0A2C-0752-96CA-3C324FB601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62" y="3112"/>
                <a:ext cx="186" cy="2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altLang="en-US" sz="2800">
                    <a:solidFill>
                      <a:schemeClr val="accent1"/>
                    </a:solidFill>
                    <a:latin typeface="Helvetica" pitchFamily="2" charset="0"/>
                  </a:rPr>
                  <a:t>   </a:t>
                </a:r>
                <a:endParaRPr lang="en-US" altLang="en-US" sz="400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pitchFamily="2" charset="0"/>
                </a:endParaRPr>
              </a:p>
            </p:txBody>
          </p:sp>
          <p:sp>
            <p:nvSpPr>
              <p:cNvPr id="444694" name="Rectangle 278">
                <a:extLst>
                  <a:ext uri="{FF2B5EF4-FFF2-40B4-BE49-F238E27FC236}">
                    <a16:creationId xmlns:a16="http://schemas.microsoft.com/office/drawing/2014/main" id="{83727B2B-DFFD-5DD4-2287-6300E04FCA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95" y="3101"/>
                <a:ext cx="764" cy="2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ru-RU" altLang="en-US" sz="2900">
                    <a:solidFill>
                      <a:schemeClr val="accent1"/>
                    </a:solidFill>
                    <a:latin typeface="Helvetica" pitchFamily="2" charset="0"/>
                  </a:rPr>
                  <a:t> </a:t>
                </a:r>
                <a:r>
                  <a:rPr lang="ru-RU" altLang="en-US" sz="2500">
                    <a:solidFill>
                      <a:schemeClr val="accent1"/>
                    </a:solidFill>
                    <a:latin typeface="Helvetica" pitchFamily="2" charset="0"/>
                  </a:rPr>
                  <a:t>ИИСУС</a:t>
                </a:r>
                <a:endParaRPr lang="en-US" altLang="en-US" sz="360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pitchFamily="2" charset="0"/>
                </a:endParaRPr>
              </a:p>
            </p:txBody>
          </p:sp>
        </p:grpSp>
        <p:sp>
          <p:nvSpPr>
            <p:cNvPr id="444695" name="Line 279">
              <a:extLst>
                <a:ext uri="{FF2B5EF4-FFF2-40B4-BE49-F238E27FC236}">
                  <a16:creationId xmlns:a16="http://schemas.microsoft.com/office/drawing/2014/main" id="{7886B429-C293-24C3-CB98-858A8999846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95" y="3153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4696" name="Line 280">
              <a:extLst>
                <a:ext uri="{FF2B5EF4-FFF2-40B4-BE49-F238E27FC236}">
                  <a16:creationId xmlns:a16="http://schemas.microsoft.com/office/drawing/2014/main" id="{FE47A582-8BB3-FDD0-6902-EC27A33EB4E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354" y="2645"/>
              <a:ext cx="158" cy="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44697" name="Group 281">
            <a:extLst>
              <a:ext uri="{FF2B5EF4-FFF2-40B4-BE49-F238E27FC236}">
                <a16:creationId xmlns:a16="http://schemas.microsoft.com/office/drawing/2014/main" id="{70F8DF9C-6E8D-58AC-C51D-73FFE94DA060}"/>
              </a:ext>
            </a:extLst>
          </p:cNvPr>
          <p:cNvGrpSpPr>
            <a:grpSpLocks/>
          </p:cNvGrpSpPr>
          <p:nvPr/>
        </p:nvGrpSpPr>
        <p:grpSpPr bwMode="auto">
          <a:xfrm>
            <a:off x="4103688" y="3586163"/>
            <a:ext cx="3111500" cy="1930400"/>
            <a:chOff x="2600" y="2256"/>
            <a:chExt cx="1960" cy="1216"/>
          </a:xfrm>
        </p:grpSpPr>
        <p:sp>
          <p:nvSpPr>
            <p:cNvPr id="444698" name="AutoShape 282">
              <a:extLst>
                <a:ext uri="{FF2B5EF4-FFF2-40B4-BE49-F238E27FC236}">
                  <a16:creationId xmlns:a16="http://schemas.microsoft.com/office/drawing/2014/main" id="{8E9C9C67-D957-5822-EEF3-0535CD795E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00" y="2432"/>
              <a:ext cx="1552" cy="848"/>
            </a:xfrm>
            <a:prstGeom prst="roundRect">
              <a:avLst>
                <a:gd name="adj" fmla="val 16667"/>
              </a:avLst>
            </a:prstGeom>
            <a:noFill/>
            <a:ln w="76200">
              <a:solidFill>
                <a:srgbClr val="5E87FC"/>
              </a:solidFill>
              <a:round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4699" name="AutoShape 283">
              <a:extLst>
                <a:ext uri="{FF2B5EF4-FFF2-40B4-BE49-F238E27FC236}">
                  <a16:creationId xmlns:a16="http://schemas.microsoft.com/office/drawing/2014/main" id="{8B6AF33D-340D-B985-B601-6C52972597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80" y="2328"/>
              <a:ext cx="1776" cy="1032"/>
            </a:xfrm>
            <a:prstGeom prst="roundRect">
              <a:avLst>
                <a:gd name="adj" fmla="val 16667"/>
              </a:avLst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4700" name="AutoShape 284">
              <a:extLst>
                <a:ext uri="{FF2B5EF4-FFF2-40B4-BE49-F238E27FC236}">
                  <a16:creationId xmlns:a16="http://schemas.microsoft.com/office/drawing/2014/main" id="{A418FB79-36C4-EFED-306E-F3188BCFCF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0" y="2256"/>
              <a:ext cx="1960" cy="1216"/>
            </a:xfrm>
            <a:prstGeom prst="roundRect">
              <a:avLst>
                <a:gd name="adj" fmla="val 16667"/>
              </a:avLst>
            </a:prstGeom>
            <a:noFill/>
            <a:ln w="76200">
              <a:solidFill>
                <a:srgbClr val="5E87FC"/>
              </a:solidFill>
              <a:round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44732" name="Rectangle 316">
            <a:extLst>
              <a:ext uri="{FF2B5EF4-FFF2-40B4-BE49-F238E27FC236}">
                <a16:creationId xmlns:a16="http://schemas.microsoft.com/office/drawing/2014/main" id="{71B8D49B-FCF0-CDC7-9819-5E9AD5A8B7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7688" y="533400"/>
            <a:ext cx="8004175" cy="5765800"/>
          </a:xfrm>
          <a:prstGeom prst="rect">
            <a:avLst/>
          </a:prstGeom>
          <a:solidFill>
            <a:srgbClr val="1A0004">
              <a:alpha val="740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4718" name="Rectangle 302">
            <a:extLst>
              <a:ext uri="{FF2B5EF4-FFF2-40B4-BE49-F238E27FC236}">
                <a16:creationId xmlns:a16="http://schemas.microsoft.com/office/drawing/2014/main" id="{C88A08C1-68D7-F83D-0B24-FF53A82E2A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4013" y="914400"/>
            <a:ext cx="447675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en-US" sz="2800" b="0">
                <a:solidFill>
                  <a:schemeClr val="accent1"/>
                </a:solidFill>
                <a:latin typeface="Times" panose="020F07020304040A0204" pitchFamily="34" charset="0"/>
              </a:rPr>
              <a:t>   </a:t>
            </a:r>
            <a:endParaRPr lang="en-US" altLang="en-US" sz="3200">
              <a:solidFill>
                <a:schemeClr val="accent1"/>
              </a:solidFill>
              <a:latin typeface="Times" panose="020F07020304040A0204" pitchFamily="34" charset="0"/>
            </a:endParaRPr>
          </a:p>
        </p:txBody>
      </p:sp>
      <p:grpSp>
        <p:nvGrpSpPr>
          <p:cNvPr id="444720" name="Group 304">
            <a:extLst>
              <a:ext uri="{FF2B5EF4-FFF2-40B4-BE49-F238E27FC236}">
                <a16:creationId xmlns:a16="http://schemas.microsoft.com/office/drawing/2014/main" id="{7B25852F-F97E-962F-8488-3D440BACF6C4}"/>
              </a:ext>
            </a:extLst>
          </p:cNvPr>
          <p:cNvGrpSpPr>
            <a:grpSpLocks/>
          </p:cNvGrpSpPr>
          <p:nvPr/>
        </p:nvGrpSpPr>
        <p:grpSpPr bwMode="auto">
          <a:xfrm>
            <a:off x="2894013" y="914400"/>
            <a:ext cx="3308350" cy="4870450"/>
            <a:chOff x="1823" y="576"/>
            <a:chExt cx="2084" cy="3068"/>
          </a:xfrm>
        </p:grpSpPr>
        <p:grpSp>
          <p:nvGrpSpPr>
            <p:cNvPr id="444701" name="Group 285">
              <a:extLst>
                <a:ext uri="{FF2B5EF4-FFF2-40B4-BE49-F238E27FC236}">
                  <a16:creationId xmlns:a16="http://schemas.microsoft.com/office/drawing/2014/main" id="{75F7342A-6ED9-5DED-85CC-95D4A292933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862" y="576"/>
              <a:ext cx="2045" cy="3068"/>
              <a:chOff x="1839" y="576"/>
              <a:chExt cx="2045" cy="3068"/>
            </a:xfrm>
          </p:grpSpPr>
          <p:sp>
            <p:nvSpPr>
              <p:cNvPr id="444702" name="Rectangle 286">
                <a:extLst>
                  <a:ext uri="{FF2B5EF4-FFF2-40B4-BE49-F238E27FC236}">
                    <a16:creationId xmlns:a16="http://schemas.microsoft.com/office/drawing/2014/main" id="{5EA5EFF9-8CE0-DF4C-D067-CCECE4EB8A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72" y="868"/>
                <a:ext cx="1912" cy="2776"/>
              </a:xfrm>
              <a:prstGeom prst="rect">
                <a:avLst/>
              </a:prstGeom>
              <a:solidFill>
                <a:schemeClr val="tx2"/>
              </a:solidFill>
              <a:ln w="12700">
                <a:solidFill>
                  <a:schemeClr val="folHlink"/>
                </a:solidFill>
                <a:miter lim="800000"/>
                <a:headEnd/>
                <a:tailEnd/>
              </a:ln>
              <a:effectLst>
                <a:outerShdw dist="107763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44703" name="AutoShape 287">
                <a:extLst>
                  <a:ext uri="{FF2B5EF4-FFF2-40B4-BE49-F238E27FC236}">
                    <a16:creationId xmlns:a16="http://schemas.microsoft.com/office/drawing/2014/main" id="{ACC10856-9233-ED18-044F-8628F76964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72" y="628"/>
                <a:ext cx="1048" cy="664"/>
              </a:xfrm>
              <a:prstGeom prst="roundRect">
                <a:avLst>
                  <a:gd name="adj" fmla="val 12495"/>
                </a:avLst>
              </a:prstGeom>
              <a:solidFill>
                <a:schemeClr val="tx2"/>
              </a:solidFill>
              <a:ln w="12700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44704" name="Rectangle 288">
                <a:extLst>
                  <a:ext uri="{FF2B5EF4-FFF2-40B4-BE49-F238E27FC236}">
                    <a16:creationId xmlns:a16="http://schemas.microsoft.com/office/drawing/2014/main" id="{4489ED46-5B27-635C-4A17-7CA21D2397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72" y="868"/>
                <a:ext cx="1288" cy="664"/>
              </a:xfrm>
              <a:prstGeom prst="rect">
                <a:avLst/>
              </a:prstGeom>
              <a:solidFill>
                <a:schemeClr val="tx2"/>
              </a:solidFill>
              <a:ln w="12700">
                <a:solidFill>
                  <a:schemeClr val="tx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44705" name="Rectangle 289">
                <a:extLst>
                  <a:ext uri="{FF2B5EF4-FFF2-40B4-BE49-F238E27FC236}">
                    <a16:creationId xmlns:a16="http://schemas.microsoft.com/office/drawing/2014/main" id="{FBC44DDB-1815-2DE1-CF78-EAA9D75DF3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06" y="585"/>
                <a:ext cx="908" cy="32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44706" name="Line 290">
                <a:extLst>
                  <a:ext uri="{FF2B5EF4-FFF2-40B4-BE49-F238E27FC236}">
                    <a16:creationId xmlns:a16="http://schemas.microsoft.com/office/drawing/2014/main" id="{7F9EA127-1A22-D914-1045-A4B117F8992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04" y="1712"/>
                <a:ext cx="1552" cy="0"/>
              </a:xfrm>
              <a:prstGeom prst="line">
                <a:avLst/>
              </a:prstGeom>
              <a:noFill/>
              <a:ln w="508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44707" name="Line 291">
                <a:extLst>
                  <a:ext uri="{FF2B5EF4-FFF2-40B4-BE49-F238E27FC236}">
                    <a16:creationId xmlns:a16="http://schemas.microsoft.com/office/drawing/2014/main" id="{F07DFD41-892F-4930-8A39-6BD20949556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04" y="2000"/>
                <a:ext cx="1552" cy="0"/>
              </a:xfrm>
              <a:prstGeom prst="line">
                <a:avLst/>
              </a:prstGeom>
              <a:noFill/>
              <a:ln w="508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44708" name="Line 292">
                <a:extLst>
                  <a:ext uri="{FF2B5EF4-FFF2-40B4-BE49-F238E27FC236}">
                    <a16:creationId xmlns:a16="http://schemas.microsoft.com/office/drawing/2014/main" id="{182BB562-4B0A-0576-72C7-C53D2D5B472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04" y="3152"/>
                <a:ext cx="1552" cy="0"/>
              </a:xfrm>
              <a:prstGeom prst="line">
                <a:avLst/>
              </a:prstGeom>
              <a:noFill/>
              <a:ln w="508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44709" name="Line 293">
                <a:extLst>
                  <a:ext uri="{FF2B5EF4-FFF2-40B4-BE49-F238E27FC236}">
                    <a16:creationId xmlns:a16="http://schemas.microsoft.com/office/drawing/2014/main" id="{62AE6AB9-8B8D-FA48-E2AC-F844B4B0F73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04" y="1424"/>
                <a:ext cx="1552" cy="0"/>
              </a:xfrm>
              <a:prstGeom prst="line">
                <a:avLst/>
              </a:prstGeom>
              <a:noFill/>
              <a:ln w="508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44710" name="Line 294">
                <a:extLst>
                  <a:ext uri="{FF2B5EF4-FFF2-40B4-BE49-F238E27FC236}">
                    <a16:creationId xmlns:a16="http://schemas.microsoft.com/office/drawing/2014/main" id="{0164EFC6-0AD6-E4A8-1E29-2704455AEC1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04" y="2288"/>
                <a:ext cx="1552" cy="0"/>
              </a:xfrm>
              <a:prstGeom prst="line">
                <a:avLst/>
              </a:prstGeom>
              <a:noFill/>
              <a:ln w="508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44711" name="Line 295">
                <a:extLst>
                  <a:ext uri="{FF2B5EF4-FFF2-40B4-BE49-F238E27FC236}">
                    <a16:creationId xmlns:a16="http://schemas.microsoft.com/office/drawing/2014/main" id="{4300D4E2-7A14-EBBC-88E1-C849F5D2CCA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04" y="2864"/>
                <a:ext cx="1552" cy="0"/>
              </a:xfrm>
              <a:prstGeom prst="line">
                <a:avLst/>
              </a:prstGeom>
              <a:noFill/>
              <a:ln w="508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44712" name="Line 296">
                <a:extLst>
                  <a:ext uri="{FF2B5EF4-FFF2-40B4-BE49-F238E27FC236}">
                    <a16:creationId xmlns:a16="http://schemas.microsoft.com/office/drawing/2014/main" id="{B3DB5D13-1469-96AF-AA8A-495D003431B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04" y="2576"/>
                <a:ext cx="1552" cy="0"/>
              </a:xfrm>
              <a:prstGeom prst="line">
                <a:avLst/>
              </a:prstGeom>
              <a:noFill/>
              <a:ln w="508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44713" name="Rectangle 297">
                <a:extLst>
                  <a:ext uri="{FF2B5EF4-FFF2-40B4-BE49-F238E27FC236}">
                    <a16:creationId xmlns:a16="http://schemas.microsoft.com/office/drawing/2014/main" id="{578CE2E5-D913-F996-DEED-FA56614E66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39" y="576"/>
                <a:ext cx="114" cy="3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endParaRPr lang="en-US" altLang="en-US" sz="3200">
                  <a:solidFill>
                    <a:schemeClr val="accent1"/>
                  </a:solidFill>
                  <a:latin typeface="Times" panose="020F07020304040A0204" pitchFamily="34" charset="0"/>
                </a:endParaRPr>
              </a:p>
            </p:txBody>
          </p:sp>
        </p:grpSp>
        <p:sp>
          <p:nvSpPr>
            <p:cNvPr id="444719" name="Rectangle 303">
              <a:extLst>
                <a:ext uri="{FF2B5EF4-FFF2-40B4-BE49-F238E27FC236}">
                  <a16:creationId xmlns:a16="http://schemas.microsoft.com/office/drawing/2014/main" id="{857ED464-E7D4-A9E9-E103-B59E001144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23" y="576"/>
              <a:ext cx="1238" cy="3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altLang="en-US" sz="2800" b="0">
                  <a:solidFill>
                    <a:schemeClr val="accent1"/>
                  </a:solidFill>
                  <a:latin typeface="Times" panose="020F07020304040A0204" pitchFamily="34" charset="0"/>
                </a:rPr>
                <a:t>   </a:t>
              </a:r>
              <a:r>
                <a:rPr lang="ru-RU" altLang="en-US" sz="3200">
                  <a:solidFill>
                    <a:schemeClr val="accent1"/>
                  </a:solidFill>
                  <a:latin typeface="Times" panose="020F07020304040A0204" pitchFamily="34" charset="0"/>
                </a:rPr>
                <a:t>ИИСУС</a:t>
              </a:r>
              <a:endParaRPr lang="en-US" altLang="en-US" sz="3200">
                <a:solidFill>
                  <a:schemeClr val="accent1"/>
                </a:solidFill>
                <a:latin typeface="Times" panose="020F07020304040A0204" pitchFamily="34" charset="0"/>
              </a:endParaRPr>
            </a:p>
          </p:txBody>
        </p:sp>
      </p:grpSp>
      <p:grpSp>
        <p:nvGrpSpPr>
          <p:cNvPr id="444717" name="Group 301">
            <a:extLst>
              <a:ext uri="{FF2B5EF4-FFF2-40B4-BE49-F238E27FC236}">
                <a16:creationId xmlns:a16="http://schemas.microsoft.com/office/drawing/2014/main" id="{B762F406-7500-4ED4-9C71-7D6B9A50204D}"/>
              </a:ext>
            </a:extLst>
          </p:cNvPr>
          <p:cNvGrpSpPr>
            <a:grpSpLocks/>
          </p:cNvGrpSpPr>
          <p:nvPr/>
        </p:nvGrpSpPr>
        <p:grpSpPr bwMode="auto">
          <a:xfrm>
            <a:off x="6324600" y="644525"/>
            <a:ext cx="2136775" cy="2225675"/>
            <a:chOff x="4080" y="486"/>
            <a:chExt cx="1346" cy="1402"/>
          </a:xfrm>
        </p:grpSpPr>
        <p:sp>
          <p:nvSpPr>
            <p:cNvPr id="444629" name="Rectangle 213">
              <a:extLst>
                <a:ext uri="{FF2B5EF4-FFF2-40B4-BE49-F238E27FC236}">
                  <a16:creationId xmlns:a16="http://schemas.microsoft.com/office/drawing/2014/main" id="{AF1D961A-AD2D-8195-A086-1A1616E38A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80" y="500"/>
              <a:ext cx="1328" cy="1388"/>
            </a:xfrm>
            <a:prstGeom prst="rect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50800">
              <a:solidFill>
                <a:schemeClr val="accent2"/>
              </a:solidFill>
              <a:miter lim="800000"/>
              <a:headEnd/>
              <a:tailEnd/>
            </a:ln>
            <a:effectLst>
              <a:outerShdw dist="25400" dir="108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4630" name="Rectangle 214">
              <a:extLst>
                <a:ext uri="{FF2B5EF4-FFF2-40B4-BE49-F238E27FC236}">
                  <a16:creationId xmlns:a16="http://schemas.microsoft.com/office/drawing/2014/main" id="{1B133ACE-F71A-C4F2-2585-78DC90BAA2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25" y="486"/>
              <a:ext cx="1301" cy="1401"/>
            </a:xfrm>
            <a:prstGeom prst="rect">
              <a:avLst/>
            </a:prstGeom>
            <a:noFill/>
            <a:ln>
              <a:noFill/>
            </a:ln>
            <a:effectLst>
              <a:outerShdw dist="91581" dir="3378596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chemeClr val="accent1">
                          <a:gamma/>
                          <a:shade val="46275"/>
                          <a:invGamma/>
                        </a:schemeClr>
                      </a:gs>
                      <a:gs pos="5000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ctr"/>
              <a:r>
                <a:rPr lang="en-US" altLang="en-US" sz="2800" i="1">
                  <a:solidFill>
                    <a:srgbClr val="FAFD00"/>
                  </a:solidFill>
                  <a:latin typeface="Times" panose="020F07020304040A0204" pitchFamily="34" charset="0"/>
                </a:rPr>
                <a:t>“...</a:t>
              </a:r>
              <a:r>
                <a:rPr lang="ru-RU" altLang="en-US" sz="2800" i="1">
                  <a:solidFill>
                    <a:srgbClr val="FAFD00"/>
                  </a:solidFill>
                  <a:latin typeface="Times" panose="020F07020304040A0204" pitchFamily="34" charset="0"/>
                </a:rPr>
                <a:t>когда пришла полнота времени</a:t>
              </a:r>
              <a:r>
                <a:rPr lang="en-US" altLang="en-US" sz="2800" i="1">
                  <a:solidFill>
                    <a:srgbClr val="FAFD00"/>
                  </a:solidFill>
                  <a:latin typeface="Times" panose="020F07020304040A0204" pitchFamily="34" charset="0"/>
                </a:rPr>
                <a:t>…”</a:t>
              </a:r>
            </a:p>
            <a:p>
              <a:pPr algn="ctr"/>
              <a:r>
                <a:rPr lang="en-US" altLang="en-US" sz="2800" i="1">
                  <a:solidFill>
                    <a:srgbClr val="FAFD00"/>
                  </a:solidFill>
                  <a:latin typeface="Times" panose="020F07020304040A0204" pitchFamily="34" charset="0"/>
                </a:rPr>
                <a:t>       </a:t>
              </a:r>
              <a:r>
                <a:rPr lang="ru-RU" altLang="en-US" sz="2400" i="1">
                  <a:solidFill>
                    <a:srgbClr val="FAFD00"/>
                  </a:solidFill>
                  <a:latin typeface="Times" panose="020F07020304040A0204" pitchFamily="34" charset="0"/>
                </a:rPr>
                <a:t>Гал</a:t>
              </a:r>
              <a:r>
                <a:rPr lang="en-US" altLang="en-US" sz="2400" i="1">
                  <a:solidFill>
                    <a:srgbClr val="FAFD00"/>
                  </a:solidFill>
                  <a:latin typeface="Times" panose="020F07020304040A0204" pitchFamily="34" charset="0"/>
                </a:rPr>
                <a:t>. 4:4</a:t>
              </a:r>
            </a:p>
          </p:txBody>
        </p:sp>
      </p:grpSp>
      <p:grpSp>
        <p:nvGrpSpPr>
          <p:cNvPr id="444625" name="Group 209">
            <a:extLst>
              <a:ext uri="{FF2B5EF4-FFF2-40B4-BE49-F238E27FC236}">
                <a16:creationId xmlns:a16="http://schemas.microsoft.com/office/drawing/2014/main" id="{53BAE9E4-D70A-7693-DE42-606A0F7F458D}"/>
              </a:ext>
            </a:extLst>
          </p:cNvPr>
          <p:cNvGrpSpPr>
            <a:grpSpLocks/>
          </p:cNvGrpSpPr>
          <p:nvPr/>
        </p:nvGrpSpPr>
        <p:grpSpPr bwMode="auto">
          <a:xfrm>
            <a:off x="0" y="2076450"/>
            <a:ext cx="3141663" cy="2925763"/>
            <a:chOff x="38" y="1308"/>
            <a:chExt cx="1979" cy="1843"/>
          </a:xfrm>
        </p:grpSpPr>
        <p:sp>
          <p:nvSpPr>
            <p:cNvPr id="444626" name="Rectangle 210">
              <a:extLst>
                <a:ext uri="{FF2B5EF4-FFF2-40B4-BE49-F238E27FC236}">
                  <a16:creationId xmlns:a16="http://schemas.microsoft.com/office/drawing/2014/main" id="{4E58EBFE-6496-44EC-256A-1C4BF2EB62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" y="2019"/>
              <a:ext cx="1979" cy="1132"/>
            </a:xfrm>
            <a:prstGeom prst="rect">
              <a:avLst/>
            </a:prstGeom>
            <a:noFill/>
            <a:ln>
              <a:noFill/>
            </a:ln>
            <a:effectLst>
              <a:outerShdw dist="81320" dir="3080412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ctr"/>
              <a:r>
                <a:rPr lang="ru-RU" altLang="en-US" sz="2800" i="1">
                  <a:solidFill>
                    <a:srgbClr val="FAFD00"/>
                  </a:solidFill>
                </a:rPr>
                <a:t>КУЛЬМИНАЦИЯ </a:t>
              </a:r>
            </a:p>
            <a:p>
              <a:pPr algn="ctr"/>
              <a:r>
                <a:rPr lang="ru-RU" altLang="en-US" sz="2800" i="1">
                  <a:solidFill>
                    <a:srgbClr val="FAFD00"/>
                  </a:solidFill>
                </a:rPr>
                <a:t>БОЖЬЕЙ </a:t>
              </a:r>
            </a:p>
            <a:p>
              <a:pPr algn="ctr"/>
              <a:r>
                <a:rPr lang="ru-RU" altLang="en-US" sz="2800" i="1">
                  <a:solidFill>
                    <a:srgbClr val="FAFD00"/>
                  </a:solidFill>
                </a:rPr>
                <a:t>НОВОЙ</a:t>
              </a:r>
            </a:p>
            <a:p>
              <a:pPr algn="ctr"/>
              <a:r>
                <a:rPr lang="ru-RU" altLang="en-US" sz="2800" i="1">
                  <a:solidFill>
                    <a:srgbClr val="FAFD00"/>
                  </a:solidFill>
                </a:rPr>
                <a:t>ПРОГРАММЫ</a:t>
              </a:r>
              <a:r>
                <a:rPr lang="en-US" altLang="en-US" sz="2800" i="1">
                  <a:solidFill>
                    <a:srgbClr val="FAFD00"/>
                  </a:solidFill>
                </a:rPr>
                <a:t>!</a:t>
              </a:r>
            </a:p>
          </p:txBody>
        </p:sp>
        <p:sp>
          <p:nvSpPr>
            <p:cNvPr id="444627" name="AutoShape 211">
              <a:extLst>
                <a:ext uri="{FF2B5EF4-FFF2-40B4-BE49-F238E27FC236}">
                  <a16:creationId xmlns:a16="http://schemas.microsoft.com/office/drawing/2014/main" id="{7A6F9F22-3EDF-496E-9FED-A5250FA311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8" y="1308"/>
              <a:ext cx="736" cy="612"/>
            </a:xfrm>
            <a:prstGeom prst="star16">
              <a:avLst>
                <a:gd name="adj" fmla="val 37500"/>
              </a:avLst>
            </a:prstGeom>
            <a:gradFill rotWithShape="0">
              <a:gsLst>
                <a:gs pos="0">
                  <a:srgbClr val="FFD34A"/>
                </a:gs>
                <a:gs pos="100000">
                  <a:srgbClr val="FFD34A">
                    <a:gamma/>
                    <a:shade val="60000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50800">
              <a:solidFill>
                <a:schemeClr val="accent2"/>
              </a:solidFill>
              <a:miter lim="800000"/>
              <a:headEnd/>
              <a:tailEnd/>
            </a:ln>
            <a:effectLst>
              <a:outerShdw dist="81320" dir="3080412" algn="ctr" rotWithShape="0">
                <a:schemeClr val="bg2"/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44534" name="AutoShape 118">
            <a:extLst>
              <a:ext uri="{FF2B5EF4-FFF2-40B4-BE49-F238E27FC236}">
                <a16:creationId xmlns:a16="http://schemas.microsoft.com/office/drawing/2014/main" id="{A6E53D17-4C41-68BD-1C7F-B016EA0B9D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4535" name="Rectangle 119">
            <a:extLst>
              <a:ext uri="{FF2B5EF4-FFF2-40B4-BE49-F238E27FC236}">
                <a16:creationId xmlns:a16="http://schemas.microsoft.com/office/drawing/2014/main" id="{1A168633-BB8F-D7FF-5D16-175CC6B13E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4536" name="Line 120">
            <a:extLst>
              <a:ext uri="{FF2B5EF4-FFF2-40B4-BE49-F238E27FC236}">
                <a16:creationId xmlns:a16="http://schemas.microsoft.com/office/drawing/2014/main" id="{3AF953BE-3894-89AC-9FD9-82F259F505DF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4537" name="Line 121">
            <a:extLst>
              <a:ext uri="{FF2B5EF4-FFF2-40B4-BE49-F238E27FC236}">
                <a16:creationId xmlns:a16="http://schemas.microsoft.com/office/drawing/2014/main" id="{F06BDE4C-C292-508E-1801-B0EC3302BB26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4538" name="Line 122">
            <a:extLst>
              <a:ext uri="{FF2B5EF4-FFF2-40B4-BE49-F238E27FC236}">
                <a16:creationId xmlns:a16="http://schemas.microsoft.com/office/drawing/2014/main" id="{3431D468-FFCB-833E-BEEA-F8AD6541A5BC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4539" name="Line 123">
            <a:extLst>
              <a:ext uri="{FF2B5EF4-FFF2-40B4-BE49-F238E27FC236}">
                <a16:creationId xmlns:a16="http://schemas.microsoft.com/office/drawing/2014/main" id="{9A868459-AF89-BB1F-ADE7-56281D24501B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4540" name="Line 124">
            <a:extLst>
              <a:ext uri="{FF2B5EF4-FFF2-40B4-BE49-F238E27FC236}">
                <a16:creationId xmlns:a16="http://schemas.microsoft.com/office/drawing/2014/main" id="{3D659E12-42F9-4EA1-8E15-62950922BE57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4541" name="Rectangle 125">
            <a:extLst>
              <a:ext uri="{FF2B5EF4-FFF2-40B4-BE49-F238E27FC236}">
                <a16:creationId xmlns:a16="http://schemas.microsoft.com/office/drawing/2014/main" id="{6FCA9790-0CF8-797A-429A-6FB9C72A18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3429000"/>
            <a:ext cx="714375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1200">
                <a:solidFill>
                  <a:srgbClr val="000000"/>
                </a:solidFill>
                <a:latin typeface="Chicago" charset="0"/>
              </a:rPr>
              <a:t>ИИСУС</a:t>
            </a:r>
            <a:endParaRPr lang="en-US" altLang="en-US" sz="1200">
              <a:solidFill>
                <a:srgbClr val="000000"/>
              </a:solidFill>
              <a:latin typeface="Chicago" charset="0"/>
            </a:endParaRPr>
          </a:p>
        </p:txBody>
      </p:sp>
      <p:sp>
        <p:nvSpPr>
          <p:cNvPr id="444542" name="Rectangle 126">
            <a:extLst>
              <a:ext uri="{FF2B5EF4-FFF2-40B4-BE49-F238E27FC236}">
                <a16:creationId xmlns:a16="http://schemas.microsoft.com/office/drawing/2014/main" id="{608B484A-5060-1030-1055-0382D01EED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4543" name="Line 127">
            <a:extLst>
              <a:ext uri="{FF2B5EF4-FFF2-40B4-BE49-F238E27FC236}">
                <a16:creationId xmlns:a16="http://schemas.microsoft.com/office/drawing/2014/main" id="{19826F5B-A8EB-099B-3B01-31C95EFF2C82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4544" name="Line 128">
            <a:extLst>
              <a:ext uri="{FF2B5EF4-FFF2-40B4-BE49-F238E27FC236}">
                <a16:creationId xmlns:a16="http://schemas.microsoft.com/office/drawing/2014/main" id="{D93EAA6E-BE87-2E36-69B0-B11B2CAD8376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4545" name="Rectangle 129">
            <a:extLst>
              <a:ext uri="{FF2B5EF4-FFF2-40B4-BE49-F238E27FC236}">
                <a16:creationId xmlns:a16="http://schemas.microsoft.com/office/drawing/2014/main" id="{B8B40A7C-9060-466C-3CBC-4F86645625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4546" name="Rectangle 130">
            <a:extLst>
              <a:ext uri="{FF2B5EF4-FFF2-40B4-BE49-F238E27FC236}">
                <a16:creationId xmlns:a16="http://schemas.microsoft.com/office/drawing/2014/main" id="{28733632-C7EA-4F9D-0FF0-E2433A9FA8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47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44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447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447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447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447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446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446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446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46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3000" fill="hold"/>
                                        <p:tgtEl>
                                          <p:spTgt spid="4446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3000" fill="hold"/>
                                        <p:tgtEl>
                                          <p:spTgt spid="4446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44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447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447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890" name="Rectangle 2" hidden="1">
            <a:extLst>
              <a:ext uri="{FF2B5EF4-FFF2-40B4-BE49-F238E27FC236}">
                <a16:creationId xmlns:a16="http://schemas.microsoft.com/office/drawing/2014/main" id="{EC78D820-7EE3-6E1E-BCAE-EFFD8D930AE9}"/>
              </a:ext>
            </a:extLst>
          </p:cNvPr>
          <p:cNvSpPr>
            <a:spLocks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altLang="en-US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549891" name="Picture 3">
            <a:extLst>
              <a:ext uri="{FF2B5EF4-FFF2-40B4-BE49-F238E27FC236}">
                <a16:creationId xmlns:a16="http://schemas.microsoft.com/office/drawing/2014/main" id="{71B0C985-A6FF-5775-7BFE-07E10C6CD4A8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675" y="519113"/>
            <a:ext cx="7983538" cy="5749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 r:embed="rId4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101600" cmpd="thinThick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49893" name="Rectangle 5">
            <a:extLst>
              <a:ext uri="{FF2B5EF4-FFF2-40B4-BE49-F238E27FC236}">
                <a16:creationId xmlns:a16="http://schemas.microsoft.com/office/drawing/2014/main" id="{1C9A76BF-BA66-61AB-0FA5-D8A51D80AF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1825" y="519113"/>
            <a:ext cx="7869238" cy="5716587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9896" name="Rectangle 8">
            <a:extLst>
              <a:ext uri="{FF2B5EF4-FFF2-40B4-BE49-F238E27FC236}">
                <a16:creationId xmlns:a16="http://schemas.microsoft.com/office/drawing/2014/main" id="{DA695249-8D06-2980-3C02-FA39F6AA4F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81963" y="65881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19</a:t>
            </a:r>
          </a:p>
        </p:txBody>
      </p:sp>
      <p:sp>
        <p:nvSpPr>
          <p:cNvPr id="549897" name="Rectangle 9">
            <a:extLst>
              <a:ext uri="{FF2B5EF4-FFF2-40B4-BE49-F238E27FC236}">
                <a16:creationId xmlns:a16="http://schemas.microsoft.com/office/drawing/2014/main" id="{E510B13D-FDB0-292B-3DBE-BA757FDD8E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3429000"/>
            <a:ext cx="679450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en-US" sz="1200">
                <a:solidFill>
                  <a:srgbClr val="000000"/>
                </a:solidFill>
                <a:latin typeface="Chicago" charset="0"/>
              </a:rPr>
              <a:t>JESUS</a:t>
            </a:r>
          </a:p>
        </p:txBody>
      </p:sp>
      <p:sp>
        <p:nvSpPr>
          <p:cNvPr id="549898" name="AutoShape 10">
            <a:extLst>
              <a:ext uri="{FF2B5EF4-FFF2-40B4-BE49-F238E27FC236}">
                <a16:creationId xmlns:a16="http://schemas.microsoft.com/office/drawing/2014/main" id="{758A9747-90F6-6044-003E-3D6E9EEE81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9899" name="Rectangle 11">
            <a:extLst>
              <a:ext uri="{FF2B5EF4-FFF2-40B4-BE49-F238E27FC236}">
                <a16:creationId xmlns:a16="http://schemas.microsoft.com/office/drawing/2014/main" id="{A8F74C0E-B922-361E-1B45-DE127F3C18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9900" name="Line 12">
            <a:extLst>
              <a:ext uri="{FF2B5EF4-FFF2-40B4-BE49-F238E27FC236}">
                <a16:creationId xmlns:a16="http://schemas.microsoft.com/office/drawing/2014/main" id="{59A7E28A-D199-01D7-AFD0-6C6F710C27E9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9901" name="Line 13">
            <a:extLst>
              <a:ext uri="{FF2B5EF4-FFF2-40B4-BE49-F238E27FC236}">
                <a16:creationId xmlns:a16="http://schemas.microsoft.com/office/drawing/2014/main" id="{D054BD62-DADE-4A0B-A51D-E0589621750C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9902" name="Line 14">
            <a:extLst>
              <a:ext uri="{FF2B5EF4-FFF2-40B4-BE49-F238E27FC236}">
                <a16:creationId xmlns:a16="http://schemas.microsoft.com/office/drawing/2014/main" id="{AA8A9CA3-85D7-72B0-7348-4771D74B9A93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9903" name="Line 15">
            <a:extLst>
              <a:ext uri="{FF2B5EF4-FFF2-40B4-BE49-F238E27FC236}">
                <a16:creationId xmlns:a16="http://schemas.microsoft.com/office/drawing/2014/main" id="{6EAF76D8-AE41-5EFD-C804-C8FAADE7234C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9904" name="Line 16">
            <a:extLst>
              <a:ext uri="{FF2B5EF4-FFF2-40B4-BE49-F238E27FC236}">
                <a16:creationId xmlns:a16="http://schemas.microsoft.com/office/drawing/2014/main" id="{C13C3F9D-43E3-FC30-6011-B3D7C5EE3DAD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9905" name="Rectangle 17">
            <a:extLst>
              <a:ext uri="{FF2B5EF4-FFF2-40B4-BE49-F238E27FC236}">
                <a16:creationId xmlns:a16="http://schemas.microsoft.com/office/drawing/2014/main" id="{B1F29DBD-7325-AEC5-822C-BCBD39B52D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3429000"/>
            <a:ext cx="714375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1200">
                <a:solidFill>
                  <a:srgbClr val="000000"/>
                </a:solidFill>
                <a:latin typeface="Chicago" charset="0"/>
              </a:rPr>
              <a:t>ИИСУС</a:t>
            </a:r>
            <a:endParaRPr lang="en-US" altLang="en-US" sz="1200">
              <a:solidFill>
                <a:srgbClr val="000000"/>
              </a:solidFill>
              <a:latin typeface="Chicago" charset="0"/>
            </a:endParaRPr>
          </a:p>
        </p:txBody>
      </p:sp>
      <p:sp>
        <p:nvSpPr>
          <p:cNvPr id="549906" name="Rectangle 18">
            <a:extLst>
              <a:ext uri="{FF2B5EF4-FFF2-40B4-BE49-F238E27FC236}">
                <a16:creationId xmlns:a16="http://schemas.microsoft.com/office/drawing/2014/main" id="{34DA1626-2BBF-313C-3AAA-47DC3C39DD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9907" name="Line 19">
            <a:extLst>
              <a:ext uri="{FF2B5EF4-FFF2-40B4-BE49-F238E27FC236}">
                <a16:creationId xmlns:a16="http://schemas.microsoft.com/office/drawing/2014/main" id="{40038E09-BE65-72D2-D921-48B03204F30A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9908" name="Line 20">
            <a:extLst>
              <a:ext uri="{FF2B5EF4-FFF2-40B4-BE49-F238E27FC236}">
                <a16:creationId xmlns:a16="http://schemas.microsoft.com/office/drawing/2014/main" id="{59F717CE-4E4B-97DF-13E8-DDCF7491F869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9909" name="Rectangle 21">
            <a:extLst>
              <a:ext uri="{FF2B5EF4-FFF2-40B4-BE49-F238E27FC236}">
                <a16:creationId xmlns:a16="http://schemas.microsoft.com/office/drawing/2014/main" id="{3C40B59E-E4F3-EAEC-4C55-DAAA92169A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9910" name="Rectangle 22">
            <a:extLst>
              <a:ext uri="{FF2B5EF4-FFF2-40B4-BE49-F238E27FC236}">
                <a16:creationId xmlns:a16="http://schemas.microsoft.com/office/drawing/2014/main" id="{04180F70-B849-893F-FFBC-C0848A56EC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9913" name="Text Box 25">
            <a:extLst>
              <a:ext uri="{FF2B5EF4-FFF2-40B4-BE49-F238E27FC236}">
                <a16:creationId xmlns:a16="http://schemas.microsoft.com/office/drawing/2014/main" id="{5DA5C822-90E9-FED0-C10D-1D84AC39B6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6163" y="5014913"/>
            <a:ext cx="6391275" cy="45720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2400">
                <a:solidFill>
                  <a:schemeClr val="tx1"/>
                </a:solidFill>
              </a:rPr>
              <a:t>Иисус ходил по Своей земле</a:t>
            </a:r>
            <a:r>
              <a:rPr lang="en-US" altLang="en-US" sz="2400">
                <a:solidFill>
                  <a:schemeClr val="tx1"/>
                </a:solidFill>
              </a:rPr>
              <a:t>:</a:t>
            </a:r>
          </a:p>
        </p:txBody>
      </p:sp>
      <p:sp>
        <p:nvSpPr>
          <p:cNvPr id="549914" name="Text Box 26">
            <a:extLst>
              <a:ext uri="{FF2B5EF4-FFF2-40B4-BE49-F238E27FC236}">
                <a16:creationId xmlns:a16="http://schemas.microsoft.com/office/drawing/2014/main" id="{7BD5CEAA-D89F-CE6B-1F7B-8AB8C464D5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8563" y="5495925"/>
            <a:ext cx="6391275" cy="45720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en-US" sz="2400">
                <a:solidFill>
                  <a:schemeClr val="tx1"/>
                </a:solidFill>
              </a:rPr>
              <a:t>приближение к Капернауму на лодке</a:t>
            </a:r>
            <a:endParaRPr lang="en-US" altLang="en-US" sz="2400">
              <a:solidFill>
                <a:schemeClr val="tx1"/>
              </a:solidFill>
            </a:endParaRPr>
          </a:p>
        </p:txBody>
      </p:sp>
      <p:sp>
        <p:nvSpPr>
          <p:cNvPr id="549916" name="Rectangle 28">
            <a:extLst>
              <a:ext uri="{FF2B5EF4-FFF2-40B4-BE49-F238E27FC236}">
                <a16:creationId xmlns:a16="http://schemas.microsoft.com/office/drawing/2014/main" id="{133385B6-C568-BA46-DE8B-4A9D628A39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97850" y="3614738"/>
            <a:ext cx="593725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10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pitchFamily="2" charset="0"/>
              </a:rPr>
              <a:t>Жизнь</a:t>
            </a:r>
            <a:endParaRPr lang="en-US" altLang="en-US" sz="1000" i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elvetica" pitchFamily="2" charset="0"/>
            </a:endParaRPr>
          </a:p>
        </p:txBody>
      </p:sp>
    </p:spTree>
  </p:cSld>
  <p:clrMapOvr>
    <a:masterClrMapping/>
  </p:clrMapOvr>
  <p:transition spd="med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914" name="Rectangle 2" hidden="1">
            <a:extLst>
              <a:ext uri="{FF2B5EF4-FFF2-40B4-BE49-F238E27FC236}">
                <a16:creationId xmlns:a16="http://schemas.microsoft.com/office/drawing/2014/main" id="{BDBC5AB2-D70D-9C4C-5BF2-BB42DB10C58D}"/>
              </a:ext>
            </a:extLst>
          </p:cNvPr>
          <p:cNvSpPr>
            <a:spLocks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altLang="en-US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550915" name="Picture 3">
            <a:extLst>
              <a:ext uri="{FF2B5EF4-FFF2-40B4-BE49-F238E27FC236}">
                <a16:creationId xmlns:a16="http://schemas.microsoft.com/office/drawing/2014/main" id="{C2BCA8DF-956C-4A82-6C7D-4BD69409B08E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" y="522288"/>
            <a:ext cx="7899400" cy="576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 r:embed="rId4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101600" cmpd="thinThick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50917" name="Rectangle 5">
            <a:extLst>
              <a:ext uri="{FF2B5EF4-FFF2-40B4-BE49-F238E27FC236}">
                <a16:creationId xmlns:a16="http://schemas.microsoft.com/office/drawing/2014/main" id="{ABC8836C-5117-D2AC-8316-B01D8EB0FE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1825" y="519113"/>
            <a:ext cx="7869238" cy="5716587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0921" name="Rectangle 9">
            <a:extLst>
              <a:ext uri="{FF2B5EF4-FFF2-40B4-BE49-F238E27FC236}">
                <a16:creationId xmlns:a16="http://schemas.microsoft.com/office/drawing/2014/main" id="{DF15ADEA-4EA1-71F1-F1E6-13529DCC5E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88313" y="658177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20</a:t>
            </a:r>
          </a:p>
        </p:txBody>
      </p:sp>
      <p:sp>
        <p:nvSpPr>
          <p:cNvPr id="550922" name="Rectangle 10">
            <a:extLst>
              <a:ext uri="{FF2B5EF4-FFF2-40B4-BE49-F238E27FC236}">
                <a16:creationId xmlns:a16="http://schemas.microsoft.com/office/drawing/2014/main" id="{A2359C4B-49FB-B8F3-368A-1D622D3A6E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3429000"/>
            <a:ext cx="679450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en-US" sz="1200">
                <a:solidFill>
                  <a:srgbClr val="000000"/>
                </a:solidFill>
                <a:latin typeface="Chicago" charset="0"/>
              </a:rPr>
              <a:t>JESUS</a:t>
            </a:r>
          </a:p>
        </p:txBody>
      </p:sp>
      <p:sp>
        <p:nvSpPr>
          <p:cNvPr id="550923" name="AutoShape 11">
            <a:extLst>
              <a:ext uri="{FF2B5EF4-FFF2-40B4-BE49-F238E27FC236}">
                <a16:creationId xmlns:a16="http://schemas.microsoft.com/office/drawing/2014/main" id="{9ED06EB7-395E-34DC-6878-7B5CBF3033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0924" name="Rectangle 12">
            <a:extLst>
              <a:ext uri="{FF2B5EF4-FFF2-40B4-BE49-F238E27FC236}">
                <a16:creationId xmlns:a16="http://schemas.microsoft.com/office/drawing/2014/main" id="{B4DBBD24-0724-A324-5ABC-0465740119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0925" name="Line 13">
            <a:extLst>
              <a:ext uri="{FF2B5EF4-FFF2-40B4-BE49-F238E27FC236}">
                <a16:creationId xmlns:a16="http://schemas.microsoft.com/office/drawing/2014/main" id="{A9DB38B2-B02D-247C-8BDE-287BB9E9F6DA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0926" name="Line 14">
            <a:extLst>
              <a:ext uri="{FF2B5EF4-FFF2-40B4-BE49-F238E27FC236}">
                <a16:creationId xmlns:a16="http://schemas.microsoft.com/office/drawing/2014/main" id="{CAB5842F-FCB7-2FE0-F710-3803A3643D57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0927" name="Line 15">
            <a:extLst>
              <a:ext uri="{FF2B5EF4-FFF2-40B4-BE49-F238E27FC236}">
                <a16:creationId xmlns:a16="http://schemas.microsoft.com/office/drawing/2014/main" id="{F4B97F80-BDC1-96DA-AFC4-1F09EE6D4D61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0928" name="Line 16">
            <a:extLst>
              <a:ext uri="{FF2B5EF4-FFF2-40B4-BE49-F238E27FC236}">
                <a16:creationId xmlns:a16="http://schemas.microsoft.com/office/drawing/2014/main" id="{1058A0BD-49C0-A5F6-1E5C-240ED28D6756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0929" name="Line 17">
            <a:extLst>
              <a:ext uri="{FF2B5EF4-FFF2-40B4-BE49-F238E27FC236}">
                <a16:creationId xmlns:a16="http://schemas.microsoft.com/office/drawing/2014/main" id="{BD73DCFC-DD96-B9D4-8A08-7DF5E575F928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0930" name="Rectangle 18">
            <a:extLst>
              <a:ext uri="{FF2B5EF4-FFF2-40B4-BE49-F238E27FC236}">
                <a16:creationId xmlns:a16="http://schemas.microsoft.com/office/drawing/2014/main" id="{9408E765-D74A-E236-AAE5-FD79E3F47D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3429000"/>
            <a:ext cx="714375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1200">
                <a:solidFill>
                  <a:srgbClr val="000000"/>
                </a:solidFill>
                <a:latin typeface="Chicago" charset="0"/>
              </a:rPr>
              <a:t>ИИСУС</a:t>
            </a:r>
            <a:endParaRPr lang="en-US" altLang="en-US" sz="1200">
              <a:solidFill>
                <a:srgbClr val="000000"/>
              </a:solidFill>
              <a:latin typeface="Chicago" charset="0"/>
            </a:endParaRPr>
          </a:p>
        </p:txBody>
      </p:sp>
      <p:sp>
        <p:nvSpPr>
          <p:cNvPr id="550931" name="Rectangle 19">
            <a:extLst>
              <a:ext uri="{FF2B5EF4-FFF2-40B4-BE49-F238E27FC236}">
                <a16:creationId xmlns:a16="http://schemas.microsoft.com/office/drawing/2014/main" id="{0D182278-3A40-D72C-1C7E-7CF0D9414C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0932" name="Line 20">
            <a:extLst>
              <a:ext uri="{FF2B5EF4-FFF2-40B4-BE49-F238E27FC236}">
                <a16:creationId xmlns:a16="http://schemas.microsoft.com/office/drawing/2014/main" id="{BA633911-7C43-81B7-FB5D-4C119D11D4CF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0933" name="Line 21">
            <a:extLst>
              <a:ext uri="{FF2B5EF4-FFF2-40B4-BE49-F238E27FC236}">
                <a16:creationId xmlns:a16="http://schemas.microsoft.com/office/drawing/2014/main" id="{07549FD3-CD3D-FA26-2076-8FEFFF8D6DC0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0934" name="Rectangle 22">
            <a:extLst>
              <a:ext uri="{FF2B5EF4-FFF2-40B4-BE49-F238E27FC236}">
                <a16:creationId xmlns:a16="http://schemas.microsoft.com/office/drawing/2014/main" id="{198D8DF0-69D8-3A50-24A9-171019DA16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0935" name="Rectangle 23">
            <a:extLst>
              <a:ext uri="{FF2B5EF4-FFF2-40B4-BE49-F238E27FC236}">
                <a16:creationId xmlns:a16="http://schemas.microsoft.com/office/drawing/2014/main" id="{707C713C-64D5-BB15-5EAD-94CDB86525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0938" name="Text Box 26">
            <a:extLst>
              <a:ext uri="{FF2B5EF4-FFF2-40B4-BE49-F238E27FC236}">
                <a16:creationId xmlns:a16="http://schemas.microsoft.com/office/drawing/2014/main" id="{9520CCC3-78DD-1AAA-694C-6EBCC96E8D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6163" y="5014913"/>
            <a:ext cx="6391275" cy="45720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2400">
                <a:solidFill>
                  <a:schemeClr val="tx1"/>
                </a:solidFill>
              </a:rPr>
              <a:t>Иисус ходил по Своей земле</a:t>
            </a:r>
            <a:r>
              <a:rPr lang="en-US" altLang="en-US" sz="2400">
                <a:solidFill>
                  <a:schemeClr val="tx1"/>
                </a:solidFill>
              </a:rPr>
              <a:t>:</a:t>
            </a:r>
          </a:p>
        </p:txBody>
      </p:sp>
      <p:sp>
        <p:nvSpPr>
          <p:cNvPr id="550939" name="Text Box 27">
            <a:extLst>
              <a:ext uri="{FF2B5EF4-FFF2-40B4-BE49-F238E27FC236}">
                <a16:creationId xmlns:a16="http://schemas.microsoft.com/office/drawing/2014/main" id="{E9DAD3F8-9D2B-502A-177B-AC2683600D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8563" y="5495925"/>
            <a:ext cx="6391275" cy="45720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en-US" sz="2400">
                <a:solidFill>
                  <a:schemeClr val="tx1"/>
                </a:solidFill>
              </a:rPr>
              <a:t>приближение к Капернауму на лодке</a:t>
            </a:r>
            <a:endParaRPr lang="en-US" altLang="en-US" sz="2400">
              <a:solidFill>
                <a:schemeClr val="tx1"/>
              </a:solidFill>
            </a:endParaRPr>
          </a:p>
        </p:txBody>
      </p:sp>
      <p:sp>
        <p:nvSpPr>
          <p:cNvPr id="550940" name="Rectangle 28">
            <a:extLst>
              <a:ext uri="{FF2B5EF4-FFF2-40B4-BE49-F238E27FC236}">
                <a16:creationId xmlns:a16="http://schemas.microsoft.com/office/drawing/2014/main" id="{F570C80C-2700-E2E1-957A-0CCD51D45A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97850" y="3614738"/>
            <a:ext cx="593725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10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pitchFamily="2" charset="0"/>
              </a:rPr>
              <a:t>Жизнь</a:t>
            </a:r>
            <a:endParaRPr lang="en-US" altLang="en-US" sz="1000" i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elvetica" pitchFamily="2" charset="0"/>
            </a:endParaRPr>
          </a:p>
        </p:txBody>
      </p:sp>
    </p:spTree>
  </p:cSld>
  <p:clrMapOvr>
    <a:masterClrMapping/>
  </p:clrMapOvr>
  <p:transition spd="med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938" name="Rectangle 2" hidden="1">
            <a:extLst>
              <a:ext uri="{FF2B5EF4-FFF2-40B4-BE49-F238E27FC236}">
                <a16:creationId xmlns:a16="http://schemas.microsoft.com/office/drawing/2014/main" id="{AE5F83A8-2BE8-788E-BFF8-2539E393F173}"/>
              </a:ext>
            </a:extLst>
          </p:cNvPr>
          <p:cNvSpPr>
            <a:spLocks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altLang="en-US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551939" name="Picture 3">
            <a:extLst>
              <a:ext uri="{FF2B5EF4-FFF2-40B4-BE49-F238E27FC236}">
                <a16:creationId xmlns:a16="http://schemas.microsoft.com/office/drawing/2014/main" id="{3581D179-A027-A1A6-E154-79854793FB8D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913" y="508000"/>
            <a:ext cx="7991475" cy="576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 r:embed="rId4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101600" cmpd="thinThick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51941" name="Rectangle 5">
            <a:extLst>
              <a:ext uri="{FF2B5EF4-FFF2-40B4-BE49-F238E27FC236}">
                <a16:creationId xmlns:a16="http://schemas.microsoft.com/office/drawing/2014/main" id="{F30236CB-1E4E-DCEF-E621-8C982ECB39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1825" y="519113"/>
            <a:ext cx="7869238" cy="5716587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1946" name="Rectangle 10">
            <a:extLst>
              <a:ext uri="{FF2B5EF4-FFF2-40B4-BE49-F238E27FC236}">
                <a16:creationId xmlns:a16="http://schemas.microsoft.com/office/drawing/2014/main" id="{C316FE83-9AA3-BBA7-7E34-D1C675250F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4663" y="65786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21</a:t>
            </a:r>
          </a:p>
        </p:txBody>
      </p:sp>
      <p:sp>
        <p:nvSpPr>
          <p:cNvPr id="551947" name="Rectangle 11">
            <a:extLst>
              <a:ext uri="{FF2B5EF4-FFF2-40B4-BE49-F238E27FC236}">
                <a16:creationId xmlns:a16="http://schemas.microsoft.com/office/drawing/2014/main" id="{AE3C2A98-ED93-898E-1E64-80040CA8D0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3429000"/>
            <a:ext cx="679450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en-US" sz="1200">
                <a:solidFill>
                  <a:srgbClr val="000000"/>
                </a:solidFill>
                <a:latin typeface="Chicago" charset="0"/>
              </a:rPr>
              <a:t>JESUS</a:t>
            </a:r>
          </a:p>
        </p:txBody>
      </p:sp>
      <p:sp>
        <p:nvSpPr>
          <p:cNvPr id="551948" name="AutoShape 12">
            <a:extLst>
              <a:ext uri="{FF2B5EF4-FFF2-40B4-BE49-F238E27FC236}">
                <a16:creationId xmlns:a16="http://schemas.microsoft.com/office/drawing/2014/main" id="{E879FFA2-05D1-9B73-3474-94F63D4C3E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1949" name="Rectangle 13">
            <a:extLst>
              <a:ext uri="{FF2B5EF4-FFF2-40B4-BE49-F238E27FC236}">
                <a16:creationId xmlns:a16="http://schemas.microsoft.com/office/drawing/2014/main" id="{8F290A91-457F-2764-8D74-A06CF19BFA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1950" name="Line 14">
            <a:extLst>
              <a:ext uri="{FF2B5EF4-FFF2-40B4-BE49-F238E27FC236}">
                <a16:creationId xmlns:a16="http://schemas.microsoft.com/office/drawing/2014/main" id="{AE3CFEAD-4129-E157-9F66-0DB4A8EF1BA4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1951" name="Line 15">
            <a:extLst>
              <a:ext uri="{FF2B5EF4-FFF2-40B4-BE49-F238E27FC236}">
                <a16:creationId xmlns:a16="http://schemas.microsoft.com/office/drawing/2014/main" id="{0762D3FD-A6D5-E660-8319-12D7690ECD6C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1952" name="Line 16">
            <a:extLst>
              <a:ext uri="{FF2B5EF4-FFF2-40B4-BE49-F238E27FC236}">
                <a16:creationId xmlns:a16="http://schemas.microsoft.com/office/drawing/2014/main" id="{87383FCF-D51A-10BD-5CBC-A6E9AC46A994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1953" name="Line 17">
            <a:extLst>
              <a:ext uri="{FF2B5EF4-FFF2-40B4-BE49-F238E27FC236}">
                <a16:creationId xmlns:a16="http://schemas.microsoft.com/office/drawing/2014/main" id="{BB71A0F0-AB54-9F0F-3A75-4EC3CD89ACDD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1954" name="Line 18">
            <a:extLst>
              <a:ext uri="{FF2B5EF4-FFF2-40B4-BE49-F238E27FC236}">
                <a16:creationId xmlns:a16="http://schemas.microsoft.com/office/drawing/2014/main" id="{BD37F19F-799A-0F29-5BE2-B1CFA00C2D9E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1955" name="Rectangle 19">
            <a:extLst>
              <a:ext uri="{FF2B5EF4-FFF2-40B4-BE49-F238E27FC236}">
                <a16:creationId xmlns:a16="http://schemas.microsoft.com/office/drawing/2014/main" id="{438B78B3-5609-0DDD-23C1-7FA489C89F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3429000"/>
            <a:ext cx="714375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1200">
                <a:solidFill>
                  <a:srgbClr val="000000"/>
                </a:solidFill>
                <a:latin typeface="Chicago" charset="0"/>
              </a:rPr>
              <a:t>ИИСУС</a:t>
            </a:r>
            <a:endParaRPr lang="en-US" altLang="en-US" sz="1200">
              <a:solidFill>
                <a:srgbClr val="000000"/>
              </a:solidFill>
              <a:latin typeface="Chicago" charset="0"/>
            </a:endParaRPr>
          </a:p>
        </p:txBody>
      </p:sp>
      <p:sp>
        <p:nvSpPr>
          <p:cNvPr id="551956" name="Rectangle 20">
            <a:extLst>
              <a:ext uri="{FF2B5EF4-FFF2-40B4-BE49-F238E27FC236}">
                <a16:creationId xmlns:a16="http://schemas.microsoft.com/office/drawing/2014/main" id="{4BBEFD8E-03CA-2FCE-2151-33600FE232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1957" name="Line 21">
            <a:extLst>
              <a:ext uri="{FF2B5EF4-FFF2-40B4-BE49-F238E27FC236}">
                <a16:creationId xmlns:a16="http://schemas.microsoft.com/office/drawing/2014/main" id="{621814D0-62BB-93DC-B573-703E54BF1E2D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1958" name="Line 22">
            <a:extLst>
              <a:ext uri="{FF2B5EF4-FFF2-40B4-BE49-F238E27FC236}">
                <a16:creationId xmlns:a16="http://schemas.microsoft.com/office/drawing/2014/main" id="{62FD60CD-D192-3A6F-9DCD-A575BCE6284E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1959" name="Rectangle 23">
            <a:extLst>
              <a:ext uri="{FF2B5EF4-FFF2-40B4-BE49-F238E27FC236}">
                <a16:creationId xmlns:a16="http://schemas.microsoft.com/office/drawing/2014/main" id="{00AA5061-0F7D-B08F-560C-3924C25554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1960" name="Rectangle 24">
            <a:extLst>
              <a:ext uri="{FF2B5EF4-FFF2-40B4-BE49-F238E27FC236}">
                <a16:creationId xmlns:a16="http://schemas.microsoft.com/office/drawing/2014/main" id="{6BA5EBB6-16DC-F5FC-7BDF-E94B74B57B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1963" name="Text Box 27">
            <a:extLst>
              <a:ext uri="{FF2B5EF4-FFF2-40B4-BE49-F238E27FC236}">
                <a16:creationId xmlns:a16="http://schemas.microsoft.com/office/drawing/2014/main" id="{AEC56928-6964-7EE3-9097-CE8BD3BE3B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6163" y="5014913"/>
            <a:ext cx="6391275" cy="45720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2400">
                <a:solidFill>
                  <a:schemeClr val="tx1"/>
                </a:solidFill>
              </a:rPr>
              <a:t>Иисус ходил по Своей земле</a:t>
            </a:r>
            <a:r>
              <a:rPr lang="en-US" altLang="en-US" sz="2400">
                <a:solidFill>
                  <a:schemeClr val="tx1"/>
                </a:solidFill>
              </a:rPr>
              <a:t>:</a:t>
            </a:r>
          </a:p>
        </p:txBody>
      </p:sp>
      <p:sp>
        <p:nvSpPr>
          <p:cNvPr id="551964" name="Text Box 28">
            <a:extLst>
              <a:ext uri="{FF2B5EF4-FFF2-40B4-BE49-F238E27FC236}">
                <a16:creationId xmlns:a16="http://schemas.microsoft.com/office/drawing/2014/main" id="{9835EE63-3EBA-114E-6A87-1EDC36B6E5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8563" y="5495925"/>
            <a:ext cx="6391275" cy="45720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en-US" sz="2400">
                <a:solidFill>
                  <a:schemeClr val="tx1"/>
                </a:solidFill>
              </a:rPr>
              <a:t>приближение к Капернауму на лодке</a:t>
            </a:r>
            <a:endParaRPr lang="en-US" altLang="en-US" sz="2400">
              <a:solidFill>
                <a:schemeClr val="tx1"/>
              </a:solidFill>
            </a:endParaRPr>
          </a:p>
        </p:txBody>
      </p:sp>
      <p:sp>
        <p:nvSpPr>
          <p:cNvPr id="551965" name="Rectangle 29">
            <a:extLst>
              <a:ext uri="{FF2B5EF4-FFF2-40B4-BE49-F238E27FC236}">
                <a16:creationId xmlns:a16="http://schemas.microsoft.com/office/drawing/2014/main" id="{94A194E2-7E38-DE69-67CD-D722B8AC18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97850" y="3614738"/>
            <a:ext cx="593725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10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pitchFamily="2" charset="0"/>
              </a:rPr>
              <a:t>Жизнь</a:t>
            </a:r>
            <a:endParaRPr lang="en-US" altLang="en-US" sz="1000" i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elvetica" pitchFamily="2" charset="0"/>
            </a:endParaRPr>
          </a:p>
        </p:txBody>
      </p:sp>
    </p:spTree>
  </p:cSld>
  <p:clrMapOvr>
    <a:masterClrMapping/>
  </p:clrMapOvr>
  <p:transition spd="med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154" name="Rectangle 2" hidden="1">
            <a:extLst>
              <a:ext uri="{FF2B5EF4-FFF2-40B4-BE49-F238E27FC236}">
                <a16:creationId xmlns:a16="http://schemas.microsoft.com/office/drawing/2014/main" id="{3470E69C-ABAA-D979-F44B-ACACBDBD36DE}"/>
              </a:ext>
            </a:extLst>
          </p:cNvPr>
          <p:cNvSpPr>
            <a:spLocks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altLang="en-US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561155" name="Picture 3">
            <a:extLst>
              <a:ext uri="{FF2B5EF4-FFF2-40B4-BE49-F238E27FC236}">
                <a16:creationId xmlns:a16="http://schemas.microsoft.com/office/drawing/2014/main" id="{BD3138AC-42E1-199A-A72B-579E03B3BD92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00" y="501650"/>
            <a:ext cx="8005763" cy="5773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 r:embed="rId4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101600" cmpd="thinThick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61157" name="Rectangle 5">
            <a:extLst>
              <a:ext uri="{FF2B5EF4-FFF2-40B4-BE49-F238E27FC236}">
                <a16:creationId xmlns:a16="http://schemas.microsoft.com/office/drawing/2014/main" id="{7566C3BC-5517-D035-194B-D3E3EC104A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1825" y="519113"/>
            <a:ext cx="7869238" cy="5716587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1160" name="Rectangle 8">
            <a:extLst>
              <a:ext uri="{FF2B5EF4-FFF2-40B4-BE49-F238E27FC236}">
                <a16:creationId xmlns:a16="http://schemas.microsoft.com/office/drawing/2014/main" id="{6F216E79-CD36-EC5D-D886-EB70CFCFEA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88313" y="658495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22</a:t>
            </a:r>
          </a:p>
        </p:txBody>
      </p:sp>
      <p:sp>
        <p:nvSpPr>
          <p:cNvPr id="561161" name="Rectangle 9">
            <a:extLst>
              <a:ext uri="{FF2B5EF4-FFF2-40B4-BE49-F238E27FC236}">
                <a16:creationId xmlns:a16="http://schemas.microsoft.com/office/drawing/2014/main" id="{3C2B59F4-D762-D623-512F-BBFC5B660F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3429000"/>
            <a:ext cx="679450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en-US" sz="1200">
                <a:solidFill>
                  <a:srgbClr val="000000"/>
                </a:solidFill>
                <a:latin typeface="Chicago" charset="0"/>
              </a:rPr>
              <a:t>JESUS</a:t>
            </a:r>
          </a:p>
        </p:txBody>
      </p:sp>
      <p:sp>
        <p:nvSpPr>
          <p:cNvPr id="561162" name="AutoShape 10">
            <a:extLst>
              <a:ext uri="{FF2B5EF4-FFF2-40B4-BE49-F238E27FC236}">
                <a16:creationId xmlns:a16="http://schemas.microsoft.com/office/drawing/2014/main" id="{2B13A204-35F6-85DA-DA45-E4A2A6F786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1163" name="Rectangle 11">
            <a:extLst>
              <a:ext uri="{FF2B5EF4-FFF2-40B4-BE49-F238E27FC236}">
                <a16:creationId xmlns:a16="http://schemas.microsoft.com/office/drawing/2014/main" id="{386F9FF4-1A0A-A362-3396-50684174B0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1164" name="Line 12">
            <a:extLst>
              <a:ext uri="{FF2B5EF4-FFF2-40B4-BE49-F238E27FC236}">
                <a16:creationId xmlns:a16="http://schemas.microsoft.com/office/drawing/2014/main" id="{41D80A8F-22DE-254F-2138-60F34DC2768B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1165" name="Line 13">
            <a:extLst>
              <a:ext uri="{FF2B5EF4-FFF2-40B4-BE49-F238E27FC236}">
                <a16:creationId xmlns:a16="http://schemas.microsoft.com/office/drawing/2014/main" id="{E8739493-02CA-694D-C18F-8E68289D0E10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1166" name="Line 14">
            <a:extLst>
              <a:ext uri="{FF2B5EF4-FFF2-40B4-BE49-F238E27FC236}">
                <a16:creationId xmlns:a16="http://schemas.microsoft.com/office/drawing/2014/main" id="{0AA2639B-3F9D-8FE0-08E1-7A0B8B0F8078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1167" name="Line 15">
            <a:extLst>
              <a:ext uri="{FF2B5EF4-FFF2-40B4-BE49-F238E27FC236}">
                <a16:creationId xmlns:a16="http://schemas.microsoft.com/office/drawing/2014/main" id="{D95698EE-95DB-92C9-ED2D-7CEEA2FF48D6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1168" name="Line 16">
            <a:extLst>
              <a:ext uri="{FF2B5EF4-FFF2-40B4-BE49-F238E27FC236}">
                <a16:creationId xmlns:a16="http://schemas.microsoft.com/office/drawing/2014/main" id="{1144DFCD-38F7-88EB-BACD-65495762A065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1169" name="Rectangle 17">
            <a:extLst>
              <a:ext uri="{FF2B5EF4-FFF2-40B4-BE49-F238E27FC236}">
                <a16:creationId xmlns:a16="http://schemas.microsoft.com/office/drawing/2014/main" id="{35E7D62B-2CA8-DC2F-FDDB-0CFEA1BA05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3429000"/>
            <a:ext cx="714375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1200">
                <a:solidFill>
                  <a:srgbClr val="000000"/>
                </a:solidFill>
                <a:latin typeface="Chicago" charset="0"/>
              </a:rPr>
              <a:t>ИИСУС</a:t>
            </a:r>
            <a:endParaRPr lang="en-US" altLang="en-US" sz="1200">
              <a:solidFill>
                <a:srgbClr val="000000"/>
              </a:solidFill>
              <a:latin typeface="Chicago" charset="0"/>
            </a:endParaRPr>
          </a:p>
        </p:txBody>
      </p:sp>
      <p:sp>
        <p:nvSpPr>
          <p:cNvPr id="561170" name="Rectangle 18">
            <a:extLst>
              <a:ext uri="{FF2B5EF4-FFF2-40B4-BE49-F238E27FC236}">
                <a16:creationId xmlns:a16="http://schemas.microsoft.com/office/drawing/2014/main" id="{285134D3-2856-8320-D304-16C673E4B7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1171" name="Line 19">
            <a:extLst>
              <a:ext uri="{FF2B5EF4-FFF2-40B4-BE49-F238E27FC236}">
                <a16:creationId xmlns:a16="http://schemas.microsoft.com/office/drawing/2014/main" id="{5954F2B7-44DC-13EE-237C-767D87F82820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1172" name="Line 20">
            <a:extLst>
              <a:ext uri="{FF2B5EF4-FFF2-40B4-BE49-F238E27FC236}">
                <a16:creationId xmlns:a16="http://schemas.microsoft.com/office/drawing/2014/main" id="{FC44FDCE-B3AC-B80A-B8AD-E494A8C3C885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1173" name="Rectangle 21">
            <a:extLst>
              <a:ext uri="{FF2B5EF4-FFF2-40B4-BE49-F238E27FC236}">
                <a16:creationId xmlns:a16="http://schemas.microsoft.com/office/drawing/2014/main" id="{C20BE96F-E7DE-8086-AC01-02F028FDBF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1174" name="Rectangle 22">
            <a:extLst>
              <a:ext uri="{FF2B5EF4-FFF2-40B4-BE49-F238E27FC236}">
                <a16:creationId xmlns:a16="http://schemas.microsoft.com/office/drawing/2014/main" id="{3376CDAD-0FFC-EF6A-80DA-A4040DB8F4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1176" name="Text Box 24">
            <a:extLst>
              <a:ext uri="{FF2B5EF4-FFF2-40B4-BE49-F238E27FC236}">
                <a16:creationId xmlns:a16="http://schemas.microsoft.com/office/drawing/2014/main" id="{265DA01D-970F-66DB-7529-1A32D027C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6163" y="5014913"/>
            <a:ext cx="6391275" cy="45720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2400">
                <a:solidFill>
                  <a:schemeClr val="tx1"/>
                </a:solidFill>
              </a:rPr>
              <a:t>Иисус ходил по Своей земле</a:t>
            </a:r>
            <a:r>
              <a:rPr lang="en-US" altLang="en-US" sz="2400">
                <a:solidFill>
                  <a:schemeClr val="tx1"/>
                </a:solidFill>
              </a:rPr>
              <a:t>:</a:t>
            </a:r>
          </a:p>
        </p:txBody>
      </p:sp>
      <p:sp>
        <p:nvSpPr>
          <p:cNvPr id="561177" name="Text Box 25">
            <a:extLst>
              <a:ext uri="{FF2B5EF4-FFF2-40B4-BE49-F238E27FC236}">
                <a16:creationId xmlns:a16="http://schemas.microsoft.com/office/drawing/2014/main" id="{51C715AF-DCB1-5513-CD68-344DF000EA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8563" y="5495925"/>
            <a:ext cx="6391275" cy="45720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en-US" sz="2400">
                <a:solidFill>
                  <a:schemeClr val="tx1"/>
                </a:solidFill>
              </a:rPr>
              <a:t>приближение к Капернауму: синагога.</a:t>
            </a:r>
            <a:endParaRPr lang="en-US" altLang="en-US" sz="2400">
              <a:solidFill>
                <a:schemeClr val="tx1"/>
              </a:solidFill>
            </a:endParaRPr>
          </a:p>
        </p:txBody>
      </p:sp>
      <p:sp>
        <p:nvSpPr>
          <p:cNvPr id="561178" name="Rectangle 26">
            <a:extLst>
              <a:ext uri="{FF2B5EF4-FFF2-40B4-BE49-F238E27FC236}">
                <a16:creationId xmlns:a16="http://schemas.microsoft.com/office/drawing/2014/main" id="{C72EC140-5B4F-4CB4-B8CE-8E8E482CB2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97850" y="3614738"/>
            <a:ext cx="593725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10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pitchFamily="2" charset="0"/>
              </a:rPr>
              <a:t>Жизнь</a:t>
            </a:r>
            <a:endParaRPr lang="en-US" altLang="en-US" sz="1000" i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elvetica" pitchFamily="2" charset="0"/>
            </a:endParaRPr>
          </a:p>
        </p:txBody>
      </p:sp>
    </p:spTree>
  </p:cSld>
  <p:clrMapOvr>
    <a:masterClrMapping/>
  </p:clrMapOvr>
  <p:transition spd="med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986" name="Rectangle 2" hidden="1">
            <a:extLst>
              <a:ext uri="{FF2B5EF4-FFF2-40B4-BE49-F238E27FC236}">
                <a16:creationId xmlns:a16="http://schemas.microsoft.com/office/drawing/2014/main" id="{BBD06872-6AA4-40C5-CBCA-A24AF633E968}"/>
              </a:ext>
            </a:extLst>
          </p:cNvPr>
          <p:cNvSpPr>
            <a:spLocks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altLang="en-US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553987" name="Picture 3">
            <a:extLst>
              <a:ext uri="{FF2B5EF4-FFF2-40B4-BE49-F238E27FC236}">
                <a16:creationId xmlns:a16="http://schemas.microsoft.com/office/drawing/2014/main" id="{B7282EC0-324D-F74A-4AAC-885B2EF33928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738" y="525463"/>
            <a:ext cx="7967662" cy="5749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 r:embed="rId4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101600" cmpd="thinThick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53989" name="Rectangle 5">
            <a:extLst>
              <a:ext uri="{FF2B5EF4-FFF2-40B4-BE49-F238E27FC236}">
                <a16:creationId xmlns:a16="http://schemas.microsoft.com/office/drawing/2014/main" id="{689B6B79-477D-1DB7-D23F-BFD5C805C4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1825" y="519113"/>
            <a:ext cx="7869238" cy="5716587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3992" name="Text Box 8">
            <a:extLst>
              <a:ext uri="{FF2B5EF4-FFF2-40B4-BE49-F238E27FC236}">
                <a16:creationId xmlns:a16="http://schemas.microsoft.com/office/drawing/2014/main" id="{439AD122-E99F-1E38-D26C-85745BB738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8563" y="5495925"/>
            <a:ext cx="6391275" cy="45720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en-US" sz="2400">
                <a:solidFill>
                  <a:schemeClr val="tx1"/>
                </a:solidFill>
              </a:rPr>
              <a:t>вход в «город Иисуса»</a:t>
            </a:r>
            <a:endParaRPr lang="en-US" altLang="en-US" sz="2400">
              <a:solidFill>
                <a:schemeClr val="tx1"/>
              </a:solidFill>
            </a:endParaRPr>
          </a:p>
        </p:txBody>
      </p:sp>
      <p:sp>
        <p:nvSpPr>
          <p:cNvPr id="553993" name="Rectangle 9">
            <a:extLst>
              <a:ext uri="{FF2B5EF4-FFF2-40B4-BE49-F238E27FC236}">
                <a16:creationId xmlns:a16="http://schemas.microsoft.com/office/drawing/2014/main" id="{C47EC696-382F-815D-1B04-B72D3DFAA2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88313" y="658495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23</a:t>
            </a:r>
          </a:p>
        </p:txBody>
      </p:sp>
      <p:sp>
        <p:nvSpPr>
          <p:cNvPr id="553994" name="Rectangle 10">
            <a:extLst>
              <a:ext uri="{FF2B5EF4-FFF2-40B4-BE49-F238E27FC236}">
                <a16:creationId xmlns:a16="http://schemas.microsoft.com/office/drawing/2014/main" id="{33C87062-5CD4-A2DD-E4B2-A951D31FDB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3429000"/>
            <a:ext cx="679450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en-US" sz="1200">
                <a:solidFill>
                  <a:srgbClr val="000000"/>
                </a:solidFill>
                <a:latin typeface="Chicago" charset="0"/>
              </a:rPr>
              <a:t>JESUS</a:t>
            </a:r>
          </a:p>
        </p:txBody>
      </p:sp>
      <p:sp>
        <p:nvSpPr>
          <p:cNvPr id="553995" name="AutoShape 11">
            <a:extLst>
              <a:ext uri="{FF2B5EF4-FFF2-40B4-BE49-F238E27FC236}">
                <a16:creationId xmlns:a16="http://schemas.microsoft.com/office/drawing/2014/main" id="{4AE73EC9-DEF3-9BC0-2C8B-45B248C299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3996" name="Rectangle 12">
            <a:extLst>
              <a:ext uri="{FF2B5EF4-FFF2-40B4-BE49-F238E27FC236}">
                <a16:creationId xmlns:a16="http://schemas.microsoft.com/office/drawing/2014/main" id="{FA589912-6134-5C5E-417C-ED7E886F8E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3997" name="Line 13">
            <a:extLst>
              <a:ext uri="{FF2B5EF4-FFF2-40B4-BE49-F238E27FC236}">
                <a16:creationId xmlns:a16="http://schemas.microsoft.com/office/drawing/2014/main" id="{9A9EB8F2-1C66-5D26-7982-73E91F59A70D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3998" name="Line 14">
            <a:extLst>
              <a:ext uri="{FF2B5EF4-FFF2-40B4-BE49-F238E27FC236}">
                <a16:creationId xmlns:a16="http://schemas.microsoft.com/office/drawing/2014/main" id="{AC6DC3D7-489C-7371-73FA-490E6D8635BB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3999" name="Line 15">
            <a:extLst>
              <a:ext uri="{FF2B5EF4-FFF2-40B4-BE49-F238E27FC236}">
                <a16:creationId xmlns:a16="http://schemas.microsoft.com/office/drawing/2014/main" id="{F9556707-6708-9886-EBE0-D1F69BD733DC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4000" name="Line 16">
            <a:extLst>
              <a:ext uri="{FF2B5EF4-FFF2-40B4-BE49-F238E27FC236}">
                <a16:creationId xmlns:a16="http://schemas.microsoft.com/office/drawing/2014/main" id="{67FEBF71-66E4-E191-E40E-3B8EFC8658BE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4001" name="Line 17">
            <a:extLst>
              <a:ext uri="{FF2B5EF4-FFF2-40B4-BE49-F238E27FC236}">
                <a16:creationId xmlns:a16="http://schemas.microsoft.com/office/drawing/2014/main" id="{2211FC86-17DC-6C77-982C-68833206EB67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4002" name="Rectangle 18">
            <a:extLst>
              <a:ext uri="{FF2B5EF4-FFF2-40B4-BE49-F238E27FC236}">
                <a16:creationId xmlns:a16="http://schemas.microsoft.com/office/drawing/2014/main" id="{7BBE1237-CB81-6691-E471-93FBEC7A49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3429000"/>
            <a:ext cx="714375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1200">
                <a:solidFill>
                  <a:srgbClr val="000000"/>
                </a:solidFill>
                <a:latin typeface="Chicago" charset="0"/>
              </a:rPr>
              <a:t>ИИСУС</a:t>
            </a:r>
            <a:endParaRPr lang="en-US" altLang="en-US" sz="1200">
              <a:solidFill>
                <a:srgbClr val="000000"/>
              </a:solidFill>
              <a:latin typeface="Chicago" charset="0"/>
            </a:endParaRPr>
          </a:p>
        </p:txBody>
      </p:sp>
      <p:sp>
        <p:nvSpPr>
          <p:cNvPr id="554003" name="Rectangle 19">
            <a:extLst>
              <a:ext uri="{FF2B5EF4-FFF2-40B4-BE49-F238E27FC236}">
                <a16:creationId xmlns:a16="http://schemas.microsoft.com/office/drawing/2014/main" id="{87C06B33-8C24-D19A-C70C-F3BA2837DF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4004" name="Line 20">
            <a:extLst>
              <a:ext uri="{FF2B5EF4-FFF2-40B4-BE49-F238E27FC236}">
                <a16:creationId xmlns:a16="http://schemas.microsoft.com/office/drawing/2014/main" id="{F32B0477-5068-0580-54F9-C544C8324386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4005" name="Line 21">
            <a:extLst>
              <a:ext uri="{FF2B5EF4-FFF2-40B4-BE49-F238E27FC236}">
                <a16:creationId xmlns:a16="http://schemas.microsoft.com/office/drawing/2014/main" id="{0EBED8CA-1F34-908B-7B64-B686D5055FCA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4006" name="Rectangle 22">
            <a:extLst>
              <a:ext uri="{FF2B5EF4-FFF2-40B4-BE49-F238E27FC236}">
                <a16:creationId xmlns:a16="http://schemas.microsoft.com/office/drawing/2014/main" id="{A1C7E2AD-8DD5-6210-1D82-5A991E8FB2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4007" name="Rectangle 23">
            <a:extLst>
              <a:ext uri="{FF2B5EF4-FFF2-40B4-BE49-F238E27FC236}">
                <a16:creationId xmlns:a16="http://schemas.microsoft.com/office/drawing/2014/main" id="{933E082C-1958-8CA1-778A-AA5A85CE13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4009" name="Text Box 25">
            <a:extLst>
              <a:ext uri="{FF2B5EF4-FFF2-40B4-BE49-F238E27FC236}">
                <a16:creationId xmlns:a16="http://schemas.microsoft.com/office/drawing/2014/main" id="{66329427-BEBF-CA80-80AA-06CFABC83C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6163" y="5014913"/>
            <a:ext cx="6391275" cy="45720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2400">
                <a:solidFill>
                  <a:schemeClr val="tx1"/>
                </a:solidFill>
              </a:rPr>
              <a:t>Иисус ходил по Своей земле</a:t>
            </a:r>
            <a:r>
              <a:rPr lang="en-US" altLang="en-US" sz="2400">
                <a:solidFill>
                  <a:schemeClr val="tx1"/>
                </a:solidFill>
              </a:rPr>
              <a:t>:</a:t>
            </a:r>
          </a:p>
        </p:txBody>
      </p:sp>
      <p:sp>
        <p:nvSpPr>
          <p:cNvPr id="554010" name="Rectangle 26">
            <a:extLst>
              <a:ext uri="{FF2B5EF4-FFF2-40B4-BE49-F238E27FC236}">
                <a16:creationId xmlns:a16="http://schemas.microsoft.com/office/drawing/2014/main" id="{5315C4D1-0330-4C47-2C5F-DC5CE98C7B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97850" y="3614738"/>
            <a:ext cx="593725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10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pitchFamily="2" charset="0"/>
              </a:rPr>
              <a:t>Жизнь</a:t>
            </a:r>
            <a:endParaRPr lang="en-US" altLang="en-US" sz="1000" i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elvetica" pitchFamily="2" charset="0"/>
            </a:endParaRPr>
          </a:p>
        </p:txBody>
      </p:sp>
    </p:spTree>
  </p:cSld>
  <p:clrMapOvr>
    <a:masterClrMapping/>
  </p:clrMapOvr>
  <p:transition spd="med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010" name="Rectangle 2" hidden="1">
            <a:extLst>
              <a:ext uri="{FF2B5EF4-FFF2-40B4-BE49-F238E27FC236}">
                <a16:creationId xmlns:a16="http://schemas.microsoft.com/office/drawing/2014/main" id="{0032D003-3254-F474-8FDF-18C5062AB174}"/>
              </a:ext>
            </a:extLst>
          </p:cNvPr>
          <p:cNvSpPr>
            <a:spLocks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altLang="en-US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555011" name="Picture 3">
            <a:extLst>
              <a:ext uri="{FF2B5EF4-FFF2-40B4-BE49-F238E27FC236}">
                <a16:creationId xmlns:a16="http://schemas.microsoft.com/office/drawing/2014/main" id="{8C7D31CD-889F-BC25-9D70-456B249FC012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325" y="504825"/>
            <a:ext cx="8005763" cy="5808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 r:embed="rId4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101600" cmpd="thinThick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55013" name="Rectangle 5">
            <a:extLst>
              <a:ext uri="{FF2B5EF4-FFF2-40B4-BE49-F238E27FC236}">
                <a16:creationId xmlns:a16="http://schemas.microsoft.com/office/drawing/2014/main" id="{394BBA9D-E60A-1D3C-8ED8-773B13C53E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1825" y="519113"/>
            <a:ext cx="7869238" cy="5716587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5015" name="Text Box 7">
            <a:extLst>
              <a:ext uri="{FF2B5EF4-FFF2-40B4-BE49-F238E27FC236}">
                <a16:creationId xmlns:a16="http://schemas.microsoft.com/office/drawing/2014/main" id="{3B7606E2-1CA8-D74D-AC52-62D4FA2A43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8563" y="5495925"/>
            <a:ext cx="6391275" cy="45720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en-US" sz="2400">
                <a:solidFill>
                  <a:schemeClr val="tx1"/>
                </a:solidFill>
              </a:rPr>
              <a:t>более поздняя Капернаумская синагога.</a:t>
            </a:r>
            <a:endParaRPr lang="en-US" altLang="en-US" sz="2400">
              <a:solidFill>
                <a:schemeClr val="tx1"/>
              </a:solidFill>
            </a:endParaRPr>
          </a:p>
        </p:txBody>
      </p:sp>
      <p:sp>
        <p:nvSpPr>
          <p:cNvPr id="555016" name="Rectangle 8">
            <a:extLst>
              <a:ext uri="{FF2B5EF4-FFF2-40B4-BE49-F238E27FC236}">
                <a16:creationId xmlns:a16="http://schemas.microsoft.com/office/drawing/2014/main" id="{5006315E-6DA9-8621-16D6-9BE8F51979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88313" y="658495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24</a:t>
            </a:r>
          </a:p>
        </p:txBody>
      </p:sp>
      <p:sp>
        <p:nvSpPr>
          <p:cNvPr id="555017" name="Rectangle 9">
            <a:extLst>
              <a:ext uri="{FF2B5EF4-FFF2-40B4-BE49-F238E27FC236}">
                <a16:creationId xmlns:a16="http://schemas.microsoft.com/office/drawing/2014/main" id="{B69FFA02-195D-C313-D64A-3607F6A673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3429000"/>
            <a:ext cx="679450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en-US" sz="1200">
                <a:solidFill>
                  <a:srgbClr val="000000"/>
                </a:solidFill>
                <a:latin typeface="Chicago" charset="0"/>
              </a:rPr>
              <a:t>JESUS</a:t>
            </a:r>
          </a:p>
        </p:txBody>
      </p:sp>
      <p:sp>
        <p:nvSpPr>
          <p:cNvPr id="555018" name="AutoShape 10">
            <a:extLst>
              <a:ext uri="{FF2B5EF4-FFF2-40B4-BE49-F238E27FC236}">
                <a16:creationId xmlns:a16="http://schemas.microsoft.com/office/drawing/2014/main" id="{A454E400-4E4D-2DB1-8A09-85C948CB3B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5019" name="Rectangle 11">
            <a:extLst>
              <a:ext uri="{FF2B5EF4-FFF2-40B4-BE49-F238E27FC236}">
                <a16:creationId xmlns:a16="http://schemas.microsoft.com/office/drawing/2014/main" id="{AF7836FB-6844-0831-87CD-C17BFFDF76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5020" name="Line 12">
            <a:extLst>
              <a:ext uri="{FF2B5EF4-FFF2-40B4-BE49-F238E27FC236}">
                <a16:creationId xmlns:a16="http://schemas.microsoft.com/office/drawing/2014/main" id="{1848CEA8-86ED-9505-2121-4A359AB8290A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5021" name="Line 13">
            <a:extLst>
              <a:ext uri="{FF2B5EF4-FFF2-40B4-BE49-F238E27FC236}">
                <a16:creationId xmlns:a16="http://schemas.microsoft.com/office/drawing/2014/main" id="{E20E1478-5160-EC5D-1B4F-763A5A406A99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5022" name="Line 14">
            <a:extLst>
              <a:ext uri="{FF2B5EF4-FFF2-40B4-BE49-F238E27FC236}">
                <a16:creationId xmlns:a16="http://schemas.microsoft.com/office/drawing/2014/main" id="{A87F7A58-F831-F716-023F-123BF7E70678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5023" name="Line 15">
            <a:extLst>
              <a:ext uri="{FF2B5EF4-FFF2-40B4-BE49-F238E27FC236}">
                <a16:creationId xmlns:a16="http://schemas.microsoft.com/office/drawing/2014/main" id="{1E86A4AF-9452-7539-C071-73A76DC2062D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5024" name="Line 16">
            <a:extLst>
              <a:ext uri="{FF2B5EF4-FFF2-40B4-BE49-F238E27FC236}">
                <a16:creationId xmlns:a16="http://schemas.microsoft.com/office/drawing/2014/main" id="{1677C766-3CA8-2D86-30A4-B104D03129A7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5025" name="Rectangle 17">
            <a:extLst>
              <a:ext uri="{FF2B5EF4-FFF2-40B4-BE49-F238E27FC236}">
                <a16:creationId xmlns:a16="http://schemas.microsoft.com/office/drawing/2014/main" id="{C95BB367-18DC-E95F-8646-74A5B2FA7F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3429000"/>
            <a:ext cx="714375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1200">
                <a:solidFill>
                  <a:srgbClr val="000000"/>
                </a:solidFill>
                <a:latin typeface="Chicago" charset="0"/>
              </a:rPr>
              <a:t>ИИСУС</a:t>
            </a:r>
            <a:endParaRPr lang="en-US" altLang="en-US" sz="1200">
              <a:solidFill>
                <a:srgbClr val="000000"/>
              </a:solidFill>
              <a:latin typeface="Chicago" charset="0"/>
            </a:endParaRPr>
          </a:p>
        </p:txBody>
      </p:sp>
      <p:sp>
        <p:nvSpPr>
          <p:cNvPr id="555026" name="Rectangle 18">
            <a:extLst>
              <a:ext uri="{FF2B5EF4-FFF2-40B4-BE49-F238E27FC236}">
                <a16:creationId xmlns:a16="http://schemas.microsoft.com/office/drawing/2014/main" id="{DC07AB35-10EA-B0D4-6856-00F9C084D6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5027" name="Line 19">
            <a:extLst>
              <a:ext uri="{FF2B5EF4-FFF2-40B4-BE49-F238E27FC236}">
                <a16:creationId xmlns:a16="http://schemas.microsoft.com/office/drawing/2014/main" id="{7682F9A1-DB21-658F-A2D8-21B04AE5FE84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5028" name="Line 20">
            <a:extLst>
              <a:ext uri="{FF2B5EF4-FFF2-40B4-BE49-F238E27FC236}">
                <a16:creationId xmlns:a16="http://schemas.microsoft.com/office/drawing/2014/main" id="{6B9C2156-AD6E-8FCE-819A-587C14BABDBC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5029" name="Rectangle 21">
            <a:extLst>
              <a:ext uri="{FF2B5EF4-FFF2-40B4-BE49-F238E27FC236}">
                <a16:creationId xmlns:a16="http://schemas.microsoft.com/office/drawing/2014/main" id="{13F12EB7-C028-BC5B-B15C-D5DF746C4B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5030" name="Rectangle 22">
            <a:extLst>
              <a:ext uri="{FF2B5EF4-FFF2-40B4-BE49-F238E27FC236}">
                <a16:creationId xmlns:a16="http://schemas.microsoft.com/office/drawing/2014/main" id="{4E3D9AB1-046B-2D25-2A58-5C65E8186F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5032" name="Text Box 24">
            <a:extLst>
              <a:ext uri="{FF2B5EF4-FFF2-40B4-BE49-F238E27FC236}">
                <a16:creationId xmlns:a16="http://schemas.microsoft.com/office/drawing/2014/main" id="{29150A8E-D711-AA6B-57BF-0D3E7D7071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6163" y="5014913"/>
            <a:ext cx="6391275" cy="45720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2400">
                <a:solidFill>
                  <a:schemeClr val="tx1"/>
                </a:solidFill>
              </a:rPr>
              <a:t>Иисус ходил по Своей земле</a:t>
            </a:r>
            <a:r>
              <a:rPr lang="en-US" altLang="en-US" sz="2400">
                <a:solidFill>
                  <a:schemeClr val="tx1"/>
                </a:solidFill>
              </a:rPr>
              <a:t>:</a:t>
            </a:r>
          </a:p>
        </p:txBody>
      </p:sp>
      <p:sp>
        <p:nvSpPr>
          <p:cNvPr id="555033" name="Rectangle 25">
            <a:extLst>
              <a:ext uri="{FF2B5EF4-FFF2-40B4-BE49-F238E27FC236}">
                <a16:creationId xmlns:a16="http://schemas.microsoft.com/office/drawing/2014/main" id="{0395AB81-F6F0-A6E8-2F9F-A6BC8F2A79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97850" y="3614738"/>
            <a:ext cx="593725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10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pitchFamily="2" charset="0"/>
              </a:rPr>
              <a:t>Жизнь</a:t>
            </a:r>
            <a:endParaRPr lang="en-US" altLang="en-US" sz="1000" i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elvetica" pitchFamily="2" charset="0"/>
            </a:endParaRPr>
          </a:p>
        </p:txBody>
      </p:sp>
    </p:spTree>
  </p:cSld>
  <p:clrMapOvr>
    <a:masterClrMapping/>
  </p:clrMapOvr>
  <p:transition spd="med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034" name="Rectangle 2" hidden="1">
            <a:extLst>
              <a:ext uri="{FF2B5EF4-FFF2-40B4-BE49-F238E27FC236}">
                <a16:creationId xmlns:a16="http://schemas.microsoft.com/office/drawing/2014/main" id="{AD5FAA14-9779-8A4D-8EE7-EB201B1B637A}"/>
              </a:ext>
            </a:extLst>
          </p:cNvPr>
          <p:cNvSpPr>
            <a:spLocks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altLang="en-US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556035" name="Picture 3">
            <a:extLst>
              <a:ext uri="{FF2B5EF4-FFF2-40B4-BE49-F238E27FC236}">
                <a16:creationId xmlns:a16="http://schemas.microsoft.com/office/drawing/2014/main" id="{891E64DF-1D65-5AF4-410E-5B9003D8C443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420"/>
          <a:stretch>
            <a:fillRect/>
          </a:stretch>
        </p:blipFill>
        <p:spPr bwMode="auto">
          <a:xfrm>
            <a:off x="598488" y="512763"/>
            <a:ext cx="7945437" cy="576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56037" name="Rectangle 5">
            <a:extLst>
              <a:ext uri="{FF2B5EF4-FFF2-40B4-BE49-F238E27FC236}">
                <a16:creationId xmlns:a16="http://schemas.microsoft.com/office/drawing/2014/main" id="{98C81824-8620-63C7-7826-319C4F7EC5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1825" y="519113"/>
            <a:ext cx="7869238" cy="5716587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6040" name="Rectangle 8">
            <a:extLst>
              <a:ext uri="{FF2B5EF4-FFF2-40B4-BE49-F238E27FC236}">
                <a16:creationId xmlns:a16="http://schemas.microsoft.com/office/drawing/2014/main" id="{36FDF91D-69E2-D6C8-70C7-2176D11A40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88313" y="658495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25</a:t>
            </a:r>
          </a:p>
        </p:txBody>
      </p:sp>
      <p:sp>
        <p:nvSpPr>
          <p:cNvPr id="556041" name="Rectangle 9">
            <a:extLst>
              <a:ext uri="{FF2B5EF4-FFF2-40B4-BE49-F238E27FC236}">
                <a16:creationId xmlns:a16="http://schemas.microsoft.com/office/drawing/2014/main" id="{C64672D9-3651-67C6-9DF4-6DF8C90E44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3429000"/>
            <a:ext cx="679450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en-US" sz="1200">
                <a:solidFill>
                  <a:srgbClr val="000000"/>
                </a:solidFill>
                <a:latin typeface="Chicago" charset="0"/>
              </a:rPr>
              <a:t>JESUS</a:t>
            </a:r>
          </a:p>
        </p:txBody>
      </p:sp>
      <p:sp>
        <p:nvSpPr>
          <p:cNvPr id="556042" name="AutoShape 10">
            <a:extLst>
              <a:ext uri="{FF2B5EF4-FFF2-40B4-BE49-F238E27FC236}">
                <a16:creationId xmlns:a16="http://schemas.microsoft.com/office/drawing/2014/main" id="{8C60B532-64FE-3E58-5BF3-1D927A4593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6043" name="Rectangle 11">
            <a:extLst>
              <a:ext uri="{FF2B5EF4-FFF2-40B4-BE49-F238E27FC236}">
                <a16:creationId xmlns:a16="http://schemas.microsoft.com/office/drawing/2014/main" id="{05846CF7-5AEE-1585-254C-18D4A6E1CC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6044" name="Line 12">
            <a:extLst>
              <a:ext uri="{FF2B5EF4-FFF2-40B4-BE49-F238E27FC236}">
                <a16:creationId xmlns:a16="http://schemas.microsoft.com/office/drawing/2014/main" id="{2B58CFE8-A2A7-48A3-6ED2-654747E68676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6045" name="Line 13">
            <a:extLst>
              <a:ext uri="{FF2B5EF4-FFF2-40B4-BE49-F238E27FC236}">
                <a16:creationId xmlns:a16="http://schemas.microsoft.com/office/drawing/2014/main" id="{1E779ADC-4C99-E46D-94BB-AE3911C72A0D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6046" name="Line 14">
            <a:extLst>
              <a:ext uri="{FF2B5EF4-FFF2-40B4-BE49-F238E27FC236}">
                <a16:creationId xmlns:a16="http://schemas.microsoft.com/office/drawing/2014/main" id="{4003CE2B-E5CE-28D4-4720-F6CAC764AAED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6047" name="Line 15">
            <a:extLst>
              <a:ext uri="{FF2B5EF4-FFF2-40B4-BE49-F238E27FC236}">
                <a16:creationId xmlns:a16="http://schemas.microsoft.com/office/drawing/2014/main" id="{A17E3581-84B6-2294-2A58-A2AECE89651F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6048" name="Line 16">
            <a:extLst>
              <a:ext uri="{FF2B5EF4-FFF2-40B4-BE49-F238E27FC236}">
                <a16:creationId xmlns:a16="http://schemas.microsoft.com/office/drawing/2014/main" id="{227A6BB0-D5A8-9C9B-A2B0-5F74305C0625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6049" name="Rectangle 17">
            <a:extLst>
              <a:ext uri="{FF2B5EF4-FFF2-40B4-BE49-F238E27FC236}">
                <a16:creationId xmlns:a16="http://schemas.microsoft.com/office/drawing/2014/main" id="{68E2DD8A-EFA6-1DCC-55B4-E28689DE94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3429000"/>
            <a:ext cx="714375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1200">
                <a:solidFill>
                  <a:srgbClr val="000000"/>
                </a:solidFill>
                <a:latin typeface="Chicago" charset="0"/>
              </a:rPr>
              <a:t>ИИСУС</a:t>
            </a:r>
            <a:endParaRPr lang="en-US" altLang="en-US" sz="1200">
              <a:solidFill>
                <a:srgbClr val="000000"/>
              </a:solidFill>
              <a:latin typeface="Chicago" charset="0"/>
            </a:endParaRPr>
          </a:p>
        </p:txBody>
      </p:sp>
      <p:sp>
        <p:nvSpPr>
          <p:cNvPr id="556050" name="Rectangle 18">
            <a:extLst>
              <a:ext uri="{FF2B5EF4-FFF2-40B4-BE49-F238E27FC236}">
                <a16:creationId xmlns:a16="http://schemas.microsoft.com/office/drawing/2014/main" id="{B8D0B299-6BFB-8322-F9EA-E8E734D99C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6051" name="Line 19">
            <a:extLst>
              <a:ext uri="{FF2B5EF4-FFF2-40B4-BE49-F238E27FC236}">
                <a16:creationId xmlns:a16="http://schemas.microsoft.com/office/drawing/2014/main" id="{848B33C8-71E6-4FC7-BB19-41DBE530E351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6052" name="Line 20">
            <a:extLst>
              <a:ext uri="{FF2B5EF4-FFF2-40B4-BE49-F238E27FC236}">
                <a16:creationId xmlns:a16="http://schemas.microsoft.com/office/drawing/2014/main" id="{EAF63DC4-1DC6-ED57-3C09-6457A06EB453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6053" name="Rectangle 21">
            <a:extLst>
              <a:ext uri="{FF2B5EF4-FFF2-40B4-BE49-F238E27FC236}">
                <a16:creationId xmlns:a16="http://schemas.microsoft.com/office/drawing/2014/main" id="{FA263FAD-A5E3-7163-5603-E4532108EC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6054" name="Rectangle 22">
            <a:extLst>
              <a:ext uri="{FF2B5EF4-FFF2-40B4-BE49-F238E27FC236}">
                <a16:creationId xmlns:a16="http://schemas.microsoft.com/office/drawing/2014/main" id="{D6A05807-1047-9AEE-A6AB-6DA9661DEF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6056" name="Text Box 24">
            <a:extLst>
              <a:ext uri="{FF2B5EF4-FFF2-40B4-BE49-F238E27FC236}">
                <a16:creationId xmlns:a16="http://schemas.microsoft.com/office/drawing/2014/main" id="{6EA4D408-2643-BD58-9F73-511973A454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6163" y="5014913"/>
            <a:ext cx="6391275" cy="45720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2400">
                <a:solidFill>
                  <a:schemeClr val="tx1"/>
                </a:solidFill>
              </a:rPr>
              <a:t>Иисус ходил по Своей земле</a:t>
            </a:r>
            <a:r>
              <a:rPr lang="en-US" altLang="en-US" sz="2400">
                <a:solidFill>
                  <a:schemeClr val="tx1"/>
                </a:solidFill>
              </a:rPr>
              <a:t>:</a:t>
            </a:r>
          </a:p>
        </p:txBody>
      </p:sp>
      <p:sp>
        <p:nvSpPr>
          <p:cNvPr id="556057" name="Text Box 25">
            <a:extLst>
              <a:ext uri="{FF2B5EF4-FFF2-40B4-BE49-F238E27FC236}">
                <a16:creationId xmlns:a16="http://schemas.microsoft.com/office/drawing/2014/main" id="{ABCF8C18-08ED-0A3B-9762-1B2491AF2A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8563" y="5495925"/>
            <a:ext cx="6391275" cy="45720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en-US" sz="2400">
                <a:solidFill>
                  <a:schemeClr val="tx1"/>
                </a:solidFill>
              </a:rPr>
              <a:t>более поздняя Капернаумская синагога.</a:t>
            </a:r>
            <a:endParaRPr lang="en-US" altLang="en-US" sz="2400">
              <a:solidFill>
                <a:schemeClr val="tx1"/>
              </a:solidFill>
            </a:endParaRPr>
          </a:p>
        </p:txBody>
      </p:sp>
      <p:sp>
        <p:nvSpPr>
          <p:cNvPr id="556058" name="Rectangle 26">
            <a:extLst>
              <a:ext uri="{FF2B5EF4-FFF2-40B4-BE49-F238E27FC236}">
                <a16:creationId xmlns:a16="http://schemas.microsoft.com/office/drawing/2014/main" id="{519A4EBB-EF48-9F20-FF93-CD03412E14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97850" y="3614738"/>
            <a:ext cx="593725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10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pitchFamily="2" charset="0"/>
              </a:rPr>
              <a:t>Жизнь</a:t>
            </a:r>
            <a:endParaRPr lang="en-US" altLang="en-US" sz="1000" i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elvetica" pitchFamily="2" charset="0"/>
            </a:endParaRPr>
          </a:p>
        </p:txBody>
      </p:sp>
    </p:spTree>
  </p:cSld>
  <p:clrMapOvr>
    <a:masterClrMapping/>
  </p:clrMapOvr>
  <p:transition spd="med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2822" name="Group 86">
            <a:extLst>
              <a:ext uri="{FF2B5EF4-FFF2-40B4-BE49-F238E27FC236}">
                <a16:creationId xmlns:a16="http://schemas.microsoft.com/office/drawing/2014/main" id="{2A012FAC-EFB1-4770-5D90-2B38CBE23CA5}"/>
              </a:ext>
            </a:extLst>
          </p:cNvPr>
          <p:cNvGrpSpPr>
            <a:grpSpLocks/>
          </p:cNvGrpSpPr>
          <p:nvPr/>
        </p:nvGrpSpPr>
        <p:grpSpPr bwMode="auto">
          <a:xfrm>
            <a:off x="11113" y="12700"/>
            <a:ext cx="2249487" cy="1955800"/>
            <a:chOff x="0" y="0"/>
            <a:chExt cx="1246" cy="1232"/>
          </a:xfrm>
        </p:grpSpPr>
        <p:sp>
          <p:nvSpPr>
            <p:cNvPr id="372823" name="Rectangle 87">
              <a:extLst>
                <a:ext uri="{FF2B5EF4-FFF2-40B4-BE49-F238E27FC236}">
                  <a16:creationId xmlns:a16="http://schemas.microsoft.com/office/drawing/2014/main" id="{5D36B3DE-0199-FBB7-62F6-C7C983703A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246" cy="123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2824" name="Rectangle 88">
              <a:extLst>
                <a:ext uri="{FF2B5EF4-FFF2-40B4-BE49-F238E27FC236}">
                  <a16:creationId xmlns:a16="http://schemas.microsoft.com/office/drawing/2014/main" id="{DBAABB6B-F048-DB69-8D9C-5C135C869C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6" y="202"/>
              <a:ext cx="1000" cy="1030"/>
            </a:xfrm>
            <a:prstGeom prst="rect">
              <a:avLst/>
            </a:prstGeom>
            <a:solidFill>
              <a:srgbClr val="47474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2825" name="Rectangle 89">
              <a:extLst>
                <a:ext uri="{FF2B5EF4-FFF2-40B4-BE49-F238E27FC236}">
                  <a16:creationId xmlns:a16="http://schemas.microsoft.com/office/drawing/2014/main" id="{E23126FC-A948-9FF7-A75F-C756B14CB4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172" cy="1165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72779" name="Text Box 43">
            <a:extLst>
              <a:ext uri="{FF2B5EF4-FFF2-40B4-BE49-F238E27FC236}">
                <a16:creationId xmlns:a16="http://schemas.microsoft.com/office/drawing/2014/main" id="{21A55643-DBCB-629B-9C12-639FFE927B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6483350"/>
            <a:ext cx="19939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 altLang="en-US" sz="1600">
              <a:solidFill>
                <a:schemeClr val="tx1"/>
              </a:solidFill>
            </a:endParaRPr>
          </a:p>
        </p:txBody>
      </p:sp>
      <p:sp>
        <p:nvSpPr>
          <p:cNvPr id="372781" name="Text Box 45">
            <a:extLst>
              <a:ext uri="{FF2B5EF4-FFF2-40B4-BE49-F238E27FC236}">
                <a16:creationId xmlns:a16="http://schemas.microsoft.com/office/drawing/2014/main" id="{4FD1BD79-626B-132F-F611-778FB2629B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1538" y="63500"/>
            <a:ext cx="5957887" cy="30480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1400">
                <a:solidFill>
                  <a:schemeClr val="tx1"/>
                </a:solidFill>
              </a:rPr>
              <a:t>Марка</a:t>
            </a:r>
            <a:r>
              <a:rPr lang="en-US" altLang="en-US" sz="1400">
                <a:solidFill>
                  <a:schemeClr val="tx1"/>
                </a:solidFill>
              </a:rPr>
              <a:t> 1:21; </a:t>
            </a:r>
            <a:r>
              <a:rPr lang="ru-RU" altLang="en-US" sz="1400">
                <a:solidFill>
                  <a:schemeClr val="tx1"/>
                </a:solidFill>
              </a:rPr>
              <a:t>Иоанна</a:t>
            </a:r>
            <a:r>
              <a:rPr lang="en-US" altLang="en-US" sz="1400">
                <a:solidFill>
                  <a:schemeClr val="tx1"/>
                </a:solidFill>
              </a:rPr>
              <a:t> 6:59</a:t>
            </a:r>
          </a:p>
        </p:txBody>
      </p:sp>
      <p:sp>
        <p:nvSpPr>
          <p:cNvPr id="372810" name="Text Box 74">
            <a:extLst>
              <a:ext uri="{FF2B5EF4-FFF2-40B4-BE49-F238E27FC236}">
                <a16:creationId xmlns:a16="http://schemas.microsoft.com/office/drawing/2014/main" id="{209D402C-41C3-1430-148F-C867E24795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8550" y="90488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372814" name="Rectangle 78">
            <a:extLst>
              <a:ext uri="{FF2B5EF4-FFF2-40B4-BE49-F238E27FC236}">
                <a16:creationId xmlns:a16="http://schemas.microsoft.com/office/drawing/2014/main" id="{B678D4E8-A476-E471-8019-50F2559283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85138" y="658495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26</a:t>
            </a:r>
          </a:p>
        </p:txBody>
      </p:sp>
      <p:pic>
        <p:nvPicPr>
          <p:cNvPr id="372818" name="Picture 82">
            <a:extLst>
              <a:ext uri="{FF2B5EF4-FFF2-40B4-BE49-F238E27FC236}">
                <a16:creationId xmlns:a16="http://schemas.microsoft.com/office/drawing/2014/main" id="{1965156F-A282-E3D3-4558-BB1A31931B78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388" y="569913"/>
            <a:ext cx="7996237" cy="572611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2796" name="AutoShape 60">
            <a:extLst>
              <a:ext uri="{FF2B5EF4-FFF2-40B4-BE49-F238E27FC236}">
                <a16:creationId xmlns:a16="http://schemas.microsoft.com/office/drawing/2014/main" id="{06EE52CB-6E48-A1D9-B714-E80777B161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2797" name="Rectangle 61">
            <a:extLst>
              <a:ext uri="{FF2B5EF4-FFF2-40B4-BE49-F238E27FC236}">
                <a16:creationId xmlns:a16="http://schemas.microsoft.com/office/drawing/2014/main" id="{D6B25E43-35D3-2095-5D19-3BB19E86BF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2798" name="Line 62">
            <a:extLst>
              <a:ext uri="{FF2B5EF4-FFF2-40B4-BE49-F238E27FC236}">
                <a16:creationId xmlns:a16="http://schemas.microsoft.com/office/drawing/2014/main" id="{1AA32A3E-48D5-A71A-7F5A-30A9EABFE1C6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2799" name="Line 63">
            <a:extLst>
              <a:ext uri="{FF2B5EF4-FFF2-40B4-BE49-F238E27FC236}">
                <a16:creationId xmlns:a16="http://schemas.microsoft.com/office/drawing/2014/main" id="{8FE761EF-A070-D899-01BF-6C3B9272AE3A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2800" name="Line 64">
            <a:extLst>
              <a:ext uri="{FF2B5EF4-FFF2-40B4-BE49-F238E27FC236}">
                <a16:creationId xmlns:a16="http://schemas.microsoft.com/office/drawing/2014/main" id="{0CE3930E-78E7-4C9D-5AD7-7478C55BACA8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2801" name="Line 65">
            <a:extLst>
              <a:ext uri="{FF2B5EF4-FFF2-40B4-BE49-F238E27FC236}">
                <a16:creationId xmlns:a16="http://schemas.microsoft.com/office/drawing/2014/main" id="{F116333E-D55C-18DF-C6A1-5E7D83F94896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2802" name="Line 66">
            <a:extLst>
              <a:ext uri="{FF2B5EF4-FFF2-40B4-BE49-F238E27FC236}">
                <a16:creationId xmlns:a16="http://schemas.microsoft.com/office/drawing/2014/main" id="{2DB2D4A6-BED3-0122-4EE1-0A415F08BC63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2803" name="Rectangle 67">
            <a:extLst>
              <a:ext uri="{FF2B5EF4-FFF2-40B4-BE49-F238E27FC236}">
                <a16:creationId xmlns:a16="http://schemas.microsoft.com/office/drawing/2014/main" id="{6BE1FE74-E43A-0D05-1954-F3A0F40D90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3429000"/>
            <a:ext cx="714375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1200">
                <a:solidFill>
                  <a:srgbClr val="000000"/>
                </a:solidFill>
                <a:latin typeface="Chicago" charset="0"/>
              </a:rPr>
              <a:t>ИИСУС</a:t>
            </a:r>
            <a:endParaRPr lang="en-US" altLang="en-US" sz="1200">
              <a:solidFill>
                <a:srgbClr val="000000"/>
              </a:solidFill>
              <a:latin typeface="Chicago" charset="0"/>
            </a:endParaRPr>
          </a:p>
        </p:txBody>
      </p:sp>
      <p:sp>
        <p:nvSpPr>
          <p:cNvPr id="372804" name="Rectangle 68">
            <a:extLst>
              <a:ext uri="{FF2B5EF4-FFF2-40B4-BE49-F238E27FC236}">
                <a16:creationId xmlns:a16="http://schemas.microsoft.com/office/drawing/2014/main" id="{C35F997F-A3B0-4E24-7481-CBAF4F31D8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2805" name="Line 69">
            <a:extLst>
              <a:ext uri="{FF2B5EF4-FFF2-40B4-BE49-F238E27FC236}">
                <a16:creationId xmlns:a16="http://schemas.microsoft.com/office/drawing/2014/main" id="{D733F412-E46B-6FCB-1807-F47BCFF753D0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2806" name="Line 70">
            <a:extLst>
              <a:ext uri="{FF2B5EF4-FFF2-40B4-BE49-F238E27FC236}">
                <a16:creationId xmlns:a16="http://schemas.microsoft.com/office/drawing/2014/main" id="{97F0ED9D-7B04-3A00-16BE-B0DA445F9269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2807" name="Rectangle 71">
            <a:extLst>
              <a:ext uri="{FF2B5EF4-FFF2-40B4-BE49-F238E27FC236}">
                <a16:creationId xmlns:a16="http://schemas.microsoft.com/office/drawing/2014/main" id="{13DE8505-756B-9A2E-1FBC-44732BE881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2808" name="Rectangle 72">
            <a:extLst>
              <a:ext uri="{FF2B5EF4-FFF2-40B4-BE49-F238E27FC236}">
                <a16:creationId xmlns:a16="http://schemas.microsoft.com/office/drawing/2014/main" id="{2DCAAE6E-5168-245B-4DBC-721DA06A69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2820" name="Text Box 84">
            <a:extLst>
              <a:ext uri="{FF2B5EF4-FFF2-40B4-BE49-F238E27FC236}">
                <a16:creationId xmlns:a16="http://schemas.microsoft.com/office/drawing/2014/main" id="{6053D5C6-6788-54E4-29E6-42D4E27B73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6163" y="5014913"/>
            <a:ext cx="6391275" cy="45720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2400">
                <a:solidFill>
                  <a:schemeClr val="tx1"/>
                </a:solidFill>
              </a:rPr>
              <a:t>Иисус ходил по Своей земле</a:t>
            </a:r>
            <a:r>
              <a:rPr lang="en-US" altLang="en-US" sz="2400">
                <a:solidFill>
                  <a:schemeClr val="tx1"/>
                </a:solidFill>
              </a:rPr>
              <a:t>:</a:t>
            </a:r>
          </a:p>
        </p:txBody>
      </p:sp>
      <p:sp>
        <p:nvSpPr>
          <p:cNvPr id="372821" name="Text Box 85">
            <a:extLst>
              <a:ext uri="{FF2B5EF4-FFF2-40B4-BE49-F238E27FC236}">
                <a16:creationId xmlns:a16="http://schemas.microsoft.com/office/drawing/2014/main" id="{FA3D0B37-5FFB-8E2E-0EE6-C4F4406017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8563" y="5495925"/>
            <a:ext cx="6391275" cy="45720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en-US" sz="2400">
                <a:solidFill>
                  <a:schemeClr val="tx1"/>
                </a:solidFill>
              </a:rPr>
              <a:t>более поздняя Капернаумская синагога.</a:t>
            </a:r>
            <a:endParaRPr lang="en-US" altLang="en-US" sz="2400">
              <a:solidFill>
                <a:schemeClr val="tx1"/>
              </a:solidFill>
            </a:endParaRPr>
          </a:p>
        </p:txBody>
      </p:sp>
      <p:sp>
        <p:nvSpPr>
          <p:cNvPr id="372826" name="Rectangle 90">
            <a:extLst>
              <a:ext uri="{FF2B5EF4-FFF2-40B4-BE49-F238E27FC236}">
                <a16:creationId xmlns:a16="http://schemas.microsoft.com/office/drawing/2014/main" id="{A03B6C6B-A277-E95C-F9E1-8FBBD1EEBC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97850" y="3614738"/>
            <a:ext cx="593725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10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pitchFamily="2" charset="0"/>
              </a:rPr>
              <a:t>Жизнь</a:t>
            </a:r>
            <a:endParaRPr lang="en-US" altLang="en-US" sz="1000" i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elvetica" pitchFamily="2" charset="0"/>
            </a:endParaRPr>
          </a:p>
        </p:txBody>
      </p:sp>
    </p:spTree>
  </p:cSld>
  <p:clrMapOvr>
    <a:masterClrMapping/>
  </p:clrMapOvr>
  <p:transition spd="med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058" name="Rectangle 2" hidden="1">
            <a:extLst>
              <a:ext uri="{FF2B5EF4-FFF2-40B4-BE49-F238E27FC236}">
                <a16:creationId xmlns:a16="http://schemas.microsoft.com/office/drawing/2014/main" id="{CEE6C715-A19C-CAF0-B76A-8CADEBBF6094}"/>
              </a:ext>
            </a:extLst>
          </p:cNvPr>
          <p:cNvSpPr>
            <a:spLocks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altLang="en-US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557059" name="Picture 3">
            <a:extLst>
              <a:ext uri="{FF2B5EF4-FFF2-40B4-BE49-F238E27FC236}">
                <a16:creationId xmlns:a16="http://schemas.microsoft.com/office/drawing/2014/main" id="{FA590280-8ABD-BB73-304C-50FDE25712F4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50" y="514350"/>
            <a:ext cx="7894638" cy="579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 r:embed="rId4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101600" cmpd="thinThick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57061" name="Rectangle 5">
            <a:extLst>
              <a:ext uri="{FF2B5EF4-FFF2-40B4-BE49-F238E27FC236}">
                <a16:creationId xmlns:a16="http://schemas.microsoft.com/office/drawing/2014/main" id="{3AD940A4-2E0E-B634-337E-10A3AE898A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1825" y="519113"/>
            <a:ext cx="7869238" cy="5716587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7063" name="Text Box 7">
            <a:extLst>
              <a:ext uri="{FF2B5EF4-FFF2-40B4-BE49-F238E27FC236}">
                <a16:creationId xmlns:a16="http://schemas.microsoft.com/office/drawing/2014/main" id="{7828BAA7-DC2C-DE54-952C-7F31A2C25B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8563" y="5495925"/>
            <a:ext cx="6391275" cy="45720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en-US" sz="2400">
                <a:solidFill>
                  <a:schemeClr val="tx1"/>
                </a:solidFill>
              </a:rPr>
              <a:t>базальтовые улицы Капернаума.</a:t>
            </a:r>
            <a:endParaRPr lang="en-US" altLang="en-US" sz="2400">
              <a:solidFill>
                <a:schemeClr val="tx1"/>
              </a:solidFill>
            </a:endParaRPr>
          </a:p>
        </p:txBody>
      </p:sp>
      <p:sp>
        <p:nvSpPr>
          <p:cNvPr id="557064" name="Rectangle 8">
            <a:extLst>
              <a:ext uri="{FF2B5EF4-FFF2-40B4-BE49-F238E27FC236}">
                <a16:creationId xmlns:a16="http://schemas.microsoft.com/office/drawing/2014/main" id="{92C1A5CF-1407-6929-71F5-0E26B7D9E9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88313" y="658495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27</a:t>
            </a:r>
          </a:p>
        </p:txBody>
      </p:sp>
      <p:sp>
        <p:nvSpPr>
          <p:cNvPr id="557065" name="Rectangle 9">
            <a:extLst>
              <a:ext uri="{FF2B5EF4-FFF2-40B4-BE49-F238E27FC236}">
                <a16:creationId xmlns:a16="http://schemas.microsoft.com/office/drawing/2014/main" id="{D23D561B-10F9-0249-C44C-55BA55BA5B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3429000"/>
            <a:ext cx="679450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en-US" sz="1200">
                <a:solidFill>
                  <a:srgbClr val="000000"/>
                </a:solidFill>
                <a:latin typeface="Chicago" charset="0"/>
              </a:rPr>
              <a:t>JESUS</a:t>
            </a:r>
          </a:p>
        </p:txBody>
      </p:sp>
      <p:sp>
        <p:nvSpPr>
          <p:cNvPr id="557066" name="AutoShape 10">
            <a:extLst>
              <a:ext uri="{FF2B5EF4-FFF2-40B4-BE49-F238E27FC236}">
                <a16:creationId xmlns:a16="http://schemas.microsoft.com/office/drawing/2014/main" id="{54DE51BA-97DF-0BFE-26CD-0199687F47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7067" name="Rectangle 11">
            <a:extLst>
              <a:ext uri="{FF2B5EF4-FFF2-40B4-BE49-F238E27FC236}">
                <a16:creationId xmlns:a16="http://schemas.microsoft.com/office/drawing/2014/main" id="{19684005-32B4-82FD-221B-0EEC931263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7068" name="Line 12">
            <a:extLst>
              <a:ext uri="{FF2B5EF4-FFF2-40B4-BE49-F238E27FC236}">
                <a16:creationId xmlns:a16="http://schemas.microsoft.com/office/drawing/2014/main" id="{60898ABA-8B25-59B2-F945-98E68D9F7FF9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7069" name="Line 13">
            <a:extLst>
              <a:ext uri="{FF2B5EF4-FFF2-40B4-BE49-F238E27FC236}">
                <a16:creationId xmlns:a16="http://schemas.microsoft.com/office/drawing/2014/main" id="{E9BF210F-77F9-80C6-D920-DD40DB2EA220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7070" name="Line 14">
            <a:extLst>
              <a:ext uri="{FF2B5EF4-FFF2-40B4-BE49-F238E27FC236}">
                <a16:creationId xmlns:a16="http://schemas.microsoft.com/office/drawing/2014/main" id="{DDD6AC05-BDB4-469C-248D-64A2DCA47F49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7071" name="Line 15">
            <a:extLst>
              <a:ext uri="{FF2B5EF4-FFF2-40B4-BE49-F238E27FC236}">
                <a16:creationId xmlns:a16="http://schemas.microsoft.com/office/drawing/2014/main" id="{3EA1FB6B-E394-FBF2-3C7E-3D0F51C767BE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7072" name="Line 16">
            <a:extLst>
              <a:ext uri="{FF2B5EF4-FFF2-40B4-BE49-F238E27FC236}">
                <a16:creationId xmlns:a16="http://schemas.microsoft.com/office/drawing/2014/main" id="{27F03D2F-0F0D-5BE3-7CE3-FB51A1F3B547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7073" name="Rectangle 17">
            <a:extLst>
              <a:ext uri="{FF2B5EF4-FFF2-40B4-BE49-F238E27FC236}">
                <a16:creationId xmlns:a16="http://schemas.microsoft.com/office/drawing/2014/main" id="{29AFCB59-23F7-1763-3975-D95ECE4874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3429000"/>
            <a:ext cx="714375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1200">
                <a:solidFill>
                  <a:srgbClr val="000000"/>
                </a:solidFill>
                <a:latin typeface="Chicago" charset="0"/>
              </a:rPr>
              <a:t>ИИСУС</a:t>
            </a:r>
            <a:endParaRPr lang="en-US" altLang="en-US" sz="1200">
              <a:solidFill>
                <a:srgbClr val="000000"/>
              </a:solidFill>
              <a:latin typeface="Chicago" charset="0"/>
            </a:endParaRPr>
          </a:p>
        </p:txBody>
      </p:sp>
      <p:sp>
        <p:nvSpPr>
          <p:cNvPr id="557074" name="Rectangle 18">
            <a:extLst>
              <a:ext uri="{FF2B5EF4-FFF2-40B4-BE49-F238E27FC236}">
                <a16:creationId xmlns:a16="http://schemas.microsoft.com/office/drawing/2014/main" id="{F9D5842A-EE0F-D7D7-A249-06FC706108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7075" name="Line 19">
            <a:extLst>
              <a:ext uri="{FF2B5EF4-FFF2-40B4-BE49-F238E27FC236}">
                <a16:creationId xmlns:a16="http://schemas.microsoft.com/office/drawing/2014/main" id="{1CED43AC-70A2-7F20-3B03-6ADCE70B8D7D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7076" name="Line 20">
            <a:extLst>
              <a:ext uri="{FF2B5EF4-FFF2-40B4-BE49-F238E27FC236}">
                <a16:creationId xmlns:a16="http://schemas.microsoft.com/office/drawing/2014/main" id="{25530DEB-89ED-4098-67D8-BF25721DC363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7077" name="Rectangle 21">
            <a:extLst>
              <a:ext uri="{FF2B5EF4-FFF2-40B4-BE49-F238E27FC236}">
                <a16:creationId xmlns:a16="http://schemas.microsoft.com/office/drawing/2014/main" id="{23468DA4-FEE7-6A64-3F43-0ABB263E29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7078" name="Rectangle 22">
            <a:extLst>
              <a:ext uri="{FF2B5EF4-FFF2-40B4-BE49-F238E27FC236}">
                <a16:creationId xmlns:a16="http://schemas.microsoft.com/office/drawing/2014/main" id="{6F95A192-C695-2AB7-C97C-72889F8020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7080" name="Text Box 24">
            <a:extLst>
              <a:ext uri="{FF2B5EF4-FFF2-40B4-BE49-F238E27FC236}">
                <a16:creationId xmlns:a16="http://schemas.microsoft.com/office/drawing/2014/main" id="{DDDAFBD5-FD7F-4A76-FF41-316960F110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6163" y="5014913"/>
            <a:ext cx="6391275" cy="45720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2400">
                <a:solidFill>
                  <a:schemeClr val="tx1"/>
                </a:solidFill>
              </a:rPr>
              <a:t>Иисус ходил по Своей земле</a:t>
            </a:r>
            <a:r>
              <a:rPr lang="en-US" altLang="en-US" sz="2400">
                <a:solidFill>
                  <a:schemeClr val="tx1"/>
                </a:solidFill>
              </a:rPr>
              <a:t>:</a:t>
            </a:r>
          </a:p>
        </p:txBody>
      </p:sp>
      <p:sp>
        <p:nvSpPr>
          <p:cNvPr id="557081" name="Rectangle 25">
            <a:extLst>
              <a:ext uri="{FF2B5EF4-FFF2-40B4-BE49-F238E27FC236}">
                <a16:creationId xmlns:a16="http://schemas.microsoft.com/office/drawing/2014/main" id="{07E5B675-FA1F-557F-99CD-E113BD3C99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97850" y="3614738"/>
            <a:ext cx="593725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10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pitchFamily="2" charset="0"/>
              </a:rPr>
              <a:t>Жизнь</a:t>
            </a:r>
            <a:endParaRPr lang="en-US" altLang="en-US" sz="1000" i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elvetica" pitchFamily="2" charset="0"/>
            </a:endParaRPr>
          </a:p>
        </p:txBody>
      </p:sp>
    </p:spTree>
  </p:cSld>
  <p:clrMapOvr>
    <a:masterClrMapping/>
  </p:clrMapOvr>
  <p:transition spd="med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082" name="Rectangle 2" hidden="1">
            <a:extLst>
              <a:ext uri="{FF2B5EF4-FFF2-40B4-BE49-F238E27FC236}">
                <a16:creationId xmlns:a16="http://schemas.microsoft.com/office/drawing/2014/main" id="{616124E5-631A-F6BC-852A-329935D3C6DE}"/>
              </a:ext>
            </a:extLst>
          </p:cNvPr>
          <p:cNvSpPr>
            <a:spLocks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altLang="en-US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558083" name="Picture 3">
            <a:extLst>
              <a:ext uri="{FF2B5EF4-FFF2-40B4-BE49-F238E27FC236}">
                <a16:creationId xmlns:a16="http://schemas.microsoft.com/office/drawing/2014/main" id="{F2CCAFE6-D180-2BD7-C1E1-CD6AA42969C4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438" y="522288"/>
            <a:ext cx="7978775" cy="578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58085" name="Rectangle 5">
            <a:extLst>
              <a:ext uri="{FF2B5EF4-FFF2-40B4-BE49-F238E27FC236}">
                <a16:creationId xmlns:a16="http://schemas.microsoft.com/office/drawing/2014/main" id="{655991FF-EB7B-B415-9A11-2E58575D69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1825" y="519113"/>
            <a:ext cx="7869238" cy="5716587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8088" name="Rectangle 8">
            <a:extLst>
              <a:ext uri="{FF2B5EF4-FFF2-40B4-BE49-F238E27FC236}">
                <a16:creationId xmlns:a16="http://schemas.microsoft.com/office/drawing/2014/main" id="{C8B49125-86C0-6944-CA99-48020FAC6B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88313" y="658495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28</a:t>
            </a:r>
          </a:p>
        </p:txBody>
      </p:sp>
      <p:sp>
        <p:nvSpPr>
          <p:cNvPr id="558089" name="Rectangle 9">
            <a:extLst>
              <a:ext uri="{FF2B5EF4-FFF2-40B4-BE49-F238E27FC236}">
                <a16:creationId xmlns:a16="http://schemas.microsoft.com/office/drawing/2014/main" id="{2EDDEC82-BED4-8EF2-632E-EFB8C0AA32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3429000"/>
            <a:ext cx="679450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en-US" sz="1200">
                <a:solidFill>
                  <a:srgbClr val="000000"/>
                </a:solidFill>
                <a:latin typeface="Chicago" charset="0"/>
              </a:rPr>
              <a:t>JESUS</a:t>
            </a:r>
          </a:p>
        </p:txBody>
      </p:sp>
      <p:sp>
        <p:nvSpPr>
          <p:cNvPr id="558090" name="AutoShape 10">
            <a:extLst>
              <a:ext uri="{FF2B5EF4-FFF2-40B4-BE49-F238E27FC236}">
                <a16:creationId xmlns:a16="http://schemas.microsoft.com/office/drawing/2014/main" id="{9800FA1C-5AC8-DF12-A5BB-CC0500FBE0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8091" name="Rectangle 11">
            <a:extLst>
              <a:ext uri="{FF2B5EF4-FFF2-40B4-BE49-F238E27FC236}">
                <a16:creationId xmlns:a16="http://schemas.microsoft.com/office/drawing/2014/main" id="{D1856A58-DAE6-9E17-47FF-1D89DB84BF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8092" name="Line 12">
            <a:extLst>
              <a:ext uri="{FF2B5EF4-FFF2-40B4-BE49-F238E27FC236}">
                <a16:creationId xmlns:a16="http://schemas.microsoft.com/office/drawing/2014/main" id="{BB1BCA0A-D761-053F-28F7-2AFAA86D94F5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8093" name="Line 13">
            <a:extLst>
              <a:ext uri="{FF2B5EF4-FFF2-40B4-BE49-F238E27FC236}">
                <a16:creationId xmlns:a16="http://schemas.microsoft.com/office/drawing/2014/main" id="{1A4EEB1D-E6DD-6287-05CA-78F346F66DBD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8094" name="Line 14">
            <a:extLst>
              <a:ext uri="{FF2B5EF4-FFF2-40B4-BE49-F238E27FC236}">
                <a16:creationId xmlns:a16="http://schemas.microsoft.com/office/drawing/2014/main" id="{26EDA4C4-A7DA-9107-2437-FF5EC477833E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8095" name="Line 15">
            <a:extLst>
              <a:ext uri="{FF2B5EF4-FFF2-40B4-BE49-F238E27FC236}">
                <a16:creationId xmlns:a16="http://schemas.microsoft.com/office/drawing/2014/main" id="{05C774A7-9493-EF3F-ECCE-DB52B5FEBE17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8096" name="Line 16">
            <a:extLst>
              <a:ext uri="{FF2B5EF4-FFF2-40B4-BE49-F238E27FC236}">
                <a16:creationId xmlns:a16="http://schemas.microsoft.com/office/drawing/2014/main" id="{DE3A5E49-251B-9E6A-DA61-324E73D5CE51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8097" name="Rectangle 17">
            <a:extLst>
              <a:ext uri="{FF2B5EF4-FFF2-40B4-BE49-F238E27FC236}">
                <a16:creationId xmlns:a16="http://schemas.microsoft.com/office/drawing/2014/main" id="{BEBD350E-085C-8729-9139-A7E044B7C7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3429000"/>
            <a:ext cx="714375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1200">
                <a:solidFill>
                  <a:srgbClr val="000000"/>
                </a:solidFill>
                <a:latin typeface="Chicago" charset="0"/>
              </a:rPr>
              <a:t>ИИСУС</a:t>
            </a:r>
            <a:endParaRPr lang="en-US" altLang="en-US" sz="1200">
              <a:solidFill>
                <a:srgbClr val="000000"/>
              </a:solidFill>
              <a:latin typeface="Chicago" charset="0"/>
            </a:endParaRPr>
          </a:p>
        </p:txBody>
      </p:sp>
      <p:sp>
        <p:nvSpPr>
          <p:cNvPr id="558098" name="Rectangle 18">
            <a:extLst>
              <a:ext uri="{FF2B5EF4-FFF2-40B4-BE49-F238E27FC236}">
                <a16:creationId xmlns:a16="http://schemas.microsoft.com/office/drawing/2014/main" id="{61743D5B-6FB6-014A-A757-9C0CDA2481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8099" name="Line 19">
            <a:extLst>
              <a:ext uri="{FF2B5EF4-FFF2-40B4-BE49-F238E27FC236}">
                <a16:creationId xmlns:a16="http://schemas.microsoft.com/office/drawing/2014/main" id="{72FAB964-2301-D54B-D73C-C0589C07172E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8100" name="Line 20">
            <a:extLst>
              <a:ext uri="{FF2B5EF4-FFF2-40B4-BE49-F238E27FC236}">
                <a16:creationId xmlns:a16="http://schemas.microsoft.com/office/drawing/2014/main" id="{D0BBBF7D-784A-EDF7-FD5C-7587C354EEDE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8101" name="Rectangle 21">
            <a:extLst>
              <a:ext uri="{FF2B5EF4-FFF2-40B4-BE49-F238E27FC236}">
                <a16:creationId xmlns:a16="http://schemas.microsoft.com/office/drawing/2014/main" id="{6F6E28B4-D656-2AE8-A4A7-AFC8892490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8102" name="Rectangle 22">
            <a:extLst>
              <a:ext uri="{FF2B5EF4-FFF2-40B4-BE49-F238E27FC236}">
                <a16:creationId xmlns:a16="http://schemas.microsoft.com/office/drawing/2014/main" id="{F5D8880D-9A12-C5AE-3B8E-819C40EA20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8104" name="Text Box 24">
            <a:extLst>
              <a:ext uri="{FF2B5EF4-FFF2-40B4-BE49-F238E27FC236}">
                <a16:creationId xmlns:a16="http://schemas.microsoft.com/office/drawing/2014/main" id="{0B42F4D3-32B3-F9B1-EC85-A9477684FF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6163" y="5014913"/>
            <a:ext cx="6391275" cy="45720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2400">
                <a:solidFill>
                  <a:schemeClr val="tx1"/>
                </a:solidFill>
              </a:rPr>
              <a:t>Иисус ходил по Своей земле</a:t>
            </a:r>
            <a:r>
              <a:rPr lang="en-US" altLang="en-US" sz="2400">
                <a:solidFill>
                  <a:schemeClr val="tx1"/>
                </a:solidFill>
              </a:rPr>
              <a:t>:</a:t>
            </a:r>
          </a:p>
        </p:txBody>
      </p:sp>
      <p:sp>
        <p:nvSpPr>
          <p:cNvPr id="558105" name="Text Box 25">
            <a:extLst>
              <a:ext uri="{FF2B5EF4-FFF2-40B4-BE49-F238E27FC236}">
                <a16:creationId xmlns:a16="http://schemas.microsoft.com/office/drawing/2014/main" id="{43E029CE-BD71-CFA5-1571-C87784FE75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8563" y="5495925"/>
            <a:ext cx="6391275" cy="45720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en-US" sz="2400">
                <a:solidFill>
                  <a:schemeClr val="tx1"/>
                </a:solidFill>
              </a:rPr>
              <a:t>базальтовые улицы Капернаума.</a:t>
            </a:r>
            <a:endParaRPr lang="en-US" altLang="en-US" sz="2400">
              <a:solidFill>
                <a:schemeClr val="tx1"/>
              </a:solidFill>
            </a:endParaRPr>
          </a:p>
        </p:txBody>
      </p:sp>
      <p:sp>
        <p:nvSpPr>
          <p:cNvPr id="558107" name="Rectangle 27">
            <a:extLst>
              <a:ext uri="{FF2B5EF4-FFF2-40B4-BE49-F238E27FC236}">
                <a16:creationId xmlns:a16="http://schemas.microsoft.com/office/drawing/2014/main" id="{EE8E2A2F-7DAE-2D19-D6DB-6561ABBA8A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97850" y="3614738"/>
            <a:ext cx="593725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10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pitchFamily="2" charset="0"/>
              </a:rPr>
              <a:t>Жизнь</a:t>
            </a:r>
            <a:endParaRPr lang="en-US" altLang="en-US" sz="1000" i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elvetica" pitchFamily="2" charset="0"/>
            </a:endParaRPr>
          </a:p>
        </p:txBody>
      </p:sp>
    </p:spTree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024" name="Rectangle 16">
            <a:extLst>
              <a:ext uri="{FF2B5EF4-FFF2-40B4-BE49-F238E27FC236}">
                <a16:creationId xmlns:a16="http://schemas.microsoft.com/office/drawing/2014/main" id="{035D36D1-00AD-3286-FB33-8A26FBE880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72325" y="5608638"/>
            <a:ext cx="1176338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9025" name="Rectangle 17">
            <a:extLst>
              <a:ext uri="{FF2B5EF4-FFF2-40B4-BE49-F238E27FC236}">
                <a16:creationId xmlns:a16="http://schemas.microsoft.com/office/drawing/2014/main" id="{AA1BFA3C-1B4A-102D-B694-28121C6AAD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33813" y="3860800"/>
            <a:ext cx="3271837" cy="1554163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9026" name="AutoShape 18">
            <a:extLst>
              <a:ext uri="{FF2B5EF4-FFF2-40B4-BE49-F238E27FC236}">
                <a16:creationId xmlns:a16="http://schemas.microsoft.com/office/drawing/2014/main" id="{355962A2-CFBC-8F81-E946-D36ED1B513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1238" y="2300288"/>
            <a:ext cx="1485900" cy="1200150"/>
          </a:xfrm>
          <a:prstGeom prst="star16">
            <a:avLst>
              <a:gd name="adj" fmla="val 37500"/>
            </a:avLst>
          </a:prstGeom>
          <a:gradFill rotWithShape="0">
            <a:gsLst>
              <a:gs pos="0">
                <a:srgbClr val="FFD34A"/>
              </a:gs>
              <a:gs pos="100000">
                <a:srgbClr val="FFD34A">
                  <a:gamma/>
                  <a:shade val="60000"/>
                  <a:invGamma/>
                </a:srgbClr>
              </a:gs>
            </a:gsLst>
            <a:path path="shape">
              <a:fillToRect l="50000" t="50000" r="50000" b="50000"/>
            </a:path>
          </a:gradFill>
          <a:ln w="50800">
            <a:solidFill>
              <a:schemeClr val="accent2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299029" name="Rectangle 21">
            <a:extLst>
              <a:ext uri="{FF2B5EF4-FFF2-40B4-BE49-F238E27FC236}">
                <a16:creationId xmlns:a16="http://schemas.microsoft.com/office/drawing/2014/main" id="{0534B082-CABB-9DDB-5885-A46F834E58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99350" y="6102350"/>
            <a:ext cx="1185863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9070" name="Rectangle 62">
            <a:extLst>
              <a:ext uri="{FF2B5EF4-FFF2-40B4-BE49-F238E27FC236}">
                <a16:creationId xmlns:a16="http://schemas.microsoft.com/office/drawing/2014/main" id="{6A4FE318-90AD-B428-C5EF-554F1C6221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55950" y="1377950"/>
            <a:ext cx="3035300" cy="44069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299071" name="AutoShape 63">
            <a:extLst>
              <a:ext uri="{FF2B5EF4-FFF2-40B4-BE49-F238E27FC236}">
                <a16:creationId xmlns:a16="http://schemas.microsoft.com/office/drawing/2014/main" id="{2648177E-7061-0568-292C-AE3DAB6E28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559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9072" name="Rectangle 64">
            <a:extLst>
              <a:ext uri="{FF2B5EF4-FFF2-40B4-BE49-F238E27FC236}">
                <a16:creationId xmlns:a16="http://schemas.microsoft.com/office/drawing/2014/main" id="{0089C6CD-8B80-EACA-1357-84241445E3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559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9073" name="Rectangle 65">
            <a:extLst>
              <a:ext uri="{FF2B5EF4-FFF2-40B4-BE49-F238E27FC236}">
                <a16:creationId xmlns:a16="http://schemas.microsoft.com/office/drawing/2014/main" id="{08109D4A-6643-67A8-1918-AB1A4703E6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9925" y="928688"/>
            <a:ext cx="144145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9074" name="Line 66">
            <a:extLst>
              <a:ext uri="{FF2B5EF4-FFF2-40B4-BE49-F238E27FC236}">
                <a16:creationId xmlns:a16="http://schemas.microsoft.com/office/drawing/2014/main" id="{C0663327-FC82-20E0-A8AE-5F2032CAB8D9}"/>
              </a:ext>
            </a:extLst>
          </p:cNvPr>
          <p:cNvSpPr>
            <a:spLocks noChangeShapeType="1"/>
          </p:cNvSpPr>
          <p:nvPr/>
        </p:nvSpPr>
        <p:spPr bwMode="auto">
          <a:xfrm>
            <a:off x="3365500" y="27178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9075" name="Line 67">
            <a:extLst>
              <a:ext uri="{FF2B5EF4-FFF2-40B4-BE49-F238E27FC236}">
                <a16:creationId xmlns:a16="http://schemas.microsoft.com/office/drawing/2014/main" id="{820E19F4-368D-ECA4-5B1D-5A552B3CBBC5}"/>
              </a:ext>
            </a:extLst>
          </p:cNvPr>
          <p:cNvSpPr>
            <a:spLocks noChangeShapeType="1"/>
          </p:cNvSpPr>
          <p:nvPr/>
        </p:nvSpPr>
        <p:spPr bwMode="auto">
          <a:xfrm>
            <a:off x="3365500" y="31750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9076" name="Line 68">
            <a:extLst>
              <a:ext uri="{FF2B5EF4-FFF2-40B4-BE49-F238E27FC236}">
                <a16:creationId xmlns:a16="http://schemas.microsoft.com/office/drawing/2014/main" id="{96CCB943-F998-62D3-05BE-E9CCCA720B6C}"/>
              </a:ext>
            </a:extLst>
          </p:cNvPr>
          <p:cNvSpPr>
            <a:spLocks noChangeShapeType="1"/>
          </p:cNvSpPr>
          <p:nvPr/>
        </p:nvSpPr>
        <p:spPr bwMode="auto">
          <a:xfrm>
            <a:off x="3365500" y="50038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9077" name="Line 69">
            <a:extLst>
              <a:ext uri="{FF2B5EF4-FFF2-40B4-BE49-F238E27FC236}">
                <a16:creationId xmlns:a16="http://schemas.microsoft.com/office/drawing/2014/main" id="{B8217F56-1216-C366-E054-69B47A221DDC}"/>
              </a:ext>
            </a:extLst>
          </p:cNvPr>
          <p:cNvSpPr>
            <a:spLocks noChangeShapeType="1"/>
          </p:cNvSpPr>
          <p:nvPr/>
        </p:nvSpPr>
        <p:spPr bwMode="auto">
          <a:xfrm>
            <a:off x="3365500" y="22606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9078" name="Line 70">
            <a:extLst>
              <a:ext uri="{FF2B5EF4-FFF2-40B4-BE49-F238E27FC236}">
                <a16:creationId xmlns:a16="http://schemas.microsoft.com/office/drawing/2014/main" id="{3935432C-BC7D-2923-18F2-6E832294B5E7}"/>
              </a:ext>
            </a:extLst>
          </p:cNvPr>
          <p:cNvSpPr>
            <a:spLocks noChangeShapeType="1"/>
          </p:cNvSpPr>
          <p:nvPr/>
        </p:nvSpPr>
        <p:spPr bwMode="auto">
          <a:xfrm>
            <a:off x="3365500" y="3632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9079" name="Line 71">
            <a:extLst>
              <a:ext uri="{FF2B5EF4-FFF2-40B4-BE49-F238E27FC236}">
                <a16:creationId xmlns:a16="http://schemas.microsoft.com/office/drawing/2014/main" id="{28E64136-EE17-C7F6-F6E6-1743CDA770BC}"/>
              </a:ext>
            </a:extLst>
          </p:cNvPr>
          <p:cNvSpPr>
            <a:spLocks noChangeShapeType="1"/>
          </p:cNvSpPr>
          <p:nvPr/>
        </p:nvSpPr>
        <p:spPr bwMode="auto">
          <a:xfrm>
            <a:off x="3365500" y="45466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9080" name="Line 72">
            <a:extLst>
              <a:ext uri="{FF2B5EF4-FFF2-40B4-BE49-F238E27FC236}">
                <a16:creationId xmlns:a16="http://schemas.microsoft.com/office/drawing/2014/main" id="{B1DAB873-46C9-99FE-D778-5584917768A1}"/>
              </a:ext>
            </a:extLst>
          </p:cNvPr>
          <p:cNvSpPr>
            <a:spLocks noChangeShapeType="1"/>
          </p:cNvSpPr>
          <p:nvPr/>
        </p:nvSpPr>
        <p:spPr bwMode="auto">
          <a:xfrm>
            <a:off x="3365500" y="40894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9081" name="Rectangle 73">
            <a:extLst>
              <a:ext uri="{FF2B5EF4-FFF2-40B4-BE49-F238E27FC236}">
                <a16:creationId xmlns:a16="http://schemas.microsoft.com/office/drawing/2014/main" id="{D8A7E459-D4C7-805B-1819-3F290E4A8F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4013" y="914400"/>
            <a:ext cx="1965325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en-US" sz="2800" b="0">
                <a:solidFill>
                  <a:schemeClr val="accent1"/>
                </a:solidFill>
                <a:latin typeface="Times" panose="020F07020304040A0204" pitchFamily="34" charset="0"/>
              </a:rPr>
              <a:t>   </a:t>
            </a:r>
            <a:r>
              <a:rPr lang="ru-RU" altLang="en-US" sz="3200">
                <a:solidFill>
                  <a:schemeClr val="accent1"/>
                </a:solidFill>
                <a:latin typeface="Times" panose="020F07020304040A0204" pitchFamily="34" charset="0"/>
              </a:rPr>
              <a:t>ИИСУС</a:t>
            </a:r>
            <a:endParaRPr lang="en-US" altLang="en-US" sz="3200">
              <a:solidFill>
                <a:schemeClr val="accent1"/>
              </a:solidFill>
              <a:latin typeface="Times" panose="020F07020304040A0204" pitchFamily="34" charset="0"/>
            </a:endParaRPr>
          </a:p>
        </p:txBody>
      </p:sp>
      <p:sp>
        <p:nvSpPr>
          <p:cNvPr id="299021" name="Rectangle 13">
            <a:extLst>
              <a:ext uri="{FF2B5EF4-FFF2-40B4-BE49-F238E27FC236}">
                <a16:creationId xmlns:a16="http://schemas.microsoft.com/office/drawing/2014/main" id="{28B9F917-269A-E388-B502-D99A31261A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48088" y="1689100"/>
            <a:ext cx="1835150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3600" i="1">
                <a:solidFill>
                  <a:schemeClr val="accent1"/>
                </a:solidFill>
                <a:latin typeface="Times" panose="020F07020304040A0204" pitchFamily="34" charset="0"/>
              </a:rPr>
              <a:t>ЖИЗНЬ</a:t>
            </a:r>
            <a:endParaRPr lang="en-US" altLang="en-US" sz="3600" i="1">
              <a:solidFill>
                <a:schemeClr val="accent1"/>
              </a:solidFill>
              <a:latin typeface="Times" panose="020F07020304040A0204" pitchFamily="34" charset="0"/>
            </a:endParaRPr>
          </a:p>
        </p:txBody>
      </p:sp>
      <p:sp>
        <p:nvSpPr>
          <p:cNvPr id="299022" name="Rectangle 14">
            <a:extLst>
              <a:ext uri="{FF2B5EF4-FFF2-40B4-BE49-F238E27FC236}">
                <a16:creationId xmlns:a16="http://schemas.microsoft.com/office/drawing/2014/main" id="{3D31FF3C-83E6-B8DE-88D8-E1296D9A3A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08413" y="2159000"/>
            <a:ext cx="1658937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3600" i="1">
                <a:solidFill>
                  <a:schemeClr val="accent1"/>
                </a:solidFill>
                <a:latin typeface="Times" panose="020F07020304040A0204" pitchFamily="34" charset="0"/>
              </a:rPr>
              <a:t>КРЕСТ</a:t>
            </a:r>
            <a:endParaRPr lang="en-US" altLang="en-US" sz="3600" i="1">
              <a:solidFill>
                <a:schemeClr val="accent1"/>
              </a:solidFill>
              <a:latin typeface="Times" panose="020F07020304040A0204" pitchFamily="34" charset="0"/>
            </a:endParaRPr>
          </a:p>
        </p:txBody>
      </p:sp>
      <p:sp>
        <p:nvSpPr>
          <p:cNvPr id="299023" name="Rectangle 15">
            <a:extLst>
              <a:ext uri="{FF2B5EF4-FFF2-40B4-BE49-F238E27FC236}">
                <a16:creationId xmlns:a16="http://schemas.microsoft.com/office/drawing/2014/main" id="{2994A447-6424-829A-43F6-6D4FB3EF8F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52813" y="2628900"/>
            <a:ext cx="2355850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3600" i="1">
                <a:solidFill>
                  <a:schemeClr val="accent1"/>
                </a:solidFill>
                <a:latin typeface="Times" panose="020F07020304040A0204" pitchFamily="34" charset="0"/>
              </a:rPr>
              <a:t>ЦЕРКОВЬ</a:t>
            </a:r>
            <a:endParaRPr lang="en-US" altLang="en-US" sz="3600" i="1">
              <a:solidFill>
                <a:schemeClr val="accent1"/>
              </a:solidFill>
              <a:latin typeface="Times" panose="020F07020304040A0204" pitchFamily="34" charset="0"/>
            </a:endParaRPr>
          </a:p>
        </p:txBody>
      </p:sp>
      <p:sp>
        <p:nvSpPr>
          <p:cNvPr id="299053" name="Text Box 45">
            <a:extLst>
              <a:ext uri="{FF2B5EF4-FFF2-40B4-BE49-F238E27FC236}">
                <a16:creationId xmlns:a16="http://schemas.microsoft.com/office/drawing/2014/main" id="{F4C7F486-E08E-1B3C-1E5E-17E61629DC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2450" y="3517900"/>
            <a:ext cx="7658100" cy="1066800"/>
          </a:xfrm>
          <a:prstGeom prst="rect">
            <a:avLst/>
          </a:prstGeom>
          <a:noFill/>
          <a:ln>
            <a:noFill/>
          </a:ln>
          <a:effectLst>
            <a:outerShdw dist="63500" dir="2212194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en-US" sz="3200">
                <a:solidFill>
                  <a:srgbClr val="00FFFF"/>
                </a:solidFill>
              </a:rPr>
              <a:t>БЕЗУСЛОВНЫЕ ОБЕЩАНИЯ АВРААМОВА ЗАВЕТА</a:t>
            </a:r>
            <a:r>
              <a:rPr lang="en-US" altLang="en-US" sz="3200">
                <a:solidFill>
                  <a:srgbClr val="00FFFF"/>
                </a:solidFill>
              </a:rPr>
              <a:t>!</a:t>
            </a:r>
            <a:endParaRPr lang="en-US" altLang="en-US" sz="3200">
              <a:solidFill>
                <a:srgbClr val="00FF00"/>
              </a:solidFill>
            </a:endParaRPr>
          </a:p>
        </p:txBody>
      </p:sp>
      <p:sp>
        <p:nvSpPr>
          <p:cNvPr id="299054" name="Text Box 46">
            <a:extLst>
              <a:ext uri="{FF2B5EF4-FFF2-40B4-BE49-F238E27FC236}">
                <a16:creationId xmlns:a16="http://schemas.microsoft.com/office/drawing/2014/main" id="{08EF8EE5-B7F1-73E4-B1F5-FAEBB17BF0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2950" y="4819650"/>
            <a:ext cx="7658100" cy="1554163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en-US" sz="3200">
                <a:solidFill>
                  <a:schemeClr val="tx1"/>
                </a:solidFill>
              </a:rPr>
              <a:t>ВНОВЬ</a:t>
            </a:r>
            <a:r>
              <a:rPr lang="en-US" altLang="en-US" sz="3200">
                <a:solidFill>
                  <a:schemeClr val="tx1"/>
                </a:solidFill>
              </a:rPr>
              <a:t>…</a:t>
            </a:r>
            <a:r>
              <a:rPr lang="ru-RU" altLang="en-US" sz="3200">
                <a:solidFill>
                  <a:schemeClr val="tx1"/>
                </a:solidFill>
              </a:rPr>
              <a:t>ТОЛЬКО ОЧЕНЬ ПОВЕРХНОСТНЫЙ ВЗГЛЯД</a:t>
            </a:r>
            <a:r>
              <a:rPr lang="en-US" altLang="en-US" sz="3200">
                <a:solidFill>
                  <a:schemeClr val="tx1"/>
                </a:solidFill>
              </a:rPr>
              <a:t>…</a:t>
            </a:r>
            <a:r>
              <a:rPr lang="ru-RU" altLang="en-US" sz="3200">
                <a:solidFill>
                  <a:schemeClr val="tx1"/>
                </a:solidFill>
              </a:rPr>
              <a:t>     БЕЗ ПОДРОБНОСТЕЙ</a:t>
            </a:r>
            <a:r>
              <a:rPr lang="en-US" altLang="en-US" sz="320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299082" name="Text Box 74">
            <a:extLst>
              <a:ext uri="{FF2B5EF4-FFF2-40B4-BE49-F238E27FC236}">
                <a16:creationId xmlns:a16="http://schemas.microsoft.com/office/drawing/2014/main" id="{B85C78E1-B669-0644-86C8-D294D5D92B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 altLang="en-US" sz="1600">
              <a:solidFill>
                <a:schemeClr val="tx1"/>
              </a:solidFill>
            </a:endParaRPr>
          </a:p>
        </p:txBody>
      </p:sp>
      <p:sp>
        <p:nvSpPr>
          <p:cNvPr id="299085" name="Text Box 77">
            <a:extLst>
              <a:ext uri="{FF2B5EF4-FFF2-40B4-BE49-F238E27FC236}">
                <a16:creationId xmlns:a16="http://schemas.microsoft.com/office/drawing/2014/main" id="{B4324F1D-F77D-D40F-4F0D-D7496C339E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6300" y="63500"/>
            <a:ext cx="5957888" cy="30480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1400">
                <a:solidFill>
                  <a:schemeClr val="tx1"/>
                </a:solidFill>
              </a:rPr>
              <a:t>Евангелия Матфея</a:t>
            </a:r>
            <a:r>
              <a:rPr lang="en-US" altLang="en-US" sz="1400">
                <a:solidFill>
                  <a:schemeClr val="tx1"/>
                </a:solidFill>
              </a:rPr>
              <a:t>, </a:t>
            </a:r>
            <a:r>
              <a:rPr lang="ru-RU" altLang="en-US" sz="1400">
                <a:solidFill>
                  <a:schemeClr val="tx1"/>
                </a:solidFill>
              </a:rPr>
              <a:t>Марка</a:t>
            </a:r>
            <a:r>
              <a:rPr lang="en-US" altLang="en-US" sz="1400">
                <a:solidFill>
                  <a:schemeClr val="tx1"/>
                </a:solidFill>
              </a:rPr>
              <a:t>, </a:t>
            </a:r>
            <a:r>
              <a:rPr lang="ru-RU" altLang="en-US" sz="1400">
                <a:solidFill>
                  <a:schemeClr val="tx1"/>
                </a:solidFill>
              </a:rPr>
              <a:t>Луки</a:t>
            </a:r>
            <a:r>
              <a:rPr lang="en-US" altLang="en-US" sz="1400">
                <a:solidFill>
                  <a:schemeClr val="tx1"/>
                </a:solidFill>
              </a:rPr>
              <a:t>, </a:t>
            </a:r>
            <a:r>
              <a:rPr lang="ru-RU" altLang="en-US" sz="1400">
                <a:solidFill>
                  <a:schemeClr val="tx1"/>
                </a:solidFill>
              </a:rPr>
              <a:t>Иоанна</a:t>
            </a:r>
            <a:endParaRPr lang="en-US" altLang="en-US" sz="1400">
              <a:solidFill>
                <a:schemeClr val="tx1"/>
              </a:solidFill>
            </a:endParaRPr>
          </a:p>
        </p:txBody>
      </p:sp>
      <p:sp>
        <p:nvSpPr>
          <p:cNvPr id="299100" name="AutoShape 92">
            <a:extLst>
              <a:ext uri="{FF2B5EF4-FFF2-40B4-BE49-F238E27FC236}">
                <a16:creationId xmlns:a16="http://schemas.microsoft.com/office/drawing/2014/main" id="{B81060A1-1CEB-26C4-7234-82A4E814E0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9101" name="Rectangle 93">
            <a:extLst>
              <a:ext uri="{FF2B5EF4-FFF2-40B4-BE49-F238E27FC236}">
                <a16:creationId xmlns:a16="http://schemas.microsoft.com/office/drawing/2014/main" id="{58A2D43F-C31D-94E0-87DA-6623643D1D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9102" name="Line 94">
            <a:extLst>
              <a:ext uri="{FF2B5EF4-FFF2-40B4-BE49-F238E27FC236}">
                <a16:creationId xmlns:a16="http://schemas.microsoft.com/office/drawing/2014/main" id="{F64CF1CC-F55C-767B-294B-CA7610878EF1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9103" name="Line 95">
            <a:extLst>
              <a:ext uri="{FF2B5EF4-FFF2-40B4-BE49-F238E27FC236}">
                <a16:creationId xmlns:a16="http://schemas.microsoft.com/office/drawing/2014/main" id="{29A7104D-DFA5-7FCD-8278-698CFE92FF41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9104" name="Line 96">
            <a:extLst>
              <a:ext uri="{FF2B5EF4-FFF2-40B4-BE49-F238E27FC236}">
                <a16:creationId xmlns:a16="http://schemas.microsoft.com/office/drawing/2014/main" id="{FEEBC0D2-2346-39F2-60E7-4E55E62B29C7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9105" name="Line 97">
            <a:extLst>
              <a:ext uri="{FF2B5EF4-FFF2-40B4-BE49-F238E27FC236}">
                <a16:creationId xmlns:a16="http://schemas.microsoft.com/office/drawing/2014/main" id="{EA9CB5F6-31AD-7275-F162-AD36A8D98508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9106" name="Line 98">
            <a:extLst>
              <a:ext uri="{FF2B5EF4-FFF2-40B4-BE49-F238E27FC236}">
                <a16:creationId xmlns:a16="http://schemas.microsoft.com/office/drawing/2014/main" id="{C132E4DD-8BA7-4B9E-9632-54905B132589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9107" name="Rectangle 99">
            <a:extLst>
              <a:ext uri="{FF2B5EF4-FFF2-40B4-BE49-F238E27FC236}">
                <a16:creationId xmlns:a16="http://schemas.microsoft.com/office/drawing/2014/main" id="{89C44F33-2D43-E776-5A5B-1C1CE63E23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3429000"/>
            <a:ext cx="714375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1200">
                <a:solidFill>
                  <a:srgbClr val="000000"/>
                </a:solidFill>
                <a:latin typeface="Chicago" charset="0"/>
              </a:rPr>
              <a:t>ИИСУС</a:t>
            </a:r>
            <a:endParaRPr lang="en-US" altLang="en-US" sz="1200">
              <a:solidFill>
                <a:srgbClr val="000000"/>
              </a:solidFill>
              <a:latin typeface="Chicago" charset="0"/>
            </a:endParaRPr>
          </a:p>
        </p:txBody>
      </p:sp>
      <p:sp>
        <p:nvSpPr>
          <p:cNvPr id="299108" name="Rectangle 100">
            <a:extLst>
              <a:ext uri="{FF2B5EF4-FFF2-40B4-BE49-F238E27FC236}">
                <a16:creationId xmlns:a16="http://schemas.microsoft.com/office/drawing/2014/main" id="{A624E8DA-EDDD-73B1-131F-C5F6244551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9109" name="Line 101">
            <a:extLst>
              <a:ext uri="{FF2B5EF4-FFF2-40B4-BE49-F238E27FC236}">
                <a16:creationId xmlns:a16="http://schemas.microsoft.com/office/drawing/2014/main" id="{A6BEFAD3-9D3D-EDC7-04D4-EE4E27943CBA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9110" name="Line 102">
            <a:extLst>
              <a:ext uri="{FF2B5EF4-FFF2-40B4-BE49-F238E27FC236}">
                <a16:creationId xmlns:a16="http://schemas.microsoft.com/office/drawing/2014/main" id="{43F587AC-80A6-91AB-EC32-CB3DFF95CF78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9111" name="Rectangle 103">
            <a:extLst>
              <a:ext uri="{FF2B5EF4-FFF2-40B4-BE49-F238E27FC236}">
                <a16:creationId xmlns:a16="http://schemas.microsoft.com/office/drawing/2014/main" id="{10810951-B38F-4411-7BBB-BAF321BD2A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9112" name="Rectangle 104">
            <a:extLst>
              <a:ext uri="{FF2B5EF4-FFF2-40B4-BE49-F238E27FC236}">
                <a16:creationId xmlns:a16="http://schemas.microsoft.com/office/drawing/2014/main" id="{2B5EC074-CFB8-E3E3-16B4-3F7BC75950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9114" name="Text Box 106">
            <a:extLst>
              <a:ext uri="{FF2B5EF4-FFF2-40B4-BE49-F238E27FC236}">
                <a16:creationId xmlns:a16="http://schemas.microsoft.com/office/drawing/2014/main" id="{0BF921CC-9462-7B47-1696-315EBD630F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299117" name="Text Box 109">
            <a:extLst>
              <a:ext uri="{FF2B5EF4-FFF2-40B4-BE49-F238E27FC236}">
                <a16:creationId xmlns:a16="http://schemas.microsoft.com/office/drawing/2014/main" id="{7B55DB21-366D-E83C-C2C8-29874DCBAE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5200" y="6467475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FFFF"/>
                </a:solidFill>
              </a:rPr>
              <a:t>5</a:t>
            </a:r>
          </a:p>
        </p:txBody>
      </p:sp>
      <p:sp>
        <p:nvSpPr>
          <p:cNvPr id="299118" name="Rectangle 110">
            <a:extLst>
              <a:ext uri="{FF2B5EF4-FFF2-40B4-BE49-F238E27FC236}">
                <a16:creationId xmlns:a16="http://schemas.microsoft.com/office/drawing/2014/main" id="{7C669B1A-B962-5A64-DBC3-2BDFF335E6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8495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02</a:t>
            </a:r>
          </a:p>
        </p:txBody>
      </p:sp>
      <p:sp>
        <p:nvSpPr>
          <p:cNvPr id="299120" name="Text Box 112">
            <a:extLst>
              <a:ext uri="{FF2B5EF4-FFF2-40B4-BE49-F238E27FC236}">
                <a16:creationId xmlns:a16="http://schemas.microsoft.com/office/drawing/2014/main" id="{BAE3ECCF-D7BE-62E2-531B-37DDCCF0EE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97713" y="6284913"/>
            <a:ext cx="143668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en-US" sz="1200">
                <a:solidFill>
                  <a:schemeClr val="tx1"/>
                </a:solidFill>
                <a:latin typeface="Arial" panose="020B0604020202020204" pitchFamily="34" charset="0"/>
              </a:rPr>
              <a:t>Пособие с</a:t>
            </a: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. 39-41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9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9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9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9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99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99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99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99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990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990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990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990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990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990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990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990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990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990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990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990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9021" grpId="0" autoUpdateAnimBg="0"/>
      <p:bldP spid="299022" grpId="0" autoUpdateAnimBg="0"/>
      <p:bldP spid="299023" grpId="0" autoUpdateAnimBg="0"/>
      <p:bldP spid="299053" grpId="0" autoUpdateAnimBg="0"/>
      <p:bldP spid="299054" grpId="0" autoUpdateAnimBg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106" name="Rectangle 2" hidden="1">
            <a:extLst>
              <a:ext uri="{FF2B5EF4-FFF2-40B4-BE49-F238E27FC236}">
                <a16:creationId xmlns:a16="http://schemas.microsoft.com/office/drawing/2014/main" id="{97FFE0E6-0D73-C792-0CE8-31E77D715FAC}"/>
              </a:ext>
            </a:extLst>
          </p:cNvPr>
          <p:cNvSpPr>
            <a:spLocks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altLang="en-US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559107" name="Picture 3">
            <a:extLst>
              <a:ext uri="{FF2B5EF4-FFF2-40B4-BE49-F238E27FC236}">
                <a16:creationId xmlns:a16="http://schemas.microsoft.com/office/drawing/2014/main" id="{3C763D12-E364-9BD2-8F3E-C752D613068A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475" y="514350"/>
            <a:ext cx="7929563" cy="5724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 r:embed="rId4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101600" cmpd="thinThick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59109" name="Rectangle 5">
            <a:extLst>
              <a:ext uri="{FF2B5EF4-FFF2-40B4-BE49-F238E27FC236}">
                <a16:creationId xmlns:a16="http://schemas.microsoft.com/office/drawing/2014/main" id="{EAFFACBE-CBF8-6912-700C-EFF6EC4778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1825" y="519113"/>
            <a:ext cx="7869238" cy="5716587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9111" name="Text Box 7">
            <a:extLst>
              <a:ext uri="{FF2B5EF4-FFF2-40B4-BE49-F238E27FC236}">
                <a16:creationId xmlns:a16="http://schemas.microsoft.com/office/drawing/2014/main" id="{E9CA5509-A1C7-8D16-9972-2FC0BC62FF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8563" y="5495925"/>
            <a:ext cx="6391275" cy="45720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en-US" sz="2400">
                <a:solidFill>
                  <a:schemeClr val="tx1"/>
                </a:solidFill>
              </a:rPr>
              <a:t>ограждение дома Петра в Капернауме.</a:t>
            </a:r>
            <a:endParaRPr lang="en-US" altLang="en-US" sz="2400">
              <a:solidFill>
                <a:schemeClr val="tx1"/>
              </a:solidFill>
            </a:endParaRPr>
          </a:p>
        </p:txBody>
      </p:sp>
      <p:sp>
        <p:nvSpPr>
          <p:cNvPr id="559112" name="Rectangle 8">
            <a:extLst>
              <a:ext uri="{FF2B5EF4-FFF2-40B4-BE49-F238E27FC236}">
                <a16:creationId xmlns:a16="http://schemas.microsoft.com/office/drawing/2014/main" id="{7F25FA53-19DC-4637-9DC0-33DA395757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85138" y="658495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29</a:t>
            </a:r>
          </a:p>
        </p:txBody>
      </p:sp>
      <p:sp>
        <p:nvSpPr>
          <p:cNvPr id="559113" name="Rectangle 9">
            <a:extLst>
              <a:ext uri="{FF2B5EF4-FFF2-40B4-BE49-F238E27FC236}">
                <a16:creationId xmlns:a16="http://schemas.microsoft.com/office/drawing/2014/main" id="{889A3A7B-D4C8-10A1-7162-DAC813D184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3429000"/>
            <a:ext cx="679450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en-US" sz="1200">
                <a:solidFill>
                  <a:srgbClr val="000000"/>
                </a:solidFill>
                <a:latin typeface="Chicago" charset="0"/>
              </a:rPr>
              <a:t>JESUS</a:t>
            </a:r>
          </a:p>
        </p:txBody>
      </p:sp>
      <p:sp>
        <p:nvSpPr>
          <p:cNvPr id="559114" name="AutoShape 10">
            <a:extLst>
              <a:ext uri="{FF2B5EF4-FFF2-40B4-BE49-F238E27FC236}">
                <a16:creationId xmlns:a16="http://schemas.microsoft.com/office/drawing/2014/main" id="{E3C0C0C4-AC3B-B667-0697-0BB162F21C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9115" name="Rectangle 11">
            <a:extLst>
              <a:ext uri="{FF2B5EF4-FFF2-40B4-BE49-F238E27FC236}">
                <a16:creationId xmlns:a16="http://schemas.microsoft.com/office/drawing/2014/main" id="{29A8D3B5-2F0B-BB37-E2A7-95E6C50CFC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9116" name="Line 12">
            <a:extLst>
              <a:ext uri="{FF2B5EF4-FFF2-40B4-BE49-F238E27FC236}">
                <a16:creationId xmlns:a16="http://schemas.microsoft.com/office/drawing/2014/main" id="{21E16987-CD5B-BC70-C213-96B4B23EDEB6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9117" name="Line 13">
            <a:extLst>
              <a:ext uri="{FF2B5EF4-FFF2-40B4-BE49-F238E27FC236}">
                <a16:creationId xmlns:a16="http://schemas.microsoft.com/office/drawing/2014/main" id="{69AA0EF0-CE27-B853-10AD-C74BDD502173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9118" name="Line 14">
            <a:extLst>
              <a:ext uri="{FF2B5EF4-FFF2-40B4-BE49-F238E27FC236}">
                <a16:creationId xmlns:a16="http://schemas.microsoft.com/office/drawing/2014/main" id="{B51DEC82-37C0-CC83-238B-63AA7854A6A5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9119" name="Line 15">
            <a:extLst>
              <a:ext uri="{FF2B5EF4-FFF2-40B4-BE49-F238E27FC236}">
                <a16:creationId xmlns:a16="http://schemas.microsoft.com/office/drawing/2014/main" id="{DA12B1CB-57A5-9D44-FF68-C8354CF86A32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9120" name="Line 16">
            <a:extLst>
              <a:ext uri="{FF2B5EF4-FFF2-40B4-BE49-F238E27FC236}">
                <a16:creationId xmlns:a16="http://schemas.microsoft.com/office/drawing/2014/main" id="{66054739-1FAF-0D74-A28E-E8CBEECA7123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9121" name="Rectangle 17">
            <a:extLst>
              <a:ext uri="{FF2B5EF4-FFF2-40B4-BE49-F238E27FC236}">
                <a16:creationId xmlns:a16="http://schemas.microsoft.com/office/drawing/2014/main" id="{EF8E32CE-9C23-0E22-BC25-08F68596A7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3429000"/>
            <a:ext cx="714375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1200">
                <a:solidFill>
                  <a:srgbClr val="000000"/>
                </a:solidFill>
                <a:latin typeface="Chicago" charset="0"/>
              </a:rPr>
              <a:t>ИИСУС</a:t>
            </a:r>
            <a:endParaRPr lang="en-US" altLang="en-US" sz="1200">
              <a:solidFill>
                <a:srgbClr val="000000"/>
              </a:solidFill>
              <a:latin typeface="Chicago" charset="0"/>
            </a:endParaRPr>
          </a:p>
        </p:txBody>
      </p:sp>
      <p:sp>
        <p:nvSpPr>
          <p:cNvPr id="559122" name="Rectangle 18">
            <a:extLst>
              <a:ext uri="{FF2B5EF4-FFF2-40B4-BE49-F238E27FC236}">
                <a16:creationId xmlns:a16="http://schemas.microsoft.com/office/drawing/2014/main" id="{45AEBC5D-1CD3-4235-B315-9E037E7917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9123" name="Line 19">
            <a:extLst>
              <a:ext uri="{FF2B5EF4-FFF2-40B4-BE49-F238E27FC236}">
                <a16:creationId xmlns:a16="http://schemas.microsoft.com/office/drawing/2014/main" id="{EA92DD93-C0D3-EB1A-94C6-25816853B42C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9124" name="Line 20">
            <a:extLst>
              <a:ext uri="{FF2B5EF4-FFF2-40B4-BE49-F238E27FC236}">
                <a16:creationId xmlns:a16="http://schemas.microsoft.com/office/drawing/2014/main" id="{6BA4944C-C94A-8036-B47A-9AC3BB7243FE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9125" name="Rectangle 21">
            <a:extLst>
              <a:ext uri="{FF2B5EF4-FFF2-40B4-BE49-F238E27FC236}">
                <a16:creationId xmlns:a16="http://schemas.microsoft.com/office/drawing/2014/main" id="{15B0DB7C-58E1-40EF-CE7A-A52B49F71A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9126" name="Rectangle 22">
            <a:extLst>
              <a:ext uri="{FF2B5EF4-FFF2-40B4-BE49-F238E27FC236}">
                <a16:creationId xmlns:a16="http://schemas.microsoft.com/office/drawing/2014/main" id="{80FE9189-26F8-0D24-3391-90C607B31D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9128" name="Text Box 24">
            <a:extLst>
              <a:ext uri="{FF2B5EF4-FFF2-40B4-BE49-F238E27FC236}">
                <a16:creationId xmlns:a16="http://schemas.microsoft.com/office/drawing/2014/main" id="{73002F92-64D6-B8AC-2087-2D54E707F5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6163" y="5014913"/>
            <a:ext cx="6391275" cy="45720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2400">
                <a:solidFill>
                  <a:schemeClr val="tx1"/>
                </a:solidFill>
              </a:rPr>
              <a:t>Иисус ходил по Своей земле</a:t>
            </a:r>
            <a:r>
              <a:rPr lang="en-US" altLang="en-US" sz="2400">
                <a:solidFill>
                  <a:schemeClr val="tx1"/>
                </a:solidFill>
              </a:rPr>
              <a:t>:</a:t>
            </a:r>
          </a:p>
        </p:txBody>
      </p:sp>
      <p:sp>
        <p:nvSpPr>
          <p:cNvPr id="559129" name="Rectangle 25">
            <a:extLst>
              <a:ext uri="{FF2B5EF4-FFF2-40B4-BE49-F238E27FC236}">
                <a16:creationId xmlns:a16="http://schemas.microsoft.com/office/drawing/2014/main" id="{0D46BB22-36C4-25CA-C541-660D5CD0A5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97850" y="3614738"/>
            <a:ext cx="593725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10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pitchFamily="2" charset="0"/>
              </a:rPr>
              <a:t>Жизнь</a:t>
            </a:r>
            <a:endParaRPr lang="en-US" altLang="en-US" sz="1000" i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elvetica" pitchFamily="2" charset="0"/>
            </a:endParaRPr>
          </a:p>
        </p:txBody>
      </p:sp>
    </p:spTree>
  </p:cSld>
  <p:clrMapOvr>
    <a:masterClrMapping/>
  </p:clrMapOvr>
  <p:transition spd="med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130" name="Rectangle 2" hidden="1">
            <a:extLst>
              <a:ext uri="{FF2B5EF4-FFF2-40B4-BE49-F238E27FC236}">
                <a16:creationId xmlns:a16="http://schemas.microsoft.com/office/drawing/2014/main" id="{AAAA95FE-FA6A-2812-3887-7873BA151CB1}"/>
              </a:ext>
            </a:extLst>
          </p:cNvPr>
          <p:cNvSpPr>
            <a:spLocks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altLang="en-US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560131" name="Picture 3">
            <a:extLst>
              <a:ext uri="{FF2B5EF4-FFF2-40B4-BE49-F238E27FC236}">
                <a16:creationId xmlns:a16="http://schemas.microsoft.com/office/drawing/2014/main" id="{AB4D21CC-EF60-7D30-906E-A76BDB3FE70D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95"/>
          <a:stretch>
            <a:fillRect/>
          </a:stretch>
        </p:blipFill>
        <p:spPr bwMode="auto">
          <a:xfrm>
            <a:off x="604838" y="495300"/>
            <a:ext cx="7927975" cy="577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 r:embed="rId4"/>
                  <a:srcRect t="23695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101600" cmpd="thinThick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60133" name="Rectangle 5">
            <a:extLst>
              <a:ext uri="{FF2B5EF4-FFF2-40B4-BE49-F238E27FC236}">
                <a16:creationId xmlns:a16="http://schemas.microsoft.com/office/drawing/2014/main" id="{28070758-0043-4615-265F-80920B30E2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1825" y="519113"/>
            <a:ext cx="7869238" cy="5716587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0134" name="Text Box 6">
            <a:extLst>
              <a:ext uri="{FF2B5EF4-FFF2-40B4-BE49-F238E27FC236}">
                <a16:creationId xmlns:a16="http://schemas.microsoft.com/office/drawing/2014/main" id="{E70EF1A8-C731-8D8F-10BE-ED38B14E36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6163" y="5014913"/>
            <a:ext cx="6391275" cy="457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2400">
                <a:solidFill>
                  <a:schemeClr val="accent1"/>
                </a:solidFill>
              </a:rPr>
              <a:t>Иисус ходил по Своей земле</a:t>
            </a:r>
            <a:r>
              <a:rPr lang="en-US" altLang="en-US" sz="2400">
                <a:solidFill>
                  <a:schemeClr val="accent1"/>
                </a:solidFill>
              </a:rPr>
              <a:t>:</a:t>
            </a:r>
          </a:p>
        </p:txBody>
      </p:sp>
      <p:sp>
        <p:nvSpPr>
          <p:cNvPr id="560135" name="Text Box 7">
            <a:extLst>
              <a:ext uri="{FF2B5EF4-FFF2-40B4-BE49-F238E27FC236}">
                <a16:creationId xmlns:a16="http://schemas.microsoft.com/office/drawing/2014/main" id="{FBE44F8F-80A9-656E-56A8-7F179F4858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4263" y="5495925"/>
            <a:ext cx="6827837" cy="457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en-US" sz="2400">
                <a:solidFill>
                  <a:schemeClr val="accent1"/>
                </a:solidFill>
              </a:rPr>
              <a:t>остатки дома Петра в Капернауме.</a:t>
            </a:r>
            <a:endParaRPr lang="en-US" altLang="en-US" sz="2400">
              <a:solidFill>
                <a:schemeClr val="accent1"/>
              </a:solidFill>
            </a:endParaRPr>
          </a:p>
        </p:txBody>
      </p:sp>
      <p:sp>
        <p:nvSpPr>
          <p:cNvPr id="560136" name="Rectangle 8">
            <a:extLst>
              <a:ext uri="{FF2B5EF4-FFF2-40B4-BE49-F238E27FC236}">
                <a16:creationId xmlns:a16="http://schemas.microsoft.com/office/drawing/2014/main" id="{35EDC4BC-CC38-09EB-C6F0-1BC8B0A290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85138" y="658495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30</a:t>
            </a:r>
          </a:p>
        </p:txBody>
      </p:sp>
      <p:sp>
        <p:nvSpPr>
          <p:cNvPr id="560137" name="Rectangle 9">
            <a:extLst>
              <a:ext uri="{FF2B5EF4-FFF2-40B4-BE49-F238E27FC236}">
                <a16:creationId xmlns:a16="http://schemas.microsoft.com/office/drawing/2014/main" id="{B4F8B272-B5C9-329C-BEA5-6876D42447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3429000"/>
            <a:ext cx="679450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en-US" sz="1200">
                <a:solidFill>
                  <a:srgbClr val="000000"/>
                </a:solidFill>
                <a:latin typeface="Chicago" charset="0"/>
              </a:rPr>
              <a:t>JESUS</a:t>
            </a:r>
          </a:p>
        </p:txBody>
      </p:sp>
      <p:sp>
        <p:nvSpPr>
          <p:cNvPr id="560138" name="AutoShape 10">
            <a:extLst>
              <a:ext uri="{FF2B5EF4-FFF2-40B4-BE49-F238E27FC236}">
                <a16:creationId xmlns:a16="http://schemas.microsoft.com/office/drawing/2014/main" id="{98E0E6DC-2322-B4C2-8FC9-A620DFA3DC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0139" name="Rectangle 11">
            <a:extLst>
              <a:ext uri="{FF2B5EF4-FFF2-40B4-BE49-F238E27FC236}">
                <a16:creationId xmlns:a16="http://schemas.microsoft.com/office/drawing/2014/main" id="{65980E24-535E-DFD0-4271-1A98CDD8ED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0140" name="Line 12">
            <a:extLst>
              <a:ext uri="{FF2B5EF4-FFF2-40B4-BE49-F238E27FC236}">
                <a16:creationId xmlns:a16="http://schemas.microsoft.com/office/drawing/2014/main" id="{77905654-4B61-6081-83E0-8D5F917D2E35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0141" name="Line 13">
            <a:extLst>
              <a:ext uri="{FF2B5EF4-FFF2-40B4-BE49-F238E27FC236}">
                <a16:creationId xmlns:a16="http://schemas.microsoft.com/office/drawing/2014/main" id="{736F168B-98DD-B955-426B-304771C80115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0142" name="Line 14">
            <a:extLst>
              <a:ext uri="{FF2B5EF4-FFF2-40B4-BE49-F238E27FC236}">
                <a16:creationId xmlns:a16="http://schemas.microsoft.com/office/drawing/2014/main" id="{EC49095C-CDB2-5764-CBAB-AA919DBBDD01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0143" name="Line 15">
            <a:extLst>
              <a:ext uri="{FF2B5EF4-FFF2-40B4-BE49-F238E27FC236}">
                <a16:creationId xmlns:a16="http://schemas.microsoft.com/office/drawing/2014/main" id="{FED658BA-AE90-EE67-8EF4-593F4DC85F85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0144" name="Line 16">
            <a:extLst>
              <a:ext uri="{FF2B5EF4-FFF2-40B4-BE49-F238E27FC236}">
                <a16:creationId xmlns:a16="http://schemas.microsoft.com/office/drawing/2014/main" id="{131A3F78-1569-D967-C38D-1967FC2121A7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0145" name="Rectangle 17">
            <a:extLst>
              <a:ext uri="{FF2B5EF4-FFF2-40B4-BE49-F238E27FC236}">
                <a16:creationId xmlns:a16="http://schemas.microsoft.com/office/drawing/2014/main" id="{180EFD42-BBFA-62DA-BF72-12B676BC7D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3429000"/>
            <a:ext cx="714375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1200">
                <a:solidFill>
                  <a:srgbClr val="000000"/>
                </a:solidFill>
                <a:latin typeface="Chicago" charset="0"/>
              </a:rPr>
              <a:t>ИИСУС</a:t>
            </a:r>
            <a:endParaRPr lang="en-US" altLang="en-US" sz="1200">
              <a:solidFill>
                <a:srgbClr val="000000"/>
              </a:solidFill>
              <a:latin typeface="Chicago" charset="0"/>
            </a:endParaRPr>
          </a:p>
        </p:txBody>
      </p:sp>
      <p:sp>
        <p:nvSpPr>
          <p:cNvPr id="560146" name="Rectangle 18">
            <a:extLst>
              <a:ext uri="{FF2B5EF4-FFF2-40B4-BE49-F238E27FC236}">
                <a16:creationId xmlns:a16="http://schemas.microsoft.com/office/drawing/2014/main" id="{896E3B64-EDBC-C4A0-F86F-E1DFBB5B07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0147" name="Line 19">
            <a:extLst>
              <a:ext uri="{FF2B5EF4-FFF2-40B4-BE49-F238E27FC236}">
                <a16:creationId xmlns:a16="http://schemas.microsoft.com/office/drawing/2014/main" id="{9E7A1C20-5C42-AB9D-F5C4-ED4D8589B4F7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0148" name="Line 20">
            <a:extLst>
              <a:ext uri="{FF2B5EF4-FFF2-40B4-BE49-F238E27FC236}">
                <a16:creationId xmlns:a16="http://schemas.microsoft.com/office/drawing/2014/main" id="{99FBBB1C-B87A-339B-3CF1-BD60FA164C6B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0149" name="Rectangle 21">
            <a:extLst>
              <a:ext uri="{FF2B5EF4-FFF2-40B4-BE49-F238E27FC236}">
                <a16:creationId xmlns:a16="http://schemas.microsoft.com/office/drawing/2014/main" id="{621B69F2-4AB1-03A4-814A-F2ACE98A92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0150" name="Rectangle 22">
            <a:extLst>
              <a:ext uri="{FF2B5EF4-FFF2-40B4-BE49-F238E27FC236}">
                <a16:creationId xmlns:a16="http://schemas.microsoft.com/office/drawing/2014/main" id="{525F8E66-0252-83D5-7C81-014921E4EF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0153" name="Rectangle 25">
            <a:extLst>
              <a:ext uri="{FF2B5EF4-FFF2-40B4-BE49-F238E27FC236}">
                <a16:creationId xmlns:a16="http://schemas.microsoft.com/office/drawing/2014/main" id="{EF1BCE0D-37F5-97E7-B150-374536BAD0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97850" y="3614738"/>
            <a:ext cx="593725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10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pitchFamily="2" charset="0"/>
              </a:rPr>
              <a:t>Жизнь</a:t>
            </a:r>
            <a:endParaRPr lang="en-US" altLang="en-US" sz="1000" i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elvetica" pitchFamily="2" charset="0"/>
            </a:endParaRPr>
          </a:p>
        </p:txBody>
      </p:sp>
    </p:spTree>
  </p:cSld>
  <p:clrMapOvr>
    <a:masterClrMapping/>
  </p:clrMapOvr>
  <p:transition spd="med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802" name="Rectangle 2" hidden="1">
            <a:extLst>
              <a:ext uri="{FF2B5EF4-FFF2-40B4-BE49-F238E27FC236}">
                <a16:creationId xmlns:a16="http://schemas.microsoft.com/office/drawing/2014/main" id="{26D275B5-4EDD-3020-8061-D26BD62DD8D2}"/>
              </a:ext>
            </a:extLst>
          </p:cNvPr>
          <p:cNvSpPr>
            <a:spLocks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altLang="en-US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588803" name="Picture 3">
            <a:extLst>
              <a:ext uri="{FF2B5EF4-FFF2-40B4-BE49-F238E27FC236}">
                <a16:creationId xmlns:a16="http://schemas.microsoft.com/office/drawing/2014/main" id="{55648654-E611-7CA2-6BAC-070B30C7CD0D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338" y="522288"/>
            <a:ext cx="7959725" cy="576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 r:embed="rId4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101600" cmpd="thinThick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88804" name="Rectangle 4">
            <a:extLst>
              <a:ext uri="{FF2B5EF4-FFF2-40B4-BE49-F238E27FC236}">
                <a16:creationId xmlns:a16="http://schemas.microsoft.com/office/drawing/2014/main" id="{83B111FA-BBEA-1A71-B950-10A6799870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7213" y="519113"/>
            <a:ext cx="7869237" cy="5716587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8806" name="Text Box 6">
            <a:extLst>
              <a:ext uri="{FF2B5EF4-FFF2-40B4-BE49-F238E27FC236}">
                <a16:creationId xmlns:a16="http://schemas.microsoft.com/office/drawing/2014/main" id="{C747020C-34BD-6FD7-3280-32781B5869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8563" y="5495925"/>
            <a:ext cx="6391275" cy="45720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en-US" sz="2400">
                <a:solidFill>
                  <a:schemeClr val="tx1"/>
                </a:solidFill>
              </a:rPr>
              <a:t>закат солнца на Галилейском море.</a:t>
            </a:r>
            <a:endParaRPr lang="en-US" altLang="en-US" sz="2400">
              <a:solidFill>
                <a:schemeClr val="tx1"/>
              </a:solidFill>
            </a:endParaRPr>
          </a:p>
        </p:txBody>
      </p:sp>
      <p:sp>
        <p:nvSpPr>
          <p:cNvPr id="588807" name="Rectangle 7">
            <a:extLst>
              <a:ext uri="{FF2B5EF4-FFF2-40B4-BE49-F238E27FC236}">
                <a16:creationId xmlns:a16="http://schemas.microsoft.com/office/drawing/2014/main" id="{6A49BFB0-9A20-E210-D2F0-156ADF51F0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81963" y="658495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31</a:t>
            </a:r>
          </a:p>
        </p:txBody>
      </p:sp>
      <p:sp>
        <p:nvSpPr>
          <p:cNvPr id="588808" name="Rectangle 8">
            <a:extLst>
              <a:ext uri="{FF2B5EF4-FFF2-40B4-BE49-F238E27FC236}">
                <a16:creationId xmlns:a16="http://schemas.microsoft.com/office/drawing/2014/main" id="{5F1AEA60-63E9-D77A-9E77-D6B309C26C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3429000"/>
            <a:ext cx="679450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en-US" sz="1200">
                <a:solidFill>
                  <a:srgbClr val="000000"/>
                </a:solidFill>
                <a:latin typeface="Chicago" charset="0"/>
              </a:rPr>
              <a:t>JESUS</a:t>
            </a:r>
          </a:p>
        </p:txBody>
      </p:sp>
      <p:sp>
        <p:nvSpPr>
          <p:cNvPr id="588809" name="AutoShape 9">
            <a:extLst>
              <a:ext uri="{FF2B5EF4-FFF2-40B4-BE49-F238E27FC236}">
                <a16:creationId xmlns:a16="http://schemas.microsoft.com/office/drawing/2014/main" id="{E7D1268F-41B6-6034-EB63-C44620776D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8810" name="Rectangle 10">
            <a:extLst>
              <a:ext uri="{FF2B5EF4-FFF2-40B4-BE49-F238E27FC236}">
                <a16:creationId xmlns:a16="http://schemas.microsoft.com/office/drawing/2014/main" id="{E6BEB8D3-DB39-1DD9-C4D8-17223A437C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8811" name="Line 11">
            <a:extLst>
              <a:ext uri="{FF2B5EF4-FFF2-40B4-BE49-F238E27FC236}">
                <a16:creationId xmlns:a16="http://schemas.microsoft.com/office/drawing/2014/main" id="{3F1F8901-4476-84F1-FA72-343FBFDEEAE1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8812" name="Line 12">
            <a:extLst>
              <a:ext uri="{FF2B5EF4-FFF2-40B4-BE49-F238E27FC236}">
                <a16:creationId xmlns:a16="http://schemas.microsoft.com/office/drawing/2014/main" id="{3A7AF881-E918-ACFB-F123-2FB41D4EFA1C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8813" name="Line 13">
            <a:extLst>
              <a:ext uri="{FF2B5EF4-FFF2-40B4-BE49-F238E27FC236}">
                <a16:creationId xmlns:a16="http://schemas.microsoft.com/office/drawing/2014/main" id="{5BF630A0-6AF1-C0A9-6A86-4C0E5B6D9D19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8814" name="Line 14">
            <a:extLst>
              <a:ext uri="{FF2B5EF4-FFF2-40B4-BE49-F238E27FC236}">
                <a16:creationId xmlns:a16="http://schemas.microsoft.com/office/drawing/2014/main" id="{8B8ECA2B-9C54-1D53-7105-51C6EA4245BF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8815" name="Line 15">
            <a:extLst>
              <a:ext uri="{FF2B5EF4-FFF2-40B4-BE49-F238E27FC236}">
                <a16:creationId xmlns:a16="http://schemas.microsoft.com/office/drawing/2014/main" id="{3E5317A1-EF5A-3FE5-D99C-6F3D90FC6DED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8816" name="Rectangle 16">
            <a:extLst>
              <a:ext uri="{FF2B5EF4-FFF2-40B4-BE49-F238E27FC236}">
                <a16:creationId xmlns:a16="http://schemas.microsoft.com/office/drawing/2014/main" id="{EA6EBDCE-F491-FECE-7556-58395CF356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3429000"/>
            <a:ext cx="714375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1200">
                <a:solidFill>
                  <a:srgbClr val="000000"/>
                </a:solidFill>
                <a:latin typeface="Chicago" charset="0"/>
              </a:rPr>
              <a:t>ИИСУС</a:t>
            </a:r>
            <a:endParaRPr lang="en-US" altLang="en-US" sz="1200">
              <a:solidFill>
                <a:srgbClr val="000000"/>
              </a:solidFill>
              <a:latin typeface="Chicago" charset="0"/>
            </a:endParaRPr>
          </a:p>
        </p:txBody>
      </p:sp>
      <p:sp>
        <p:nvSpPr>
          <p:cNvPr id="588817" name="Rectangle 17">
            <a:extLst>
              <a:ext uri="{FF2B5EF4-FFF2-40B4-BE49-F238E27FC236}">
                <a16:creationId xmlns:a16="http://schemas.microsoft.com/office/drawing/2014/main" id="{BAF01026-D97E-B50C-3895-F4A3EAEB37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8818" name="Line 18">
            <a:extLst>
              <a:ext uri="{FF2B5EF4-FFF2-40B4-BE49-F238E27FC236}">
                <a16:creationId xmlns:a16="http://schemas.microsoft.com/office/drawing/2014/main" id="{0EB23402-7F91-F002-F54D-C4A62707E7CB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8819" name="Line 19">
            <a:extLst>
              <a:ext uri="{FF2B5EF4-FFF2-40B4-BE49-F238E27FC236}">
                <a16:creationId xmlns:a16="http://schemas.microsoft.com/office/drawing/2014/main" id="{D1040324-665E-811D-A666-AADFB46B3321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8820" name="Rectangle 20">
            <a:extLst>
              <a:ext uri="{FF2B5EF4-FFF2-40B4-BE49-F238E27FC236}">
                <a16:creationId xmlns:a16="http://schemas.microsoft.com/office/drawing/2014/main" id="{ECF67253-6F8B-EF9C-C40E-E5BC7FFB4B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8821" name="Rectangle 21">
            <a:extLst>
              <a:ext uri="{FF2B5EF4-FFF2-40B4-BE49-F238E27FC236}">
                <a16:creationId xmlns:a16="http://schemas.microsoft.com/office/drawing/2014/main" id="{B5AC9153-3F72-DFC9-2125-392B1F117D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8823" name="Text Box 23">
            <a:extLst>
              <a:ext uri="{FF2B5EF4-FFF2-40B4-BE49-F238E27FC236}">
                <a16:creationId xmlns:a16="http://schemas.microsoft.com/office/drawing/2014/main" id="{35B873AC-AF82-7CAF-0933-5F15D2D556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6163" y="5014913"/>
            <a:ext cx="6391275" cy="45720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2400">
                <a:solidFill>
                  <a:schemeClr val="tx1"/>
                </a:solidFill>
              </a:rPr>
              <a:t>Иисус ходил по Своей земле</a:t>
            </a:r>
            <a:r>
              <a:rPr lang="en-US" altLang="en-US" sz="2400">
                <a:solidFill>
                  <a:schemeClr val="tx1"/>
                </a:solidFill>
              </a:rPr>
              <a:t>:</a:t>
            </a:r>
          </a:p>
        </p:txBody>
      </p:sp>
      <p:sp>
        <p:nvSpPr>
          <p:cNvPr id="588824" name="Rectangle 24">
            <a:extLst>
              <a:ext uri="{FF2B5EF4-FFF2-40B4-BE49-F238E27FC236}">
                <a16:creationId xmlns:a16="http://schemas.microsoft.com/office/drawing/2014/main" id="{51A04A04-0F3A-A25A-2A21-17FA11487D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97850" y="3614738"/>
            <a:ext cx="593725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10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pitchFamily="2" charset="0"/>
              </a:rPr>
              <a:t>Жизнь</a:t>
            </a:r>
            <a:endParaRPr lang="en-US" altLang="en-US" sz="1000" i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elvetica" pitchFamily="2" charset="0"/>
            </a:endParaRPr>
          </a:p>
        </p:txBody>
      </p:sp>
    </p:spTree>
  </p:cSld>
  <p:clrMapOvr>
    <a:masterClrMapping/>
  </p:clrMapOvr>
  <p:transition spd="med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946" name="Rectangle 2" hidden="1">
            <a:extLst>
              <a:ext uri="{FF2B5EF4-FFF2-40B4-BE49-F238E27FC236}">
                <a16:creationId xmlns:a16="http://schemas.microsoft.com/office/drawing/2014/main" id="{B23BC326-C2B9-BB13-6F01-47CB2F3F0E85}"/>
              </a:ext>
            </a:extLst>
          </p:cNvPr>
          <p:cNvSpPr>
            <a:spLocks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altLang="en-US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594948" name="Rectangle 4">
            <a:extLst>
              <a:ext uri="{FF2B5EF4-FFF2-40B4-BE49-F238E27FC236}">
                <a16:creationId xmlns:a16="http://schemas.microsoft.com/office/drawing/2014/main" id="{C81D7168-D05F-CC0F-1483-A38832A91B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1825" y="519113"/>
            <a:ext cx="7869238" cy="5716587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4951" name="Rectangle 7">
            <a:extLst>
              <a:ext uri="{FF2B5EF4-FFF2-40B4-BE49-F238E27FC236}">
                <a16:creationId xmlns:a16="http://schemas.microsoft.com/office/drawing/2014/main" id="{A29B85B9-DD0C-0733-762E-4E33B0DB42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85138" y="658177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32</a:t>
            </a:r>
          </a:p>
        </p:txBody>
      </p:sp>
      <p:pic>
        <p:nvPicPr>
          <p:cNvPr id="594967" name="Picture 23">
            <a:extLst>
              <a:ext uri="{FF2B5EF4-FFF2-40B4-BE49-F238E27FC236}">
                <a16:creationId xmlns:a16="http://schemas.microsoft.com/office/drawing/2014/main" id="{74A8DFD8-CDFB-4FA1-B864-19B9A81DFBEB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138" y="561975"/>
            <a:ext cx="7683500" cy="5618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 r:embed="rId4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101600" cmpd="thinThick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94950" name="Text Box 6">
            <a:extLst>
              <a:ext uri="{FF2B5EF4-FFF2-40B4-BE49-F238E27FC236}">
                <a16:creationId xmlns:a16="http://schemas.microsoft.com/office/drawing/2014/main" id="{E7499293-1998-19AF-C394-E4300DB5F4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8563" y="5495925"/>
            <a:ext cx="6391275" cy="45720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en-US" sz="2400">
                <a:solidFill>
                  <a:schemeClr val="tx1"/>
                </a:solidFill>
              </a:rPr>
              <a:t>гора заповедей блаженств.</a:t>
            </a:r>
            <a:endParaRPr lang="en-US" altLang="en-US" sz="2400">
              <a:solidFill>
                <a:schemeClr val="tx1"/>
              </a:solidFill>
            </a:endParaRPr>
          </a:p>
        </p:txBody>
      </p:sp>
      <p:sp>
        <p:nvSpPr>
          <p:cNvPr id="594952" name="Rectangle 8">
            <a:extLst>
              <a:ext uri="{FF2B5EF4-FFF2-40B4-BE49-F238E27FC236}">
                <a16:creationId xmlns:a16="http://schemas.microsoft.com/office/drawing/2014/main" id="{42A4863B-52E5-42B5-443E-14DED19F6D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3429000"/>
            <a:ext cx="679450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en-US" sz="1200">
                <a:solidFill>
                  <a:srgbClr val="000000"/>
                </a:solidFill>
                <a:latin typeface="Chicago" charset="0"/>
              </a:rPr>
              <a:t>JESUS</a:t>
            </a:r>
          </a:p>
        </p:txBody>
      </p:sp>
      <p:sp>
        <p:nvSpPr>
          <p:cNvPr id="594953" name="AutoShape 9">
            <a:extLst>
              <a:ext uri="{FF2B5EF4-FFF2-40B4-BE49-F238E27FC236}">
                <a16:creationId xmlns:a16="http://schemas.microsoft.com/office/drawing/2014/main" id="{05623DEA-8073-DB3C-018C-FC0B60134B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4954" name="Rectangle 10">
            <a:extLst>
              <a:ext uri="{FF2B5EF4-FFF2-40B4-BE49-F238E27FC236}">
                <a16:creationId xmlns:a16="http://schemas.microsoft.com/office/drawing/2014/main" id="{9671E20B-7134-7D12-9B50-76D072034F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4955" name="Line 11">
            <a:extLst>
              <a:ext uri="{FF2B5EF4-FFF2-40B4-BE49-F238E27FC236}">
                <a16:creationId xmlns:a16="http://schemas.microsoft.com/office/drawing/2014/main" id="{B0ACB6B5-3467-D573-D997-EFDFA3640C15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4956" name="Line 12">
            <a:extLst>
              <a:ext uri="{FF2B5EF4-FFF2-40B4-BE49-F238E27FC236}">
                <a16:creationId xmlns:a16="http://schemas.microsoft.com/office/drawing/2014/main" id="{7500F0B0-2F60-97F9-212C-C0F7E354D281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4957" name="Line 13">
            <a:extLst>
              <a:ext uri="{FF2B5EF4-FFF2-40B4-BE49-F238E27FC236}">
                <a16:creationId xmlns:a16="http://schemas.microsoft.com/office/drawing/2014/main" id="{BAD8807C-162F-1199-283A-F586EC61D3AB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4958" name="Line 14">
            <a:extLst>
              <a:ext uri="{FF2B5EF4-FFF2-40B4-BE49-F238E27FC236}">
                <a16:creationId xmlns:a16="http://schemas.microsoft.com/office/drawing/2014/main" id="{4FEE44C9-1F5B-99E7-BF1E-AF2540F4BA22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4959" name="Line 15">
            <a:extLst>
              <a:ext uri="{FF2B5EF4-FFF2-40B4-BE49-F238E27FC236}">
                <a16:creationId xmlns:a16="http://schemas.microsoft.com/office/drawing/2014/main" id="{5971E3A3-AE7F-32B4-D50D-FC173C05103D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4960" name="Rectangle 16">
            <a:extLst>
              <a:ext uri="{FF2B5EF4-FFF2-40B4-BE49-F238E27FC236}">
                <a16:creationId xmlns:a16="http://schemas.microsoft.com/office/drawing/2014/main" id="{AC8AA52F-E8D3-8C1A-554F-B4F6A46F78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3429000"/>
            <a:ext cx="714375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1200">
                <a:solidFill>
                  <a:srgbClr val="000000"/>
                </a:solidFill>
                <a:latin typeface="Chicago" charset="0"/>
              </a:rPr>
              <a:t>ИИСУС</a:t>
            </a:r>
            <a:endParaRPr lang="en-US" altLang="en-US" sz="1200">
              <a:solidFill>
                <a:srgbClr val="000000"/>
              </a:solidFill>
              <a:latin typeface="Chicago" charset="0"/>
            </a:endParaRPr>
          </a:p>
        </p:txBody>
      </p:sp>
      <p:sp>
        <p:nvSpPr>
          <p:cNvPr id="594961" name="Rectangle 17">
            <a:extLst>
              <a:ext uri="{FF2B5EF4-FFF2-40B4-BE49-F238E27FC236}">
                <a16:creationId xmlns:a16="http://schemas.microsoft.com/office/drawing/2014/main" id="{A3CD17B1-5D0F-8045-0EC7-7C19ACCC47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4962" name="Line 18">
            <a:extLst>
              <a:ext uri="{FF2B5EF4-FFF2-40B4-BE49-F238E27FC236}">
                <a16:creationId xmlns:a16="http://schemas.microsoft.com/office/drawing/2014/main" id="{DF006531-A2B0-A664-AFC9-99DB38BA5A10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4963" name="Line 19">
            <a:extLst>
              <a:ext uri="{FF2B5EF4-FFF2-40B4-BE49-F238E27FC236}">
                <a16:creationId xmlns:a16="http://schemas.microsoft.com/office/drawing/2014/main" id="{63B8F3A7-E402-E8E6-E2C3-1173D0D14627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4964" name="Rectangle 20">
            <a:extLst>
              <a:ext uri="{FF2B5EF4-FFF2-40B4-BE49-F238E27FC236}">
                <a16:creationId xmlns:a16="http://schemas.microsoft.com/office/drawing/2014/main" id="{E397B86F-0C5E-B9C0-56B2-5F7AF7C3A4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4965" name="Rectangle 21">
            <a:extLst>
              <a:ext uri="{FF2B5EF4-FFF2-40B4-BE49-F238E27FC236}">
                <a16:creationId xmlns:a16="http://schemas.microsoft.com/office/drawing/2014/main" id="{80FB6FBE-9570-BF68-9394-B0BFECE9F0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4968" name="Text Box 24">
            <a:extLst>
              <a:ext uri="{FF2B5EF4-FFF2-40B4-BE49-F238E27FC236}">
                <a16:creationId xmlns:a16="http://schemas.microsoft.com/office/drawing/2014/main" id="{9DF670EC-5894-E1BE-DBD5-E22F051EF7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6163" y="5014913"/>
            <a:ext cx="6391275" cy="45720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2400">
                <a:solidFill>
                  <a:schemeClr val="tx1"/>
                </a:solidFill>
              </a:rPr>
              <a:t>Иисус ходил по Своей земле</a:t>
            </a:r>
            <a:r>
              <a:rPr lang="en-US" altLang="en-US" sz="2400">
                <a:solidFill>
                  <a:schemeClr val="tx1"/>
                </a:solidFill>
              </a:rPr>
              <a:t>:</a:t>
            </a:r>
          </a:p>
        </p:txBody>
      </p:sp>
      <p:sp>
        <p:nvSpPr>
          <p:cNvPr id="594969" name="Rectangle 25">
            <a:extLst>
              <a:ext uri="{FF2B5EF4-FFF2-40B4-BE49-F238E27FC236}">
                <a16:creationId xmlns:a16="http://schemas.microsoft.com/office/drawing/2014/main" id="{437C1019-64B5-90AB-075E-6041A9E9DA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97850" y="3614738"/>
            <a:ext cx="593725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10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pitchFamily="2" charset="0"/>
              </a:rPr>
              <a:t>Жизнь</a:t>
            </a:r>
            <a:endParaRPr lang="en-US" altLang="en-US" sz="1000" i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elvetica" pitchFamily="2" charset="0"/>
            </a:endParaRPr>
          </a:p>
        </p:txBody>
      </p:sp>
    </p:spTree>
  </p:cSld>
  <p:clrMapOvr>
    <a:masterClrMapping/>
  </p:clrMapOvr>
  <p:transition spd="med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02" name="Rectangle 2" hidden="1">
            <a:extLst>
              <a:ext uri="{FF2B5EF4-FFF2-40B4-BE49-F238E27FC236}">
                <a16:creationId xmlns:a16="http://schemas.microsoft.com/office/drawing/2014/main" id="{BCE7D8AB-933E-178C-DB04-F275B66FF68E}"/>
              </a:ext>
            </a:extLst>
          </p:cNvPr>
          <p:cNvSpPr>
            <a:spLocks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altLang="en-US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563203" name="Picture 3">
            <a:extLst>
              <a:ext uri="{FF2B5EF4-FFF2-40B4-BE49-F238E27FC236}">
                <a16:creationId xmlns:a16="http://schemas.microsoft.com/office/drawing/2014/main" id="{C4855ABC-68D6-CBE1-FE91-C00FC7896AEB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200" y="500063"/>
            <a:ext cx="7993063" cy="5821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 r:embed="rId4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101600" cmpd="thinThick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63205" name="Rectangle 5">
            <a:extLst>
              <a:ext uri="{FF2B5EF4-FFF2-40B4-BE49-F238E27FC236}">
                <a16:creationId xmlns:a16="http://schemas.microsoft.com/office/drawing/2014/main" id="{34A0CBFE-58FE-F0D3-A593-7F538815B5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1825" y="519113"/>
            <a:ext cx="7869238" cy="5716587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3207" name="Text Box 7">
            <a:extLst>
              <a:ext uri="{FF2B5EF4-FFF2-40B4-BE49-F238E27FC236}">
                <a16:creationId xmlns:a16="http://schemas.microsoft.com/office/drawing/2014/main" id="{6303A18A-06DB-DB05-6898-356EC56241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8563" y="5495925"/>
            <a:ext cx="6391275" cy="45720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en-US" sz="2400">
                <a:solidFill>
                  <a:schemeClr val="tx1"/>
                </a:solidFill>
              </a:rPr>
              <a:t>на вершинах Галилеи.</a:t>
            </a:r>
            <a:endParaRPr lang="en-US" altLang="en-US" sz="2400">
              <a:solidFill>
                <a:schemeClr val="tx1"/>
              </a:solidFill>
            </a:endParaRPr>
          </a:p>
        </p:txBody>
      </p:sp>
      <p:sp>
        <p:nvSpPr>
          <p:cNvPr id="563208" name="Rectangle 8">
            <a:extLst>
              <a:ext uri="{FF2B5EF4-FFF2-40B4-BE49-F238E27FC236}">
                <a16:creationId xmlns:a16="http://schemas.microsoft.com/office/drawing/2014/main" id="{7C298C59-7744-0567-5738-1A36F1C625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85138" y="658177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33</a:t>
            </a:r>
          </a:p>
        </p:txBody>
      </p:sp>
      <p:sp>
        <p:nvSpPr>
          <p:cNvPr id="563209" name="Rectangle 9">
            <a:extLst>
              <a:ext uri="{FF2B5EF4-FFF2-40B4-BE49-F238E27FC236}">
                <a16:creationId xmlns:a16="http://schemas.microsoft.com/office/drawing/2014/main" id="{78CA6976-FFD9-B8D4-3886-16716E0323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3429000"/>
            <a:ext cx="679450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en-US" sz="1200">
                <a:solidFill>
                  <a:srgbClr val="000000"/>
                </a:solidFill>
                <a:latin typeface="Chicago" charset="0"/>
              </a:rPr>
              <a:t>JESUS</a:t>
            </a:r>
          </a:p>
        </p:txBody>
      </p:sp>
      <p:sp>
        <p:nvSpPr>
          <p:cNvPr id="563210" name="AutoShape 10">
            <a:extLst>
              <a:ext uri="{FF2B5EF4-FFF2-40B4-BE49-F238E27FC236}">
                <a16:creationId xmlns:a16="http://schemas.microsoft.com/office/drawing/2014/main" id="{8F01D204-00DC-6460-4187-586AB4D9E3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3211" name="Rectangle 11">
            <a:extLst>
              <a:ext uri="{FF2B5EF4-FFF2-40B4-BE49-F238E27FC236}">
                <a16:creationId xmlns:a16="http://schemas.microsoft.com/office/drawing/2014/main" id="{38061203-F138-BD2D-BB2A-DD2C480C61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3212" name="Line 12">
            <a:extLst>
              <a:ext uri="{FF2B5EF4-FFF2-40B4-BE49-F238E27FC236}">
                <a16:creationId xmlns:a16="http://schemas.microsoft.com/office/drawing/2014/main" id="{7501E4EE-42AD-5895-D424-B2E68348935F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3213" name="Line 13">
            <a:extLst>
              <a:ext uri="{FF2B5EF4-FFF2-40B4-BE49-F238E27FC236}">
                <a16:creationId xmlns:a16="http://schemas.microsoft.com/office/drawing/2014/main" id="{F809FC50-F2D9-546A-67A6-77CA664942A0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3214" name="Line 14">
            <a:extLst>
              <a:ext uri="{FF2B5EF4-FFF2-40B4-BE49-F238E27FC236}">
                <a16:creationId xmlns:a16="http://schemas.microsoft.com/office/drawing/2014/main" id="{3A340D4E-8501-0BD3-FF41-DBB78F1644C2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3215" name="Line 15">
            <a:extLst>
              <a:ext uri="{FF2B5EF4-FFF2-40B4-BE49-F238E27FC236}">
                <a16:creationId xmlns:a16="http://schemas.microsoft.com/office/drawing/2014/main" id="{775F1A25-B39C-2050-1F03-817A80ACB402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3216" name="Line 16">
            <a:extLst>
              <a:ext uri="{FF2B5EF4-FFF2-40B4-BE49-F238E27FC236}">
                <a16:creationId xmlns:a16="http://schemas.microsoft.com/office/drawing/2014/main" id="{E6F592E4-B903-2535-C130-1E9AF423833A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3217" name="Rectangle 17">
            <a:extLst>
              <a:ext uri="{FF2B5EF4-FFF2-40B4-BE49-F238E27FC236}">
                <a16:creationId xmlns:a16="http://schemas.microsoft.com/office/drawing/2014/main" id="{CE1F63E7-80B1-CDC6-B057-135F221C36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3429000"/>
            <a:ext cx="714375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1200">
                <a:solidFill>
                  <a:srgbClr val="000000"/>
                </a:solidFill>
                <a:latin typeface="Chicago" charset="0"/>
              </a:rPr>
              <a:t>ИИСУС</a:t>
            </a:r>
            <a:endParaRPr lang="en-US" altLang="en-US" sz="1200">
              <a:solidFill>
                <a:srgbClr val="000000"/>
              </a:solidFill>
              <a:latin typeface="Chicago" charset="0"/>
            </a:endParaRPr>
          </a:p>
        </p:txBody>
      </p:sp>
      <p:sp>
        <p:nvSpPr>
          <p:cNvPr id="563218" name="Rectangle 18">
            <a:extLst>
              <a:ext uri="{FF2B5EF4-FFF2-40B4-BE49-F238E27FC236}">
                <a16:creationId xmlns:a16="http://schemas.microsoft.com/office/drawing/2014/main" id="{B575F1EE-48E8-685E-9553-3732A70223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3219" name="Line 19">
            <a:extLst>
              <a:ext uri="{FF2B5EF4-FFF2-40B4-BE49-F238E27FC236}">
                <a16:creationId xmlns:a16="http://schemas.microsoft.com/office/drawing/2014/main" id="{FDDD4389-C25F-51BA-B751-D82163DA96C0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3220" name="Line 20">
            <a:extLst>
              <a:ext uri="{FF2B5EF4-FFF2-40B4-BE49-F238E27FC236}">
                <a16:creationId xmlns:a16="http://schemas.microsoft.com/office/drawing/2014/main" id="{5AF6267B-4D9A-1E1F-E4D9-E8CBE541EA20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3221" name="Rectangle 21">
            <a:extLst>
              <a:ext uri="{FF2B5EF4-FFF2-40B4-BE49-F238E27FC236}">
                <a16:creationId xmlns:a16="http://schemas.microsoft.com/office/drawing/2014/main" id="{D9D9E7FC-8CB1-57CE-024F-A814972080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3222" name="Rectangle 22">
            <a:extLst>
              <a:ext uri="{FF2B5EF4-FFF2-40B4-BE49-F238E27FC236}">
                <a16:creationId xmlns:a16="http://schemas.microsoft.com/office/drawing/2014/main" id="{7B1982C6-A321-6ECD-AB19-C50157D2B4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3224" name="Text Box 24">
            <a:extLst>
              <a:ext uri="{FF2B5EF4-FFF2-40B4-BE49-F238E27FC236}">
                <a16:creationId xmlns:a16="http://schemas.microsoft.com/office/drawing/2014/main" id="{4948EB78-9784-8781-E892-A67F4D244E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6163" y="5014913"/>
            <a:ext cx="6391275" cy="45720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2400">
                <a:solidFill>
                  <a:schemeClr val="tx1"/>
                </a:solidFill>
              </a:rPr>
              <a:t>Иисус ходил по Своей земле</a:t>
            </a:r>
            <a:r>
              <a:rPr lang="en-US" altLang="en-US" sz="2400">
                <a:solidFill>
                  <a:schemeClr val="tx1"/>
                </a:solidFill>
              </a:rPr>
              <a:t>:</a:t>
            </a:r>
          </a:p>
        </p:txBody>
      </p:sp>
      <p:sp>
        <p:nvSpPr>
          <p:cNvPr id="563225" name="Rectangle 25">
            <a:extLst>
              <a:ext uri="{FF2B5EF4-FFF2-40B4-BE49-F238E27FC236}">
                <a16:creationId xmlns:a16="http://schemas.microsoft.com/office/drawing/2014/main" id="{719343D2-ABC4-7231-C5A1-4815A3FCC2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97850" y="3614738"/>
            <a:ext cx="593725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10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pitchFamily="2" charset="0"/>
              </a:rPr>
              <a:t>Жизнь</a:t>
            </a:r>
            <a:endParaRPr lang="en-US" altLang="en-US" sz="1000" i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elvetica" pitchFamily="2" charset="0"/>
            </a:endParaRPr>
          </a:p>
        </p:txBody>
      </p:sp>
    </p:spTree>
  </p:cSld>
  <p:clrMapOvr>
    <a:masterClrMapping/>
  </p:clrMapOvr>
  <p:transition spd="med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178" name="Rectangle 2" hidden="1">
            <a:extLst>
              <a:ext uri="{FF2B5EF4-FFF2-40B4-BE49-F238E27FC236}">
                <a16:creationId xmlns:a16="http://schemas.microsoft.com/office/drawing/2014/main" id="{D1232EEE-11BE-14C8-8268-8D673D4EDAB3}"/>
              </a:ext>
            </a:extLst>
          </p:cNvPr>
          <p:cNvSpPr>
            <a:spLocks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altLang="en-US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562179" name="Picture 3">
            <a:extLst>
              <a:ext uri="{FF2B5EF4-FFF2-40B4-BE49-F238E27FC236}">
                <a16:creationId xmlns:a16="http://schemas.microsoft.com/office/drawing/2014/main" id="{76CCBC16-3BB1-B216-A472-FD96EE24E38A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850" y="501650"/>
            <a:ext cx="7986713" cy="577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62181" name="Rectangle 5">
            <a:extLst>
              <a:ext uri="{FF2B5EF4-FFF2-40B4-BE49-F238E27FC236}">
                <a16:creationId xmlns:a16="http://schemas.microsoft.com/office/drawing/2014/main" id="{71BAA1CE-92C7-D66B-929E-086760F447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1825" y="519113"/>
            <a:ext cx="7869238" cy="5716587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2183" name="Text Box 7">
            <a:extLst>
              <a:ext uri="{FF2B5EF4-FFF2-40B4-BE49-F238E27FC236}">
                <a16:creationId xmlns:a16="http://schemas.microsoft.com/office/drawing/2014/main" id="{A949E26D-F990-7D12-B8BB-E80C92DCE4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8563" y="5495925"/>
            <a:ext cx="6391275" cy="45720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en-US" sz="2400">
                <a:solidFill>
                  <a:schemeClr val="tx1"/>
                </a:solidFill>
              </a:rPr>
              <a:t>Галилейские высоты</a:t>
            </a:r>
            <a:endParaRPr lang="en-US" altLang="en-US" sz="2400">
              <a:solidFill>
                <a:schemeClr val="tx1"/>
              </a:solidFill>
            </a:endParaRPr>
          </a:p>
        </p:txBody>
      </p:sp>
      <p:sp>
        <p:nvSpPr>
          <p:cNvPr id="562184" name="Rectangle 8">
            <a:extLst>
              <a:ext uri="{FF2B5EF4-FFF2-40B4-BE49-F238E27FC236}">
                <a16:creationId xmlns:a16="http://schemas.microsoft.com/office/drawing/2014/main" id="{3742A3AF-CC67-6A8B-9CE2-FB2970D927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81963" y="65786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34</a:t>
            </a:r>
          </a:p>
        </p:txBody>
      </p:sp>
      <p:sp>
        <p:nvSpPr>
          <p:cNvPr id="562185" name="Rectangle 9">
            <a:extLst>
              <a:ext uri="{FF2B5EF4-FFF2-40B4-BE49-F238E27FC236}">
                <a16:creationId xmlns:a16="http://schemas.microsoft.com/office/drawing/2014/main" id="{5BFE879D-650C-CE2E-D8A5-8CF17B5EF0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3429000"/>
            <a:ext cx="679450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en-US" sz="1200">
                <a:solidFill>
                  <a:srgbClr val="000000"/>
                </a:solidFill>
                <a:latin typeface="Chicago" charset="0"/>
              </a:rPr>
              <a:t>JESUS</a:t>
            </a:r>
          </a:p>
        </p:txBody>
      </p:sp>
      <p:sp>
        <p:nvSpPr>
          <p:cNvPr id="562186" name="AutoShape 10">
            <a:extLst>
              <a:ext uri="{FF2B5EF4-FFF2-40B4-BE49-F238E27FC236}">
                <a16:creationId xmlns:a16="http://schemas.microsoft.com/office/drawing/2014/main" id="{B8DFC4F4-A064-EC0D-0020-D8D98344AA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2187" name="Rectangle 11">
            <a:extLst>
              <a:ext uri="{FF2B5EF4-FFF2-40B4-BE49-F238E27FC236}">
                <a16:creationId xmlns:a16="http://schemas.microsoft.com/office/drawing/2014/main" id="{E8FEC302-7631-E32A-5863-578BFBC019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2188" name="Line 12">
            <a:extLst>
              <a:ext uri="{FF2B5EF4-FFF2-40B4-BE49-F238E27FC236}">
                <a16:creationId xmlns:a16="http://schemas.microsoft.com/office/drawing/2014/main" id="{59C96F60-4839-1F50-F616-0F442AEC8EB4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2189" name="Line 13">
            <a:extLst>
              <a:ext uri="{FF2B5EF4-FFF2-40B4-BE49-F238E27FC236}">
                <a16:creationId xmlns:a16="http://schemas.microsoft.com/office/drawing/2014/main" id="{5043DD67-4787-8CB5-6C6C-DD2997691B3C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2190" name="Line 14">
            <a:extLst>
              <a:ext uri="{FF2B5EF4-FFF2-40B4-BE49-F238E27FC236}">
                <a16:creationId xmlns:a16="http://schemas.microsoft.com/office/drawing/2014/main" id="{65D151A2-C994-0601-B9BF-17C4000D949D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2191" name="Line 15">
            <a:extLst>
              <a:ext uri="{FF2B5EF4-FFF2-40B4-BE49-F238E27FC236}">
                <a16:creationId xmlns:a16="http://schemas.microsoft.com/office/drawing/2014/main" id="{8D4F4FF7-0765-BC5B-22C0-88B1B56DC9E3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2192" name="Line 16">
            <a:extLst>
              <a:ext uri="{FF2B5EF4-FFF2-40B4-BE49-F238E27FC236}">
                <a16:creationId xmlns:a16="http://schemas.microsoft.com/office/drawing/2014/main" id="{5494F8FD-A0F0-C708-C193-D1EF83C5CDEB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2193" name="Rectangle 17">
            <a:extLst>
              <a:ext uri="{FF2B5EF4-FFF2-40B4-BE49-F238E27FC236}">
                <a16:creationId xmlns:a16="http://schemas.microsoft.com/office/drawing/2014/main" id="{C749E3BD-3C8A-17EF-F2E1-02957C4E99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3429000"/>
            <a:ext cx="714375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1200">
                <a:solidFill>
                  <a:srgbClr val="000000"/>
                </a:solidFill>
                <a:latin typeface="Chicago" charset="0"/>
              </a:rPr>
              <a:t>ИИСУС</a:t>
            </a:r>
            <a:endParaRPr lang="en-US" altLang="en-US" sz="1200">
              <a:solidFill>
                <a:srgbClr val="000000"/>
              </a:solidFill>
              <a:latin typeface="Chicago" charset="0"/>
            </a:endParaRPr>
          </a:p>
        </p:txBody>
      </p:sp>
      <p:sp>
        <p:nvSpPr>
          <p:cNvPr id="562194" name="Rectangle 18">
            <a:extLst>
              <a:ext uri="{FF2B5EF4-FFF2-40B4-BE49-F238E27FC236}">
                <a16:creationId xmlns:a16="http://schemas.microsoft.com/office/drawing/2014/main" id="{AADBF4C7-44BE-45EA-8AB9-21A1213B6E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2195" name="Line 19">
            <a:extLst>
              <a:ext uri="{FF2B5EF4-FFF2-40B4-BE49-F238E27FC236}">
                <a16:creationId xmlns:a16="http://schemas.microsoft.com/office/drawing/2014/main" id="{C46F7499-E54F-67F6-088E-3AB7D9FFEBBA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2196" name="Line 20">
            <a:extLst>
              <a:ext uri="{FF2B5EF4-FFF2-40B4-BE49-F238E27FC236}">
                <a16:creationId xmlns:a16="http://schemas.microsoft.com/office/drawing/2014/main" id="{935242CB-BB06-55A5-A5E8-5DB3B6870AC4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2197" name="Rectangle 21">
            <a:extLst>
              <a:ext uri="{FF2B5EF4-FFF2-40B4-BE49-F238E27FC236}">
                <a16:creationId xmlns:a16="http://schemas.microsoft.com/office/drawing/2014/main" id="{AA85E5C2-0476-CCC0-5F6E-C2F92C9A4E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2198" name="Rectangle 22">
            <a:extLst>
              <a:ext uri="{FF2B5EF4-FFF2-40B4-BE49-F238E27FC236}">
                <a16:creationId xmlns:a16="http://schemas.microsoft.com/office/drawing/2014/main" id="{634A465A-7FC3-D3D4-C3AD-6AA3430C22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2200" name="Text Box 24">
            <a:extLst>
              <a:ext uri="{FF2B5EF4-FFF2-40B4-BE49-F238E27FC236}">
                <a16:creationId xmlns:a16="http://schemas.microsoft.com/office/drawing/2014/main" id="{EE1C7CDC-2530-E710-A6E6-F0896800FB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6163" y="5014913"/>
            <a:ext cx="6391275" cy="45720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2400">
                <a:solidFill>
                  <a:schemeClr val="tx1"/>
                </a:solidFill>
              </a:rPr>
              <a:t>Иисус ходил по Своей земле</a:t>
            </a:r>
            <a:r>
              <a:rPr lang="en-US" altLang="en-US" sz="2400">
                <a:solidFill>
                  <a:schemeClr val="tx1"/>
                </a:solidFill>
              </a:rPr>
              <a:t>:</a:t>
            </a:r>
          </a:p>
        </p:txBody>
      </p:sp>
      <p:sp>
        <p:nvSpPr>
          <p:cNvPr id="562201" name="Rectangle 25">
            <a:extLst>
              <a:ext uri="{FF2B5EF4-FFF2-40B4-BE49-F238E27FC236}">
                <a16:creationId xmlns:a16="http://schemas.microsoft.com/office/drawing/2014/main" id="{F599A18E-CE4A-0412-83AA-F333249098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97850" y="3614738"/>
            <a:ext cx="593725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10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pitchFamily="2" charset="0"/>
              </a:rPr>
              <a:t>Жизнь</a:t>
            </a:r>
            <a:endParaRPr lang="en-US" altLang="en-US" sz="1000" i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elvetica" pitchFamily="2" charset="0"/>
            </a:endParaRPr>
          </a:p>
        </p:txBody>
      </p:sp>
    </p:spTree>
  </p:cSld>
  <p:clrMapOvr>
    <a:masterClrMapping/>
  </p:clrMapOvr>
  <p:transition spd="med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250" name="Rectangle 2" hidden="1">
            <a:extLst>
              <a:ext uri="{FF2B5EF4-FFF2-40B4-BE49-F238E27FC236}">
                <a16:creationId xmlns:a16="http://schemas.microsoft.com/office/drawing/2014/main" id="{68814A20-501E-101B-0A4D-EF205504F14D}"/>
              </a:ext>
            </a:extLst>
          </p:cNvPr>
          <p:cNvSpPr>
            <a:spLocks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altLang="en-US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565251" name="Picture 3">
            <a:extLst>
              <a:ext uri="{FF2B5EF4-FFF2-40B4-BE49-F238E27FC236}">
                <a16:creationId xmlns:a16="http://schemas.microsoft.com/office/drawing/2014/main" id="{A84FAF96-BAFB-3393-3434-CEBF69D4E87A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738" y="498475"/>
            <a:ext cx="7972425" cy="572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 r:embed="rId4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101600" cmpd="thinThick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65273" name="Rectangle 25">
            <a:extLst>
              <a:ext uri="{FF2B5EF4-FFF2-40B4-BE49-F238E27FC236}">
                <a16:creationId xmlns:a16="http://schemas.microsoft.com/office/drawing/2014/main" id="{984E95A0-555F-46F0-E726-96751852F4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9325" y="5024438"/>
            <a:ext cx="5003800" cy="458787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5253" name="Rectangle 5">
            <a:extLst>
              <a:ext uri="{FF2B5EF4-FFF2-40B4-BE49-F238E27FC236}">
                <a16:creationId xmlns:a16="http://schemas.microsoft.com/office/drawing/2014/main" id="{6AADB660-3694-03AD-BD05-54B3FA23A9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1825" y="519113"/>
            <a:ext cx="7869238" cy="5716587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5254" name="Text Box 6">
            <a:extLst>
              <a:ext uri="{FF2B5EF4-FFF2-40B4-BE49-F238E27FC236}">
                <a16:creationId xmlns:a16="http://schemas.microsoft.com/office/drawing/2014/main" id="{6B30D647-F816-76D6-BE3B-E60E0D8779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6163" y="5014913"/>
            <a:ext cx="6391275" cy="45720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2400">
                <a:solidFill>
                  <a:srgbClr val="FFFF00"/>
                </a:solidFill>
              </a:rPr>
              <a:t>Иисус ходил по Своей земле</a:t>
            </a:r>
            <a:r>
              <a:rPr lang="en-US" altLang="en-US" sz="2400">
                <a:solidFill>
                  <a:srgbClr val="FFFF00"/>
                </a:solidFill>
              </a:rPr>
              <a:t>:</a:t>
            </a:r>
          </a:p>
        </p:txBody>
      </p:sp>
      <p:sp>
        <p:nvSpPr>
          <p:cNvPr id="565256" name="Rectangle 8">
            <a:extLst>
              <a:ext uri="{FF2B5EF4-FFF2-40B4-BE49-F238E27FC236}">
                <a16:creationId xmlns:a16="http://schemas.microsoft.com/office/drawing/2014/main" id="{BE8318DE-B29A-E9CF-F722-9C741FFCE3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81963" y="658177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35</a:t>
            </a:r>
          </a:p>
        </p:txBody>
      </p:sp>
      <p:sp>
        <p:nvSpPr>
          <p:cNvPr id="565257" name="Text Box 9">
            <a:extLst>
              <a:ext uri="{FF2B5EF4-FFF2-40B4-BE49-F238E27FC236}">
                <a16:creationId xmlns:a16="http://schemas.microsoft.com/office/drawing/2014/main" id="{E646F29F-9359-63BE-FBBC-245B3F1A9F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6300" y="66675"/>
            <a:ext cx="5957888" cy="30480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1400">
                <a:solidFill>
                  <a:schemeClr val="tx1"/>
                </a:solidFill>
              </a:rPr>
              <a:t>Матфея</a:t>
            </a:r>
            <a:r>
              <a:rPr lang="en-US" altLang="en-US" sz="1400">
                <a:solidFill>
                  <a:schemeClr val="tx1"/>
                </a:solidFill>
              </a:rPr>
              <a:t> 16:13-28</a:t>
            </a:r>
          </a:p>
        </p:txBody>
      </p:sp>
      <p:sp>
        <p:nvSpPr>
          <p:cNvPr id="565258" name="Rectangle 10">
            <a:extLst>
              <a:ext uri="{FF2B5EF4-FFF2-40B4-BE49-F238E27FC236}">
                <a16:creationId xmlns:a16="http://schemas.microsoft.com/office/drawing/2014/main" id="{14576853-BF45-8006-BA89-FD995C3E30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3429000"/>
            <a:ext cx="679450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en-US" sz="1200">
                <a:solidFill>
                  <a:srgbClr val="000000"/>
                </a:solidFill>
                <a:latin typeface="Chicago" charset="0"/>
              </a:rPr>
              <a:t>JESUS</a:t>
            </a:r>
          </a:p>
        </p:txBody>
      </p:sp>
      <p:sp>
        <p:nvSpPr>
          <p:cNvPr id="565259" name="AutoShape 11">
            <a:extLst>
              <a:ext uri="{FF2B5EF4-FFF2-40B4-BE49-F238E27FC236}">
                <a16:creationId xmlns:a16="http://schemas.microsoft.com/office/drawing/2014/main" id="{E1292AD3-315E-2669-F86C-EBCAACB93D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5260" name="Rectangle 12">
            <a:extLst>
              <a:ext uri="{FF2B5EF4-FFF2-40B4-BE49-F238E27FC236}">
                <a16:creationId xmlns:a16="http://schemas.microsoft.com/office/drawing/2014/main" id="{1474FAAC-127E-CB5F-14AB-E9BD489B0F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5261" name="Line 13">
            <a:extLst>
              <a:ext uri="{FF2B5EF4-FFF2-40B4-BE49-F238E27FC236}">
                <a16:creationId xmlns:a16="http://schemas.microsoft.com/office/drawing/2014/main" id="{FE5B1B2F-D2F6-7CA3-10C5-877CFA157ADA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5262" name="Line 14">
            <a:extLst>
              <a:ext uri="{FF2B5EF4-FFF2-40B4-BE49-F238E27FC236}">
                <a16:creationId xmlns:a16="http://schemas.microsoft.com/office/drawing/2014/main" id="{DC47147A-7B5F-75C2-9D94-1F6350692BF2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5263" name="Line 15">
            <a:extLst>
              <a:ext uri="{FF2B5EF4-FFF2-40B4-BE49-F238E27FC236}">
                <a16:creationId xmlns:a16="http://schemas.microsoft.com/office/drawing/2014/main" id="{FA9A137F-520B-A231-6543-BCCB8C56266C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5264" name="Line 16">
            <a:extLst>
              <a:ext uri="{FF2B5EF4-FFF2-40B4-BE49-F238E27FC236}">
                <a16:creationId xmlns:a16="http://schemas.microsoft.com/office/drawing/2014/main" id="{1DDF8B83-A732-81D1-88CF-F385E13F6CEA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5265" name="Line 17">
            <a:extLst>
              <a:ext uri="{FF2B5EF4-FFF2-40B4-BE49-F238E27FC236}">
                <a16:creationId xmlns:a16="http://schemas.microsoft.com/office/drawing/2014/main" id="{9CE6B340-217C-CDA9-1DDF-9C40C515368D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5266" name="Rectangle 18">
            <a:extLst>
              <a:ext uri="{FF2B5EF4-FFF2-40B4-BE49-F238E27FC236}">
                <a16:creationId xmlns:a16="http://schemas.microsoft.com/office/drawing/2014/main" id="{81B95A2D-D189-0661-5651-68DE59FEFD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3429000"/>
            <a:ext cx="714375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1200">
                <a:solidFill>
                  <a:srgbClr val="000000"/>
                </a:solidFill>
                <a:latin typeface="Chicago" charset="0"/>
              </a:rPr>
              <a:t>ИИСУС</a:t>
            </a:r>
            <a:endParaRPr lang="en-US" altLang="en-US" sz="1200">
              <a:solidFill>
                <a:srgbClr val="000000"/>
              </a:solidFill>
              <a:latin typeface="Chicago" charset="0"/>
            </a:endParaRPr>
          </a:p>
        </p:txBody>
      </p:sp>
      <p:sp>
        <p:nvSpPr>
          <p:cNvPr id="565267" name="Rectangle 19">
            <a:extLst>
              <a:ext uri="{FF2B5EF4-FFF2-40B4-BE49-F238E27FC236}">
                <a16:creationId xmlns:a16="http://schemas.microsoft.com/office/drawing/2014/main" id="{A1A57C33-573D-C287-59BD-E069B7B950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5268" name="Line 20">
            <a:extLst>
              <a:ext uri="{FF2B5EF4-FFF2-40B4-BE49-F238E27FC236}">
                <a16:creationId xmlns:a16="http://schemas.microsoft.com/office/drawing/2014/main" id="{4FA7123E-E654-E8A8-639C-D65FAF547CDE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5269" name="Line 21">
            <a:extLst>
              <a:ext uri="{FF2B5EF4-FFF2-40B4-BE49-F238E27FC236}">
                <a16:creationId xmlns:a16="http://schemas.microsoft.com/office/drawing/2014/main" id="{B3A22FAA-3CAC-5AC1-368C-CFAC1B8B41BB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5270" name="Rectangle 22">
            <a:extLst>
              <a:ext uri="{FF2B5EF4-FFF2-40B4-BE49-F238E27FC236}">
                <a16:creationId xmlns:a16="http://schemas.microsoft.com/office/drawing/2014/main" id="{B7F7FBC0-C0B3-5E34-4D82-3A25A8F4E1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5271" name="Rectangle 23">
            <a:extLst>
              <a:ext uri="{FF2B5EF4-FFF2-40B4-BE49-F238E27FC236}">
                <a16:creationId xmlns:a16="http://schemas.microsoft.com/office/drawing/2014/main" id="{46126D57-E937-2CB7-94FA-CC9DB612CD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5274" name="Rectangle 26">
            <a:extLst>
              <a:ext uri="{FF2B5EF4-FFF2-40B4-BE49-F238E27FC236}">
                <a16:creationId xmlns:a16="http://schemas.microsoft.com/office/drawing/2014/main" id="{791A8CE4-2D0A-A06F-1412-3F4C034618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97850" y="3614738"/>
            <a:ext cx="593725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10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pitchFamily="2" charset="0"/>
              </a:rPr>
              <a:t>Жизнь</a:t>
            </a:r>
            <a:endParaRPr lang="en-US" altLang="en-US" sz="1000" i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elvetica" pitchFamily="2" charset="0"/>
            </a:endParaRPr>
          </a:p>
        </p:txBody>
      </p:sp>
      <p:sp>
        <p:nvSpPr>
          <p:cNvPr id="565275" name="Rectangle 27">
            <a:extLst>
              <a:ext uri="{FF2B5EF4-FFF2-40B4-BE49-F238E27FC236}">
                <a16:creationId xmlns:a16="http://schemas.microsoft.com/office/drawing/2014/main" id="{15D6BD38-2031-C662-64EB-6C5FE0C0CF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40038" y="5468938"/>
            <a:ext cx="3519487" cy="458787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5276" name="Rectangle 28">
            <a:extLst>
              <a:ext uri="{FF2B5EF4-FFF2-40B4-BE49-F238E27FC236}">
                <a16:creationId xmlns:a16="http://schemas.microsoft.com/office/drawing/2014/main" id="{8DE73DDA-4108-893B-D9CE-26B27E9B27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49400" y="5875338"/>
            <a:ext cx="6170613" cy="458787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5255" name="Text Box 7">
            <a:extLst>
              <a:ext uri="{FF2B5EF4-FFF2-40B4-BE49-F238E27FC236}">
                <a16:creationId xmlns:a16="http://schemas.microsoft.com/office/drawing/2014/main" id="{9449B5B0-2D7F-65BE-BE5A-161A812FAF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9800" y="5459413"/>
            <a:ext cx="7415213" cy="822325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en-US" sz="2400">
                <a:solidFill>
                  <a:srgbClr val="FFFF00"/>
                </a:solidFill>
              </a:rPr>
              <a:t>Кесария Филиппова –                                                тут сказал Петру: «… и на сем камне!»</a:t>
            </a:r>
            <a:endParaRPr lang="en-US" altLang="en-US" sz="240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med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298" name="Rectangle 2" hidden="1">
            <a:extLst>
              <a:ext uri="{FF2B5EF4-FFF2-40B4-BE49-F238E27FC236}">
                <a16:creationId xmlns:a16="http://schemas.microsoft.com/office/drawing/2014/main" id="{33E3207F-FECF-2CD2-AFFD-A3930F0D9240}"/>
              </a:ext>
            </a:extLst>
          </p:cNvPr>
          <p:cNvSpPr>
            <a:spLocks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altLang="en-US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567299" name="Picture 3">
            <a:extLst>
              <a:ext uri="{FF2B5EF4-FFF2-40B4-BE49-F238E27FC236}">
                <a16:creationId xmlns:a16="http://schemas.microsoft.com/office/drawing/2014/main" id="{7B0E6963-E72A-7A67-C131-9698992395A6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438" y="519113"/>
            <a:ext cx="7966075" cy="5719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 r:embed="rId4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101600" cmpd="thinThick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67301" name="Rectangle 5">
            <a:extLst>
              <a:ext uri="{FF2B5EF4-FFF2-40B4-BE49-F238E27FC236}">
                <a16:creationId xmlns:a16="http://schemas.microsoft.com/office/drawing/2014/main" id="{5067D083-81FE-EE88-E9FC-4A7D9D06A2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1825" y="519113"/>
            <a:ext cx="7869238" cy="5716587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7303" name="Text Box 7">
            <a:extLst>
              <a:ext uri="{FF2B5EF4-FFF2-40B4-BE49-F238E27FC236}">
                <a16:creationId xmlns:a16="http://schemas.microsoft.com/office/drawing/2014/main" id="{27BA33AC-D9BE-56F7-E2B9-768E0CCCAB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8563" y="5495925"/>
            <a:ext cx="6391275" cy="45720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en-US" sz="2400">
                <a:solidFill>
                  <a:schemeClr val="tx1"/>
                </a:solidFill>
              </a:rPr>
              <a:t>потоки верховья Иордана.</a:t>
            </a:r>
            <a:endParaRPr lang="en-US" altLang="en-US" sz="2400">
              <a:solidFill>
                <a:schemeClr val="tx1"/>
              </a:solidFill>
            </a:endParaRPr>
          </a:p>
        </p:txBody>
      </p:sp>
      <p:sp>
        <p:nvSpPr>
          <p:cNvPr id="567304" name="Rectangle 8">
            <a:extLst>
              <a:ext uri="{FF2B5EF4-FFF2-40B4-BE49-F238E27FC236}">
                <a16:creationId xmlns:a16="http://schemas.microsoft.com/office/drawing/2014/main" id="{844D247B-9640-7429-7E4E-C87D8C3A65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85138" y="658177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36</a:t>
            </a:r>
          </a:p>
        </p:txBody>
      </p:sp>
      <p:sp>
        <p:nvSpPr>
          <p:cNvPr id="567305" name="Rectangle 9">
            <a:extLst>
              <a:ext uri="{FF2B5EF4-FFF2-40B4-BE49-F238E27FC236}">
                <a16:creationId xmlns:a16="http://schemas.microsoft.com/office/drawing/2014/main" id="{B0C35548-38E4-75A1-BE57-A274A83B0B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3429000"/>
            <a:ext cx="679450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en-US" sz="1200">
                <a:solidFill>
                  <a:srgbClr val="000000"/>
                </a:solidFill>
                <a:latin typeface="Chicago" charset="0"/>
              </a:rPr>
              <a:t>JESUS</a:t>
            </a:r>
          </a:p>
        </p:txBody>
      </p:sp>
      <p:sp>
        <p:nvSpPr>
          <p:cNvPr id="567306" name="AutoShape 10">
            <a:extLst>
              <a:ext uri="{FF2B5EF4-FFF2-40B4-BE49-F238E27FC236}">
                <a16:creationId xmlns:a16="http://schemas.microsoft.com/office/drawing/2014/main" id="{124C26F6-A144-09B5-543A-8FA0AD4B1F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7307" name="Rectangle 11">
            <a:extLst>
              <a:ext uri="{FF2B5EF4-FFF2-40B4-BE49-F238E27FC236}">
                <a16:creationId xmlns:a16="http://schemas.microsoft.com/office/drawing/2014/main" id="{0B3313F7-B5B5-CD49-BAF9-F513AAD2F1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7308" name="Line 12">
            <a:extLst>
              <a:ext uri="{FF2B5EF4-FFF2-40B4-BE49-F238E27FC236}">
                <a16:creationId xmlns:a16="http://schemas.microsoft.com/office/drawing/2014/main" id="{625D42F9-2E70-506C-A7C6-A84EBEEBDF07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7309" name="Line 13">
            <a:extLst>
              <a:ext uri="{FF2B5EF4-FFF2-40B4-BE49-F238E27FC236}">
                <a16:creationId xmlns:a16="http://schemas.microsoft.com/office/drawing/2014/main" id="{9703A7D4-0FE3-DAA8-C96D-399F4E0810A7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7310" name="Line 14">
            <a:extLst>
              <a:ext uri="{FF2B5EF4-FFF2-40B4-BE49-F238E27FC236}">
                <a16:creationId xmlns:a16="http://schemas.microsoft.com/office/drawing/2014/main" id="{019A6B4B-D04F-9C51-6154-0B83ADD0F807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7311" name="Line 15">
            <a:extLst>
              <a:ext uri="{FF2B5EF4-FFF2-40B4-BE49-F238E27FC236}">
                <a16:creationId xmlns:a16="http://schemas.microsoft.com/office/drawing/2014/main" id="{BF80AC05-7279-085C-112E-1866858CBDC8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7312" name="Line 16">
            <a:extLst>
              <a:ext uri="{FF2B5EF4-FFF2-40B4-BE49-F238E27FC236}">
                <a16:creationId xmlns:a16="http://schemas.microsoft.com/office/drawing/2014/main" id="{C0C0AA76-4B6E-36F2-33D5-E9338A480B2A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7313" name="Rectangle 17">
            <a:extLst>
              <a:ext uri="{FF2B5EF4-FFF2-40B4-BE49-F238E27FC236}">
                <a16:creationId xmlns:a16="http://schemas.microsoft.com/office/drawing/2014/main" id="{C9C9D41B-8645-8FB6-CA15-03225CEC11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3429000"/>
            <a:ext cx="636587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1200">
                <a:solidFill>
                  <a:srgbClr val="000000"/>
                </a:solidFill>
                <a:latin typeface="Chicago" charset="0"/>
              </a:rPr>
              <a:t>Иисус</a:t>
            </a:r>
            <a:endParaRPr lang="en-US" altLang="en-US" sz="1200">
              <a:solidFill>
                <a:srgbClr val="000000"/>
              </a:solidFill>
              <a:latin typeface="Chicago" charset="0"/>
            </a:endParaRPr>
          </a:p>
        </p:txBody>
      </p:sp>
      <p:sp>
        <p:nvSpPr>
          <p:cNvPr id="567314" name="Rectangle 18">
            <a:extLst>
              <a:ext uri="{FF2B5EF4-FFF2-40B4-BE49-F238E27FC236}">
                <a16:creationId xmlns:a16="http://schemas.microsoft.com/office/drawing/2014/main" id="{C22072A6-F671-D5DF-B0CD-7970F68F01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7315" name="Line 19">
            <a:extLst>
              <a:ext uri="{FF2B5EF4-FFF2-40B4-BE49-F238E27FC236}">
                <a16:creationId xmlns:a16="http://schemas.microsoft.com/office/drawing/2014/main" id="{D2C5EEDE-87B2-6A13-D9E5-580BFB46EF3D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7316" name="Line 20">
            <a:extLst>
              <a:ext uri="{FF2B5EF4-FFF2-40B4-BE49-F238E27FC236}">
                <a16:creationId xmlns:a16="http://schemas.microsoft.com/office/drawing/2014/main" id="{F5D512D1-DE4E-D0F8-7985-8C3D5335E2BB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7317" name="Rectangle 21">
            <a:extLst>
              <a:ext uri="{FF2B5EF4-FFF2-40B4-BE49-F238E27FC236}">
                <a16:creationId xmlns:a16="http://schemas.microsoft.com/office/drawing/2014/main" id="{D6C8E24C-A3D2-15E5-9E36-6E7A5D7170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7318" name="Rectangle 22">
            <a:extLst>
              <a:ext uri="{FF2B5EF4-FFF2-40B4-BE49-F238E27FC236}">
                <a16:creationId xmlns:a16="http://schemas.microsoft.com/office/drawing/2014/main" id="{4FE6E7AA-E8FD-DD9C-8EAA-C2E76201D1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7320" name="Text Box 24">
            <a:extLst>
              <a:ext uri="{FF2B5EF4-FFF2-40B4-BE49-F238E27FC236}">
                <a16:creationId xmlns:a16="http://schemas.microsoft.com/office/drawing/2014/main" id="{F8EA1DD1-E63E-65A4-E859-7BF7377118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6163" y="5014913"/>
            <a:ext cx="6391275" cy="45720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2400">
                <a:solidFill>
                  <a:schemeClr val="tx1"/>
                </a:solidFill>
              </a:rPr>
              <a:t>Иисус ходил по Своей земле</a:t>
            </a:r>
            <a:r>
              <a:rPr lang="en-US" altLang="en-US" sz="2400">
                <a:solidFill>
                  <a:schemeClr val="tx1"/>
                </a:solidFill>
              </a:rPr>
              <a:t>:</a:t>
            </a:r>
          </a:p>
        </p:txBody>
      </p:sp>
      <p:sp>
        <p:nvSpPr>
          <p:cNvPr id="567321" name="Rectangle 25">
            <a:extLst>
              <a:ext uri="{FF2B5EF4-FFF2-40B4-BE49-F238E27FC236}">
                <a16:creationId xmlns:a16="http://schemas.microsoft.com/office/drawing/2014/main" id="{04EEAD43-B441-0310-1AA6-1EB37A1E0C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97850" y="3614738"/>
            <a:ext cx="593725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10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pitchFamily="2" charset="0"/>
              </a:rPr>
              <a:t>Жизнь</a:t>
            </a:r>
            <a:endParaRPr lang="en-US" altLang="en-US" sz="1000" i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elvetica" pitchFamily="2" charset="0"/>
            </a:endParaRPr>
          </a:p>
        </p:txBody>
      </p:sp>
    </p:spTree>
  </p:cSld>
  <p:clrMapOvr>
    <a:masterClrMapping/>
  </p:clrMapOvr>
  <p:transition spd="med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322" name="Rectangle 2" hidden="1">
            <a:extLst>
              <a:ext uri="{FF2B5EF4-FFF2-40B4-BE49-F238E27FC236}">
                <a16:creationId xmlns:a16="http://schemas.microsoft.com/office/drawing/2014/main" id="{63FFF8B7-FD8E-7827-D969-936DA07E295B}"/>
              </a:ext>
            </a:extLst>
          </p:cNvPr>
          <p:cNvSpPr>
            <a:spLocks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altLang="en-US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568323" name="Picture 3">
            <a:extLst>
              <a:ext uri="{FF2B5EF4-FFF2-40B4-BE49-F238E27FC236}">
                <a16:creationId xmlns:a16="http://schemas.microsoft.com/office/drawing/2014/main" id="{7CC6BB79-D395-00A1-7D43-1501325347BF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975" y="522288"/>
            <a:ext cx="7937500" cy="5773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 r:embed="rId4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101600" cmpd="thinThick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68325" name="Rectangle 5">
            <a:extLst>
              <a:ext uri="{FF2B5EF4-FFF2-40B4-BE49-F238E27FC236}">
                <a16:creationId xmlns:a16="http://schemas.microsoft.com/office/drawing/2014/main" id="{48C9772D-12DC-17BC-9F62-F4EAC7B731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1825" y="519113"/>
            <a:ext cx="7869238" cy="5716587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8327" name="Text Box 7">
            <a:extLst>
              <a:ext uri="{FF2B5EF4-FFF2-40B4-BE49-F238E27FC236}">
                <a16:creationId xmlns:a16="http://schemas.microsoft.com/office/drawing/2014/main" id="{5159E81D-FB2A-F921-2771-38352C238F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8563" y="5495925"/>
            <a:ext cx="6391275" cy="45720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en-US" sz="2400">
                <a:solidFill>
                  <a:schemeClr val="tx1"/>
                </a:solidFill>
              </a:rPr>
              <a:t>река Иордан течёт на юг.</a:t>
            </a:r>
            <a:endParaRPr lang="en-US" altLang="en-US" sz="2400">
              <a:solidFill>
                <a:schemeClr val="tx1"/>
              </a:solidFill>
            </a:endParaRPr>
          </a:p>
        </p:txBody>
      </p:sp>
      <p:sp>
        <p:nvSpPr>
          <p:cNvPr id="568328" name="Rectangle 8">
            <a:extLst>
              <a:ext uri="{FF2B5EF4-FFF2-40B4-BE49-F238E27FC236}">
                <a16:creationId xmlns:a16="http://schemas.microsoft.com/office/drawing/2014/main" id="{4F43ADD5-F5FB-3F39-D474-C0A77ACE9D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81963" y="658177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37</a:t>
            </a:r>
          </a:p>
        </p:txBody>
      </p:sp>
      <p:sp>
        <p:nvSpPr>
          <p:cNvPr id="568329" name="Rectangle 9">
            <a:extLst>
              <a:ext uri="{FF2B5EF4-FFF2-40B4-BE49-F238E27FC236}">
                <a16:creationId xmlns:a16="http://schemas.microsoft.com/office/drawing/2014/main" id="{F1721953-0D86-7C3A-1FDA-A702245261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3429000"/>
            <a:ext cx="679450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en-US" sz="1200">
                <a:solidFill>
                  <a:srgbClr val="000000"/>
                </a:solidFill>
                <a:latin typeface="Chicago" charset="0"/>
              </a:rPr>
              <a:t>JESUS</a:t>
            </a:r>
          </a:p>
        </p:txBody>
      </p:sp>
      <p:sp>
        <p:nvSpPr>
          <p:cNvPr id="568330" name="AutoShape 10">
            <a:extLst>
              <a:ext uri="{FF2B5EF4-FFF2-40B4-BE49-F238E27FC236}">
                <a16:creationId xmlns:a16="http://schemas.microsoft.com/office/drawing/2014/main" id="{F4839532-B540-4F12-1E59-FF227BCBF2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8331" name="Rectangle 11">
            <a:extLst>
              <a:ext uri="{FF2B5EF4-FFF2-40B4-BE49-F238E27FC236}">
                <a16:creationId xmlns:a16="http://schemas.microsoft.com/office/drawing/2014/main" id="{EF4DFD73-F40E-140E-EADB-84B5F849F8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8332" name="Line 12">
            <a:extLst>
              <a:ext uri="{FF2B5EF4-FFF2-40B4-BE49-F238E27FC236}">
                <a16:creationId xmlns:a16="http://schemas.microsoft.com/office/drawing/2014/main" id="{9D8E76BB-E792-81BB-D38E-87A7D61C0A79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8333" name="Line 13">
            <a:extLst>
              <a:ext uri="{FF2B5EF4-FFF2-40B4-BE49-F238E27FC236}">
                <a16:creationId xmlns:a16="http://schemas.microsoft.com/office/drawing/2014/main" id="{E7461A41-1F9B-B6CB-4BB8-1A5C56331E79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8334" name="Line 14">
            <a:extLst>
              <a:ext uri="{FF2B5EF4-FFF2-40B4-BE49-F238E27FC236}">
                <a16:creationId xmlns:a16="http://schemas.microsoft.com/office/drawing/2014/main" id="{3BFE10CC-7384-18B4-47DA-0522C79938E6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8335" name="Line 15">
            <a:extLst>
              <a:ext uri="{FF2B5EF4-FFF2-40B4-BE49-F238E27FC236}">
                <a16:creationId xmlns:a16="http://schemas.microsoft.com/office/drawing/2014/main" id="{9C1C5920-C066-922B-FB67-91F03FF98E32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8336" name="Line 16">
            <a:extLst>
              <a:ext uri="{FF2B5EF4-FFF2-40B4-BE49-F238E27FC236}">
                <a16:creationId xmlns:a16="http://schemas.microsoft.com/office/drawing/2014/main" id="{404392B5-3529-B781-15C1-3D64D67622AC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8337" name="Rectangle 17">
            <a:extLst>
              <a:ext uri="{FF2B5EF4-FFF2-40B4-BE49-F238E27FC236}">
                <a16:creationId xmlns:a16="http://schemas.microsoft.com/office/drawing/2014/main" id="{E5061077-D366-ECA1-1A61-FD955B635B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3429000"/>
            <a:ext cx="714375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1200">
                <a:solidFill>
                  <a:srgbClr val="000000"/>
                </a:solidFill>
                <a:latin typeface="Chicago" charset="0"/>
              </a:rPr>
              <a:t>ИИСУС</a:t>
            </a:r>
            <a:endParaRPr lang="en-US" altLang="en-US" sz="1200">
              <a:solidFill>
                <a:srgbClr val="000000"/>
              </a:solidFill>
              <a:latin typeface="Chicago" charset="0"/>
            </a:endParaRPr>
          </a:p>
        </p:txBody>
      </p:sp>
      <p:sp>
        <p:nvSpPr>
          <p:cNvPr id="568338" name="Rectangle 18">
            <a:extLst>
              <a:ext uri="{FF2B5EF4-FFF2-40B4-BE49-F238E27FC236}">
                <a16:creationId xmlns:a16="http://schemas.microsoft.com/office/drawing/2014/main" id="{13D5491B-4C29-14A3-19EB-81363C061E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8339" name="Line 19">
            <a:extLst>
              <a:ext uri="{FF2B5EF4-FFF2-40B4-BE49-F238E27FC236}">
                <a16:creationId xmlns:a16="http://schemas.microsoft.com/office/drawing/2014/main" id="{9252395F-CA68-56CA-A65F-CCF025354D45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8340" name="Line 20">
            <a:extLst>
              <a:ext uri="{FF2B5EF4-FFF2-40B4-BE49-F238E27FC236}">
                <a16:creationId xmlns:a16="http://schemas.microsoft.com/office/drawing/2014/main" id="{D8C89D2B-29D9-2D5F-42AD-E2A8CF836D10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8341" name="Rectangle 21">
            <a:extLst>
              <a:ext uri="{FF2B5EF4-FFF2-40B4-BE49-F238E27FC236}">
                <a16:creationId xmlns:a16="http://schemas.microsoft.com/office/drawing/2014/main" id="{D131812F-4A42-59D4-E06F-6073A06B5F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8342" name="Rectangle 22">
            <a:extLst>
              <a:ext uri="{FF2B5EF4-FFF2-40B4-BE49-F238E27FC236}">
                <a16:creationId xmlns:a16="http://schemas.microsoft.com/office/drawing/2014/main" id="{39BB2B5C-9C0C-8651-B719-4B518B2FED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8344" name="Text Box 24">
            <a:extLst>
              <a:ext uri="{FF2B5EF4-FFF2-40B4-BE49-F238E27FC236}">
                <a16:creationId xmlns:a16="http://schemas.microsoft.com/office/drawing/2014/main" id="{9B4F7156-1900-FE93-F797-45BC0ABB52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6163" y="5014913"/>
            <a:ext cx="6391275" cy="45720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2400">
                <a:solidFill>
                  <a:schemeClr val="tx1"/>
                </a:solidFill>
              </a:rPr>
              <a:t>Иисус ходил по Своей земле</a:t>
            </a:r>
            <a:r>
              <a:rPr lang="en-US" altLang="en-US" sz="2400">
                <a:solidFill>
                  <a:schemeClr val="tx1"/>
                </a:solidFill>
              </a:rPr>
              <a:t>:</a:t>
            </a:r>
          </a:p>
        </p:txBody>
      </p:sp>
      <p:sp>
        <p:nvSpPr>
          <p:cNvPr id="568345" name="Rectangle 25">
            <a:extLst>
              <a:ext uri="{FF2B5EF4-FFF2-40B4-BE49-F238E27FC236}">
                <a16:creationId xmlns:a16="http://schemas.microsoft.com/office/drawing/2014/main" id="{9DE2D589-5419-1C93-6C22-BD299B2B47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97850" y="3614738"/>
            <a:ext cx="593725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10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pitchFamily="2" charset="0"/>
              </a:rPr>
              <a:t>Жизнь</a:t>
            </a:r>
            <a:endParaRPr lang="en-US" altLang="en-US" sz="1000" i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elvetica" pitchFamily="2" charset="0"/>
            </a:endParaRPr>
          </a:p>
        </p:txBody>
      </p:sp>
    </p:spTree>
  </p:cSld>
  <p:clrMapOvr>
    <a:masterClrMapping/>
  </p:clrMapOvr>
  <p:transition spd="med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274" name="Rectangle 2" hidden="1">
            <a:extLst>
              <a:ext uri="{FF2B5EF4-FFF2-40B4-BE49-F238E27FC236}">
                <a16:creationId xmlns:a16="http://schemas.microsoft.com/office/drawing/2014/main" id="{01D89FED-14A2-6DC5-1B7A-62C31E196B6B}"/>
              </a:ext>
            </a:extLst>
          </p:cNvPr>
          <p:cNvSpPr>
            <a:spLocks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altLang="en-US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566275" name="Picture 3">
            <a:extLst>
              <a:ext uri="{FF2B5EF4-FFF2-40B4-BE49-F238E27FC236}">
                <a16:creationId xmlns:a16="http://schemas.microsoft.com/office/drawing/2014/main" id="{56247512-2AE2-B87C-624A-4B2BF9A10791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00" y="509588"/>
            <a:ext cx="7937500" cy="574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 r:embed="rId4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101600" cmpd="thinThick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66277" name="Rectangle 5">
            <a:extLst>
              <a:ext uri="{FF2B5EF4-FFF2-40B4-BE49-F238E27FC236}">
                <a16:creationId xmlns:a16="http://schemas.microsoft.com/office/drawing/2014/main" id="{048DB76B-F2E5-E5C9-E9A1-A9E6FF361D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1825" y="519113"/>
            <a:ext cx="7869238" cy="5716587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6279" name="Text Box 7">
            <a:extLst>
              <a:ext uri="{FF2B5EF4-FFF2-40B4-BE49-F238E27FC236}">
                <a16:creationId xmlns:a16="http://schemas.microsoft.com/office/drawing/2014/main" id="{299C78D2-C6AD-8B2D-835C-8B0573A9DA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8563" y="5495925"/>
            <a:ext cx="6391275" cy="45720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en-US" sz="2400">
                <a:solidFill>
                  <a:schemeClr val="tx1"/>
                </a:solidFill>
              </a:rPr>
              <a:t>изобильные воды Галилеи.</a:t>
            </a:r>
            <a:endParaRPr lang="en-US" altLang="en-US" sz="2400">
              <a:solidFill>
                <a:schemeClr val="tx1"/>
              </a:solidFill>
            </a:endParaRPr>
          </a:p>
        </p:txBody>
      </p:sp>
      <p:sp>
        <p:nvSpPr>
          <p:cNvPr id="566280" name="Rectangle 8">
            <a:extLst>
              <a:ext uri="{FF2B5EF4-FFF2-40B4-BE49-F238E27FC236}">
                <a16:creationId xmlns:a16="http://schemas.microsoft.com/office/drawing/2014/main" id="{40A552DC-B2E5-BF39-4895-85DAF1335B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81963" y="658177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38</a:t>
            </a:r>
          </a:p>
        </p:txBody>
      </p:sp>
      <p:sp>
        <p:nvSpPr>
          <p:cNvPr id="566281" name="Rectangle 9">
            <a:extLst>
              <a:ext uri="{FF2B5EF4-FFF2-40B4-BE49-F238E27FC236}">
                <a16:creationId xmlns:a16="http://schemas.microsoft.com/office/drawing/2014/main" id="{0F810993-6243-EE01-967A-125072A083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3429000"/>
            <a:ext cx="679450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en-US" sz="1200">
                <a:solidFill>
                  <a:srgbClr val="000000"/>
                </a:solidFill>
                <a:latin typeface="Chicago" charset="0"/>
              </a:rPr>
              <a:t>JESUS</a:t>
            </a:r>
          </a:p>
        </p:txBody>
      </p:sp>
      <p:sp>
        <p:nvSpPr>
          <p:cNvPr id="566282" name="AutoShape 10">
            <a:extLst>
              <a:ext uri="{FF2B5EF4-FFF2-40B4-BE49-F238E27FC236}">
                <a16:creationId xmlns:a16="http://schemas.microsoft.com/office/drawing/2014/main" id="{B5CD5B60-A6DD-38B5-3F71-8694D4AFAC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6283" name="Rectangle 11">
            <a:extLst>
              <a:ext uri="{FF2B5EF4-FFF2-40B4-BE49-F238E27FC236}">
                <a16:creationId xmlns:a16="http://schemas.microsoft.com/office/drawing/2014/main" id="{E4CDCFF9-A82F-BBA4-AA34-549F7C37CB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6284" name="Line 12">
            <a:extLst>
              <a:ext uri="{FF2B5EF4-FFF2-40B4-BE49-F238E27FC236}">
                <a16:creationId xmlns:a16="http://schemas.microsoft.com/office/drawing/2014/main" id="{360D608E-0213-E3D2-A620-083D4C037AD7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6285" name="Line 13">
            <a:extLst>
              <a:ext uri="{FF2B5EF4-FFF2-40B4-BE49-F238E27FC236}">
                <a16:creationId xmlns:a16="http://schemas.microsoft.com/office/drawing/2014/main" id="{61C06005-DFCD-F119-3ADB-F0026D778784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6286" name="Line 14">
            <a:extLst>
              <a:ext uri="{FF2B5EF4-FFF2-40B4-BE49-F238E27FC236}">
                <a16:creationId xmlns:a16="http://schemas.microsoft.com/office/drawing/2014/main" id="{B1969243-E313-95DC-6D88-9AA49459C70B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6287" name="Line 15">
            <a:extLst>
              <a:ext uri="{FF2B5EF4-FFF2-40B4-BE49-F238E27FC236}">
                <a16:creationId xmlns:a16="http://schemas.microsoft.com/office/drawing/2014/main" id="{5113AB23-BAFB-1AB5-6E93-B4BF835FD206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6288" name="Line 16">
            <a:extLst>
              <a:ext uri="{FF2B5EF4-FFF2-40B4-BE49-F238E27FC236}">
                <a16:creationId xmlns:a16="http://schemas.microsoft.com/office/drawing/2014/main" id="{303DA423-5C03-FAA0-3F2D-79AEC3AF2B9B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6289" name="Rectangle 17">
            <a:extLst>
              <a:ext uri="{FF2B5EF4-FFF2-40B4-BE49-F238E27FC236}">
                <a16:creationId xmlns:a16="http://schemas.microsoft.com/office/drawing/2014/main" id="{340806D3-59D5-D9BB-FE50-A044CCA520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3429000"/>
            <a:ext cx="714375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1200">
                <a:solidFill>
                  <a:srgbClr val="000000"/>
                </a:solidFill>
                <a:latin typeface="Chicago" charset="0"/>
              </a:rPr>
              <a:t>ИИСУС</a:t>
            </a:r>
            <a:endParaRPr lang="en-US" altLang="en-US" sz="1200">
              <a:solidFill>
                <a:srgbClr val="000000"/>
              </a:solidFill>
              <a:latin typeface="Chicago" charset="0"/>
            </a:endParaRPr>
          </a:p>
        </p:txBody>
      </p:sp>
      <p:sp>
        <p:nvSpPr>
          <p:cNvPr id="566290" name="Rectangle 18">
            <a:extLst>
              <a:ext uri="{FF2B5EF4-FFF2-40B4-BE49-F238E27FC236}">
                <a16:creationId xmlns:a16="http://schemas.microsoft.com/office/drawing/2014/main" id="{5DB9C86B-69D4-2AB4-9106-425873BFD2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6291" name="Line 19">
            <a:extLst>
              <a:ext uri="{FF2B5EF4-FFF2-40B4-BE49-F238E27FC236}">
                <a16:creationId xmlns:a16="http://schemas.microsoft.com/office/drawing/2014/main" id="{A9C4A175-2D95-8688-8A5A-28F07678A4CC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6292" name="Line 20">
            <a:extLst>
              <a:ext uri="{FF2B5EF4-FFF2-40B4-BE49-F238E27FC236}">
                <a16:creationId xmlns:a16="http://schemas.microsoft.com/office/drawing/2014/main" id="{28B54527-FCC7-7F14-ECFC-1773899A0359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6293" name="Rectangle 21">
            <a:extLst>
              <a:ext uri="{FF2B5EF4-FFF2-40B4-BE49-F238E27FC236}">
                <a16:creationId xmlns:a16="http://schemas.microsoft.com/office/drawing/2014/main" id="{F03CF2AF-A083-CD12-99DB-B6D32C3BDE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6294" name="Rectangle 22">
            <a:extLst>
              <a:ext uri="{FF2B5EF4-FFF2-40B4-BE49-F238E27FC236}">
                <a16:creationId xmlns:a16="http://schemas.microsoft.com/office/drawing/2014/main" id="{DC4433CD-87C7-12EF-5F7B-5A228802F8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6295" name="Rectangle 23">
            <a:extLst>
              <a:ext uri="{FF2B5EF4-FFF2-40B4-BE49-F238E27FC236}">
                <a16:creationId xmlns:a16="http://schemas.microsoft.com/office/drawing/2014/main" id="{BDAA75B1-946D-0A9D-BAD1-57ADCC29D5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9600" y="3614738"/>
            <a:ext cx="593725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10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pitchFamily="2" charset="0"/>
              </a:rPr>
              <a:t>Жизнь</a:t>
            </a:r>
            <a:endParaRPr lang="en-US" altLang="en-US" sz="1000" i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elvetica" pitchFamily="2" charset="0"/>
            </a:endParaRPr>
          </a:p>
        </p:txBody>
      </p:sp>
      <p:sp>
        <p:nvSpPr>
          <p:cNvPr id="566296" name="Text Box 24">
            <a:extLst>
              <a:ext uri="{FF2B5EF4-FFF2-40B4-BE49-F238E27FC236}">
                <a16:creationId xmlns:a16="http://schemas.microsoft.com/office/drawing/2014/main" id="{0866B975-F890-E1CC-268B-99FBFA1F6C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6163" y="5014913"/>
            <a:ext cx="6391275" cy="45720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2400">
                <a:solidFill>
                  <a:schemeClr val="tx1"/>
                </a:solidFill>
              </a:rPr>
              <a:t>Иисус ходил по Своей земле</a:t>
            </a:r>
            <a:r>
              <a:rPr lang="en-US" altLang="en-US" sz="2400">
                <a:solidFill>
                  <a:schemeClr val="tx1"/>
                </a:solidFill>
              </a:rPr>
              <a:t>:</a:t>
            </a:r>
          </a:p>
        </p:txBody>
      </p:sp>
    </p:spTree>
  </p:cSld>
  <p:clrMapOvr>
    <a:masterClrMapping/>
  </p:clrMapOvr>
  <p:transition spd="med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22" name="AutoShape 14">
            <a:extLst>
              <a:ext uri="{FF2B5EF4-FFF2-40B4-BE49-F238E27FC236}">
                <a16:creationId xmlns:a16="http://schemas.microsoft.com/office/drawing/2014/main" id="{1A3B111D-30E7-9A88-B71D-6209DB36E6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0438" y="2922588"/>
            <a:ext cx="1485900" cy="1200150"/>
          </a:xfrm>
          <a:prstGeom prst="star16">
            <a:avLst>
              <a:gd name="adj" fmla="val 37500"/>
            </a:avLst>
          </a:prstGeom>
          <a:gradFill rotWithShape="0">
            <a:gsLst>
              <a:gs pos="0">
                <a:srgbClr val="FFD34A"/>
              </a:gs>
              <a:gs pos="100000">
                <a:srgbClr val="FFD34A">
                  <a:gamma/>
                  <a:shade val="60000"/>
                  <a:invGamma/>
                </a:srgbClr>
              </a:gs>
            </a:gsLst>
            <a:path path="shape">
              <a:fillToRect l="50000" t="50000" r="50000" b="50000"/>
            </a:path>
          </a:gradFill>
          <a:ln w="50800">
            <a:solidFill>
              <a:schemeClr val="accent2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71064" name="Text Box 56">
            <a:extLst>
              <a:ext uri="{FF2B5EF4-FFF2-40B4-BE49-F238E27FC236}">
                <a16:creationId xmlns:a16="http://schemas.microsoft.com/office/drawing/2014/main" id="{0C34804F-DB16-FDD9-5B9F-8E88465DCA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 altLang="en-US" sz="1600">
              <a:solidFill>
                <a:schemeClr val="tx1"/>
              </a:solidFill>
            </a:endParaRPr>
          </a:p>
        </p:txBody>
      </p:sp>
      <p:sp>
        <p:nvSpPr>
          <p:cNvPr id="171095" name="Text Box 87">
            <a:extLst>
              <a:ext uri="{FF2B5EF4-FFF2-40B4-BE49-F238E27FC236}">
                <a16:creationId xmlns:a16="http://schemas.microsoft.com/office/drawing/2014/main" id="{9077778A-770B-41BB-3DFD-A552115751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171099" name="Text Box 91">
            <a:extLst>
              <a:ext uri="{FF2B5EF4-FFF2-40B4-BE49-F238E27FC236}">
                <a16:creationId xmlns:a16="http://schemas.microsoft.com/office/drawing/2014/main" id="{74264417-9588-6F1F-7868-A76C9E69A9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5200" y="6456363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FFFF"/>
                </a:solidFill>
              </a:rPr>
              <a:t>6</a:t>
            </a:r>
          </a:p>
        </p:txBody>
      </p:sp>
      <p:sp>
        <p:nvSpPr>
          <p:cNvPr id="171100" name="Rectangle 92">
            <a:extLst>
              <a:ext uri="{FF2B5EF4-FFF2-40B4-BE49-F238E27FC236}">
                <a16:creationId xmlns:a16="http://schemas.microsoft.com/office/drawing/2014/main" id="{21397C5E-D959-87FA-5311-8ABD95CBEB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8495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03</a:t>
            </a:r>
          </a:p>
        </p:txBody>
      </p:sp>
      <p:sp>
        <p:nvSpPr>
          <p:cNvPr id="171102" name="Text Box 94">
            <a:extLst>
              <a:ext uri="{FF2B5EF4-FFF2-40B4-BE49-F238E27FC236}">
                <a16:creationId xmlns:a16="http://schemas.microsoft.com/office/drawing/2014/main" id="{4B4B3EDF-BCBA-1888-9BFA-BF1913B67B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97713" y="6284913"/>
            <a:ext cx="143668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en-US" sz="1200">
                <a:solidFill>
                  <a:schemeClr val="tx1"/>
                </a:solidFill>
                <a:latin typeface="Arial" panose="020B0604020202020204" pitchFamily="34" charset="0"/>
              </a:rPr>
              <a:t>Пособие с</a:t>
            </a: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. 39-41</a:t>
            </a:r>
          </a:p>
        </p:txBody>
      </p:sp>
      <p:sp>
        <p:nvSpPr>
          <p:cNvPr id="171104" name="Rectangle 96">
            <a:extLst>
              <a:ext uri="{FF2B5EF4-FFF2-40B4-BE49-F238E27FC236}">
                <a16:creationId xmlns:a16="http://schemas.microsoft.com/office/drawing/2014/main" id="{3FB1FA99-3963-BC90-C3B0-7B45F0F49E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55950" y="1377950"/>
            <a:ext cx="3035300" cy="44069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71105" name="AutoShape 97">
            <a:extLst>
              <a:ext uri="{FF2B5EF4-FFF2-40B4-BE49-F238E27FC236}">
                <a16:creationId xmlns:a16="http://schemas.microsoft.com/office/drawing/2014/main" id="{7A7DA3B2-6E0A-1F17-1736-70B3E485E8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559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1106" name="Rectangle 98">
            <a:extLst>
              <a:ext uri="{FF2B5EF4-FFF2-40B4-BE49-F238E27FC236}">
                <a16:creationId xmlns:a16="http://schemas.microsoft.com/office/drawing/2014/main" id="{25AB40F6-F417-DEA1-479E-1621B2B8C4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559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1107" name="Rectangle 99">
            <a:extLst>
              <a:ext uri="{FF2B5EF4-FFF2-40B4-BE49-F238E27FC236}">
                <a16:creationId xmlns:a16="http://schemas.microsoft.com/office/drawing/2014/main" id="{93410226-CB37-1AFD-CD2F-817A69D68E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9925" y="928688"/>
            <a:ext cx="144145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1115" name="Rectangle 107">
            <a:extLst>
              <a:ext uri="{FF2B5EF4-FFF2-40B4-BE49-F238E27FC236}">
                <a16:creationId xmlns:a16="http://schemas.microsoft.com/office/drawing/2014/main" id="{34C7B53C-5F62-9FB7-0899-4584D017DF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4013" y="914400"/>
            <a:ext cx="1965325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en-US" sz="2800" b="0">
                <a:solidFill>
                  <a:schemeClr val="accent1"/>
                </a:solidFill>
                <a:latin typeface="Times" panose="020F07020304040A0204" pitchFamily="34" charset="0"/>
              </a:rPr>
              <a:t>   </a:t>
            </a:r>
            <a:r>
              <a:rPr lang="ru-RU" altLang="en-US" sz="3200">
                <a:solidFill>
                  <a:schemeClr val="accent1"/>
                </a:solidFill>
                <a:latin typeface="Times" panose="020F07020304040A0204" pitchFamily="34" charset="0"/>
              </a:rPr>
              <a:t>ИИСУС</a:t>
            </a:r>
            <a:endParaRPr lang="en-US" altLang="en-US" sz="3200">
              <a:solidFill>
                <a:schemeClr val="accent1"/>
              </a:solidFill>
              <a:latin typeface="Times" panose="020F07020304040A0204" pitchFamily="34" charset="0"/>
            </a:endParaRPr>
          </a:p>
        </p:txBody>
      </p:sp>
      <p:sp>
        <p:nvSpPr>
          <p:cNvPr id="171116" name="Rectangle 108">
            <a:extLst>
              <a:ext uri="{FF2B5EF4-FFF2-40B4-BE49-F238E27FC236}">
                <a16:creationId xmlns:a16="http://schemas.microsoft.com/office/drawing/2014/main" id="{0D1A2669-6527-4E54-2104-2B9D6BD287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48088" y="1689100"/>
            <a:ext cx="1835150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3600" i="1">
                <a:solidFill>
                  <a:schemeClr val="accent1"/>
                </a:solidFill>
                <a:latin typeface="Times" panose="020F07020304040A0204" pitchFamily="34" charset="0"/>
              </a:rPr>
              <a:t>ЖИЗНЬ</a:t>
            </a:r>
            <a:endParaRPr lang="en-US" altLang="en-US" sz="3600" i="1">
              <a:solidFill>
                <a:schemeClr val="accent1"/>
              </a:solidFill>
              <a:latin typeface="Times" panose="020F07020304040A0204" pitchFamily="34" charset="0"/>
            </a:endParaRPr>
          </a:p>
        </p:txBody>
      </p:sp>
      <p:sp>
        <p:nvSpPr>
          <p:cNvPr id="171014" name="Line 6">
            <a:extLst>
              <a:ext uri="{FF2B5EF4-FFF2-40B4-BE49-F238E27FC236}">
                <a16:creationId xmlns:a16="http://schemas.microsoft.com/office/drawing/2014/main" id="{F63C171A-33DC-FC81-FD70-00B360986B03}"/>
              </a:ext>
            </a:extLst>
          </p:cNvPr>
          <p:cNvSpPr>
            <a:spLocks noChangeShapeType="1"/>
          </p:cNvSpPr>
          <p:nvPr/>
        </p:nvSpPr>
        <p:spPr bwMode="auto">
          <a:xfrm>
            <a:off x="3321050" y="3175000"/>
            <a:ext cx="2501900" cy="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1015" name="Line 7">
            <a:extLst>
              <a:ext uri="{FF2B5EF4-FFF2-40B4-BE49-F238E27FC236}">
                <a16:creationId xmlns:a16="http://schemas.microsoft.com/office/drawing/2014/main" id="{4FE9A8ED-6669-8DAA-EA16-DBE860AE592D}"/>
              </a:ext>
            </a:extLst>
          </p:cNvPr>
          <p:cNvSpPr>
            <a:spLocks noChangeShapeType="1"/>
          </p:cNvSpPr>
          <p:nvPr/>
        </p:nvSpPr>
        <p:spPr bwMode="auto">
          <a:xfrm>
            <a:off x="3321050" y="5003800"/>
            <a:ext cx="2501900" cy="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1017" name="Line 9">
            <a:extLst>
              <a:ext uri="{FF2B5EF4-FFF2-40B4-BE49-F238E27FC236}">
                <a16:creationId xmlns:a16="http://schemas.microsoft.com/office/drawing/2014/main" id="{959B1222-4081-EF0D-3ED4-B72857E44738}"/>
              </a:ext>
            </a:extLst>
          </p:cNvPr>
          <p:cNvSpPr>
            <a:spLocks noChangeShapeType="1"/>
          </p:cNvSpPr>
          <p:nvPr/>
        </p:nvSpPr>
        <p:spPr bwMode="auto">
          <a:xfrm>
            <a:off x="3321050" y="3632200"/>
            <a:ext cx="2501900" cy="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1018" name="Line 10">
            <a:extLst>
              <a:ext uri="{FF2B5EF4-FFF2-40B4-BE49-F238E27FC236}">
                <a16:creationId xmlns:a16="http://schemas.microsoft.com/office/drawing/2014/main" id="{F1FFA840-CFC5-84B8-1B88-66CD81A48F0D}"/>
              </a:ext>
            </a:extLst>
          </p:cNvPr>
          <p:cNvSpPr>
            <a:spLocks noChangeShapeType="1"/>
          </p:cNvSpPr>
          <p:nvPr/>
        </p:nvSpPr>
        <p:spPr bwMode="auto">
          <a:xfrm>
            <a:off x="3321050" y="4546600"/>
            <a:ext cx="2501900" cy="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1019" name="Line 11">
            <a:extLst>
              <a:ext uri="{FF2B5EF4-FFF2-40B4-BE49-F238E27FC236}">
                <a16:creationId xmlns:a16="http://schemas.microsoft.com/office/drawing/2014/main" id="{35C547F8-38F9-B04D-8BDF-163269DED23E}"/>
              </a:ext>
            </a:extLst>
          </p:cNvPr>
          <p:cNvSpPr>
            <a:spLocks noChangeShapeType="1"/>
          </p:cNvSpPr>
          <p:nvPr/>
        </p:nvSpPr>
        <p:spPr bwMode="auto">
          <a:xfrm>
            <a:off x="3321050" y="4089400"/>
            <a:ext cx="2501900" cy="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1020" name="Rectangle 12">
            <a:extLst>
              <a:ext uri="{FF2B5EF4-FFF2-40B4-BE49-F238E27FC236}">
                <a16:creationId xmlns:a16="http://schemas.microsoft.com/office/drawing/2014/main" id="{178DAE58-5565-EF28-E2E4-660F216B82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72325" y="5541963"/>
            <a:ext cx="1176338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1023" name="Line 15">
            <a:extLst>
              <a:ext uri="{FF2B5EF4-FFF2-40B4-BE49-F238E27FC236}">
                <a16:creationId xmlns:a16="http://schemas.microsoft.com/office/drawing/2014/main" id="{80260592-309C-762D-373F-E66A43D72BA6}"/>
              </a:ext>
            </a:extLst>
          </p:cNvPr>
          <p:cNvSpPr>
            <a:spLocks noChangeShapeType="1"/>
          </p:cNvSpPr>
          <p:nvPr/>
        </p:nvSpPr>
        <p:spPr bwMode="auto">
          <a:xfrm>
            <a:off x="3338513" y="2717800"/>
            <a:ext cx="2501900" cy="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1024" name="Rectangle 16">
            <a:extLst>
              <a:ext uri="{FF2B5EF4-FFF2-40B4-BE49-F238E27FC236}">
                <a16:creationId xmlns:a16="http://schemas.microsoft.com/office/drawing/2014/main" id="{8B4E31C4-2593-3E92-8973-714D35CDC6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06700" y="2693988"/>
            <a:ext cx="6184900" cy="3192462"/>
          </a:xfrm>
          <a:prstGeom prst="rect">
            <a:avLst/>
          </a:prstGeom>
          <a:solidFill>
            <a:srgbClr val="006B61"/>
          </a:solidFill>
          <a:ln w="76200">
            <a:solidFill>
              <a:schemeClr val="accent2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71029" name="Rectangle 21">
            <a:extLst>
              <a:ext uri="{FF2B5EF4-FFF2-40B4-BE49-F238E27FC236}">
                <a16:creationId xmlns:a16="http://schemas.microsoft.com/office/drawing/2014/main" id="{69DD58FA-6DFD-5A25-F4C4-718DE3D4D0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27338" y="2759075"/>
            <a:ext cx="5800725" cy="3078163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296F35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en-US" sz="2800">
                <a:solidFill>
                  <a:srgbClr val="FAFD00"/>
                </a:solidFill>
              </a:rPr>
              <a:t>• </a:t>
            </a:r>
            <a:r>
              <a:rPr lang="ru-RU" altLang="en-US" sz="2800">
                <a:solidFill>
                  <a:srgbClr val="FAFD00"/>
                </a:solidFill>
              </a:rPr>
              <a:t>Детство</a:t>
            </a:r>
            <a:r>
              <a:rPr lang="en-US" altLang="en-US" sz="2800">
                <a:solidFill>
                  <a:srgbClr val="FAFD00"/>
                </a:solidFill>
              </a:rPr>
              <a:t>: “</a:t>
            </a:r>
            <a:r>
              <a:rPr lang="ru-RU" altLang="en-US" sz="2800">
                <a:solidFill>
                  <a:srgbClr val="FAFD00"/>
                </a:solidFill>
              </a:rPr>
              <a:t>Галилеянин</a:t>
            </a:r>
            <a:r>
              <a:rPr lang="en-US" altLang="en-US" sz="2800">
                <a:solidFill>
                  <a:srgbClr val="FAFD00"/>
                </a:solidFill>
              </a:rPr>
              <a:t>”</a:t>
            </a:r>
          </a:p>
          <a:p>
            <a:r>
              <a:rPr lang="en-US" altLang="en-US" sz="2800">
                <a:solidFill>
                  <a:srgbClr val="FAFD00"/>
                </a:solidFill>
              </a:rPr>
              <a:t>• 1 </a:t>
            </a:r>
            <a:r>
              <a:rPr lang="ru-RU" altLang="en-US" sz="2800">
                <a:solidFill>
                  <a:srgbClr val="FAFD00"/>
                </a:solidFill>
              </a:rPr>
              <a:t>служение в </a:t>
            </a:r>
            <a:r>
              <a:rPr lang="ru-RU" altLang="en-US" sz="2800">
                <a:solidFill>
                  <a:schemeClr val="hlink"/>
                </a:solidFill>
              </a:rPr>
              <a:t>ИЕРУСАЛИМЕ</a:t>
            </a:r>
            <a:endParaRPr lang="en-US" altLang="en-US" sz="2800">
              <a:solidFill>
                <a:srgbClr val="FAFD00"/>
              </a:solidFill>
            </a:endParaRPr>
          </a:p>
          <a:p>
            <a:r>
              <a:rPr lang="en-US" altLang="en-US" sz="2800">
                <a:solidFill>
                  <a:srgbClr val="FAFD00"/>
                </a:solidFill>
              </a:rPr>
              <a:t>• </a:t>
            </a:r>
            <a:r>
              <a:rPr lang="ru-RU" altLang="en-US" sz="2800">
                <a:solidFill>
                  <a:srgbClr val="FAFD00"/>
                </a:solidFill>
              </a:rPr>
              <a:t>Переход в</a:t>
            </a:r>
            <a:r>
              <a:rPr lang="en-US" altLang="en-US" sz="2800">
                <a:solidFill>
                  <a:srgbClr val="FAFD00"/>
                </a:solidFill>
              </a:rPr>
              <a:t> </a:t>
            </a:r>
            <a:r>
              <a:rPr lang="ru-RU" altLang="en-US" sz="2800">
                <a:solidFill>
                  <a:schemeClr val="hlink"/>
                </a:solidFill>
              </a:rPr>
              <a:t>ГАЛИЛЕЮ</a:t>
            </a:r>
            <a:endParaRPr lang="en-US" altLang="en-US" sz="2800">
              <a:solidFill>
                <a:srgbClr val="00FF00"/>
              </a:solidFill>
            </a:endParaRPr>
          </a:p>
          <a:p>
            <a:r>
              <a:rPr lang="en-US" altLang="en-US" sz="2800">
                <a:solidFill>
                  <a:srgbClr val="FAFD00"/>
                </a:solidFill>
              </a:rPr>
              <a:t>• </a:t>
            </a:r>
            <a:r>
              <a:rPr lang="ru-RU" altLang="en-US" sz="2800">
                <a:solidFill>
                  <a:schemeClr val="hlink"/>
                </a:solidFill>
              </a:rPr>
              <a:t>КАПЕРНАУМСКИЙ </a:t>
            </a:r>
            <a:r>
              <a:rPr lang="ru-RU" altLang="en-US" sz="2800">
                <a:solidFill>
                  <a:srgbClr val="FAFD00"/>
                </a:solidFill>
              </a:rPr>
              <a:t>штаб</a:t>
            </a:r>
            <a:endParaRPr lang="en-US" altLang="en-US" sz="2800">
              <a:solidFill>
                <a:srgbClr val="FAFD00"/>
              </a:solidFill>
            </a:endParaRPr>
          </a:p>
          <a:p>
            <a:r>
              <a:rPr lang="en-US" altLang="en-US" sz="2800">
                <a:solidFill>
                  <a:srgbClr val="FAFD00"/>
                </a:solidFill>
              </a:rPr>
              <a:t>• </a:t>
            </a:r>
            <a:r>
              <a:rPr lang="ru-RU" altLang="en-US" sz="2800">
                <a:solidFill>
                  <a:srgbClr val="FAFD00"/>
                </a:solidFill>
              </a:rPr>
              <a:t>Служение в </a:t>
            </a:r>
            <a:r>
              <a:rPr lang="ru-RU" altLang="en-US" sz="2800">
                <a:solidFill>
                  <a:schemeClr val="hlink"/>
                </a:solidFill>
              </a:rPr>
              <a:t>ПЕРЕЕ</a:t>
            </a:r>
            <a:r>
              <a:rPr lang="en-US" altLang="en-US" sz="2800">
                <a:solidFill>
                  <a:srgbClr val="FAFD00"/>
                </a:solidFill>
              </a:rPr>
              <a:t> </a:t>
            </a:r>
          </a:p>
          <a:p>
            <a:r>
              <a:rPr lang="en-US" altLang="en-US" sz="2800">
                <a:solidFill>
                  <a:srgbClr val="FAFD00"/>
                </a:solidFill>
              </a:rPr>
              <a:t>• </a:t>
            </a:r>
            <a:r>
              <a:rPr lang="ru-RU" altLang="en-US" sz="2800">
                <a:solidFill>
                  <a:srgbClr val="FAFD00"/>
                </a:solidFill>
              </a:rPr>
              <a:t>Заключительное</a:t>
            </a:r>
            <a:r>
              <a:rPr lang="en-US" altLang="en-US" sz="2800">
                <a:solidFill>
                  <a:srgbClr val="FAFD00"/>
                </a:solidFill>
              </a:rPr>
              <a:t> </a:t>
            </a:r>
            <a:r>
              <a:rPr lang="ru-RU" altLang="en-US" sz="2800">
                <a:solidFill>
                  <a:srgbClr val="FAFD00"/>
                </a:solidFill>
              </a:rPr>
              <a:t>служение в </a:t>
            </a:r>
          </a:p>
          <a:p>
            <a:r>
              <a:rPr lang="ru-RU" altLang="en-US" sz="2800">
                <a:solidFill>
                  <a:srgbClr val="FAFD00"/>
                </a:solidFill>
              </a:rPr>
              <a:t>   </a:t>
            </a:r>
            <a:r>
              <a:rPr lang="ru-RU" altLang="en-US" sz="2800">
                <a:solidFill>
                  <a:schemeClr val="hlink"/>
                </a:solidFill>
              </a:rPr>
              <a:t>ИЕРУСАЛИМЕ</a:t>
            </a:r>
            <a:endParaRPr lang="en-US" altLang="en-US" sz="2800">
              <a:solidFill>
                <a:srgbClr val="FAFD00"/>
              </a:solidFill>
            </a:endParaRPr>
          </a:p>
        </p:txBody>
      </p:sp>
      <p:sp>
        <p:nvSpPr>
          <p:cNvPr id="171081" name="AutoShape 73">
            <a:extLst>
              <a:ext uri="{FF2B5EF4-FFF2-40B4-BE49-F238E27FC236}">
                <a16:creationId xmlns:a16="http://schemas.microsoft.com/office/drawing/2014/main" id="{28703896-0BCE-F9E9-54EB-E94FE2D9F2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1082" name="Rectangle 74">
            <a:extLst>
              <a:ext uri="{FF2B5EF4-FFF2-40B4-BE49-F238E27FC236}">
                <a16:creationId xmlns:a16="http://schemas.microsoft.com/office/drawing/2014/main" id="{6F34D94C-DAE1-0616-C6C4-70B6049231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1083" name="Line 75">
            <a:extLst>
              <a:ext uri="{FF2B5EF4-FFF2-40B4-BE49-F238E27FC236}">
                <a16:creationId xmlns:a16="http://schemas.microsoft.com/office/drawing/2014/main" id="{17F28954-9AC5-2C53-4A1E-BA4917AAC60F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1084" name="Line 76">
            <a:extLst>
              <a:ext uri="{FF2B5EF4-FFF2-40B4-BE49-F238E27FC236}">
                <a16:creationId xmlns:a16="http://schemas.microsoft.com/office/drawing/2014/main" id="{6B544E50-FAB6-36F0-FF65-9E31C8C3EF01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1085" name="Line 77">
            <a:extLst>
              <a:ext uri="{FF2B5EF4-FFF2-40B4-BE49-F238E27FC236}">
                <a16:creationId xmlns:a16="http://schemas.microsoft.com/office/drawing/2014/main" id="{1E7CBAF6-F0B7-5810-03B6-8E2F50380ED2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1086" name="Line 78">
            <a:extLst>
              <a:ext uri="{FF2B5EF4-FFF2-40B4-BE49-F238E27FC236}">
                <a16:creationId xmlns:a16="http://schemas.microsoft.com/office/drawing/2014/main" id="{5106F3D2-5DB7-05C9-48EF-9ACE5308F7E5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1087" name="Line 79">
            <a:extLst>
              <a:ext uri="{FF2B5EF4-FFF2-40B4-BE49-F238E27FC236}">
                <a16:creationId xmlns:a16="http://schemas.microsoft.com/office/drawing/2014/main" id="{E4961BFE-09A6-3EF9-766D-8BC4357C406B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1088" name="Rectangle 80">
            <a:extLst>
              <a:ext uri="{FF2B5EF4-FFF2-40B4-BE49-F238E27FC236}">
                <a16:creationId xmlns:a16="http://schemas.microsoft.com/office/drawing/2014/main" id="{BC5290CC-E25D-A463-BC49-FCE453032B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3429000"/>
            <a:ext cx="714375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1200">
                <a:solidFill>
                  <a:srgbClr val="000000"/>
                </a:solidFill>
                <a:latin typeface="Chicago" charset="0"/>
              </a:rPr>
              <a:t>ИИСУС</a:t>
            </a:r>
            <a:endParaRPr lang="en-US" altLang="en-US" sz="1200">
              <a:solidFill>
                <a:srgbClr val="000000"/>
              </a:solidFill>
              <a:latin typeface="Chicago" charset="0"/>
            </a:endParaRPr>
          </a:p>
        </p:txBody>
      </p:sp>
      <p:sp>
        <p:nvSpPr>
          <p:cNvPr id="171089" name="Rectangle 81">
            <a:extLst>
              <a:ext uri="{FF2B5EF4-FFF2-40B4-BE49-F238E27FC236}">
                <a16:creationId xmlns:a16="http://schemas.microsoft.com/office/drawing/2014/main" id="{27A3361F-70D6-3C08-3199-2A3EAAFDD1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1090" name="Line 82">
            <a:extLst>
              <a:ext uri="{FF2B5EF4-FFF2-40B4-BE49-F238E27FC236}">
                <a16:creationId xmlns:a16="http://schemas.microsoft.com/office/drawing/2014/main" id="{C6197EC8-D87B-602F-AAB0-EDF43E70AB98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1091" name="Line 83">
            <a:extLst>
              <a:ext uri="{FF2B5EF4-FFF2-40B4-BE49-F238E27FC236}">
                <a16:creationId xmlns:a16="http://schemas.microsoft.com/office/drawing/2014/main" id="{F5E52A9B-A5A4-13D7-BC82-93E59A31FACC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1092" name="Rectangle 84">
            <a:extLst>
              <a:ext uri="{FF2B5EF4-FFF2-40B4-BE49-F238E27FC236}">
                <a16:creationId xmlns:a16="http://schemas.microsoft.com/office/drawing/2014/main" id="{C81994CC-7525-A447-8345-1E0086F16B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1093" name="Rectangle 85">
            <a:extLst>
              <a:ext uri="{FF2B5EF4-FFF2-40B4-BE49-F238E27FC236}">
                <a16:creationId xmlns:a16="http://schemas.microsoft.com/office/drawing/2014/main" id="{8BD5EDFB-433F-0826-1FAD-98F7996CDD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1094" name="Rectangle 86">
            <a:extLst>
              <a:ext uri="{FF2B5EF4-FFF2-40B4-BE49-F238E27FC236}">
                <a16:creationId xmlns:a16="http://schemas.microsoft.com/office/drawing/2014/main" id="{CE1D174E-FA13-5DDD-BB1A-D77B9A752C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9600" y="3614738"/>
            <a:ext cx="593725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10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pitchFamily="2" charset="0"/>
              </a:rPr>
              <a:t>Жизнь</a:t>
            </a:r>
            <a:endParaRPr lang="en-US" altLang="en-US" sz="1000" i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elvetica" pitchFamily="2" charset="0"/>
            </a:endParaRPr>
          </a:p>
        </p:txBody>
      </p:sp>
      <p:sp>
        <p:nvSpPr>
          <p:cNvPr id="171111" name="Line 103">
            <a:extLst>
              <a:ext uri="{FF2B5EF4-FFF2-40B4-BE49-F238E27FC236}">
                <a16:creationId xmlns:a16="http://schemas.microsoft.com/office/drawing/2014/main" id="{78E817ED-E9A4-45BF-E97A-2D62BCE2A15E}"/>
              </a:ext>
            </a:extLst>
          </p:cNvPr>
          <p:cNvSpPr>
            <a:spLocks noChangeShapeType="1"/>
          </p:cNvSpPr>
          <p:nvPr/>
        </p:nvSpPr>
        <p:spPr bwMode="auto">
          <a:xfrm>
            <a:off x="3365500" y="22606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1120" name="Text Box 112">
            <a:extLst>
              <a:ext uri="{FF2B5EF4-FFF2-40B4-BE49-F238E27FC236}">
                <a16:creationId xmlns:a16="http://schemas.microsoft.com/office/drawing/2014/main" id="{CBA387A1-7CF6-C205-664D-9232CA6822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6300" y="63500"/>
            <a:ext cx="5957888" cy="30480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1400">
                <a:solidFill>
                  <a:schemeClr val="tx1"/>
                </a:solidFill>
              </a:rPr>
              <a:t>Евангелия Матфея</a:t>
            </a:r>
            <a:r>
              <a:rPr lang="en-US" altLang="en-US" sz="1400">
                <a:solidFill>
                  <a:schemeClr val="tx1"/>
                </a:solidFill>
              </a:rPr>
              <a:t>, </a:t>
            </a:r>
            <a:r>
              <a:rPr lang="ru-RU" altLang="en-US" sz="1400">
                <a:solidFill>
                  <a:schemeClr val="tx1"/>
                </a:solidFill>
              </a:rPr>
              <a:t>Марка</a:t>
            </a:r>
            <a:r>
              <a:rPr lang="en-US" altLang="en-US" sz="1400">
                <a:solidFill>
                  <a:schemeClr val="tx1"/>
                </a:solidFill>
              </a:rPr>
              <a:t>, </a:t>
            </a:r>
            <a:r>
              <a:rPr lang="ru-RU" altLang="en-US" sz="1400">
                <a:solidFill>
                  <a:schemeClr val="tx1"/>
                </a:solidFill>
              </a:rPr>
              <a:t>Луки</a:t>
            </a:r>
            <a:r>
              <a:rPr lang="en-US" altLang="en-US" sz="1400">
                <a:solidFill>
                  <a:schemeClr val="tx1"/>
                </a:solidFill>
              </a:rPr>
              <a:t>, </a:t>
            </a:r>
            <a:r>
              <a:rPr lang="ru-RU" altLang="en-US" sz="1400">
                <a:solidFill>
                  <a:schemeClr val="tx1"/>
                </a:solidFill>
              </a:rPr>
              <a:t>Иоанна</a:t>
            </a:r>
            <a:endParaRPr lang="en-US" altLang="en-US" sz="140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710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1710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1710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1710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" dur="500"/>
                                        <p:tgtEl>
                                          <p:spTgt spid="1710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1710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2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5" dur="500"/>
                                        <p:tgtEl>
                                          <p:spTgt spid="17102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1029" grpId="0" uiExpand="1" build="p" autoUpdateAnimBg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2652" name="Group 140">
            <a:extLst>
              <a:ext uri="{FF2B5EF4-FFF2-40B4-BE49-F238E27FC236}">
                <a16:creationId xmlns:a16="http://schemas.microsoft.com/office/drawing/2014/main" id="{11E04FDC-2CB2-6AB0-708B-BE861296A5C6}"/>
              </a:ext>
            </a:extLst>
          </p:cNvPr>
          <p:cNvGrpSpPr>
            <a:grpSpLocks/>
          </p:cNvGrpSpPr>
          <p:nvPr/>
        </p:nvGrpSpPr>
        <p:grpSpPr bwMode="auto">
          <a:xfrm>
            <a:off x="11113" y="12700"/>
            <a:ext cx="1978025" cy="1955800"/>
            <a:chOff x="0" y="0"/>
            <a:chExt cx="1246" cy="1232"/>
          </a:xfrm>
        </p:grpSpPr>
        <p:sp>
          <p:nvSpPr>
            <p:cNvPr id="192653" name="Rectangle 141">
              <a:extLst>
                <a:ext uri="{FF2B5EF4-FFF2-40B4-BE49-F238E27FC236}">
                  <a16:creationId xmlns:a16="http://schemas.microsoft.com/office/drawing/2014/main" id="{3FC31257-2B45-0F19-592F-A8388D7880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246" cy="123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2654" name="Rectangle 142">
              <a:extLst>
                <a:ext uri="{FF2B5EF4-FFF2-40B4-BE49-F238E27FC236}">
                  <a16:creationId xmlns:a16="http://schemas.microsoft.com/office/drawing/2014/main" id="{C9B963B9-49EB-5B62-6F0F-E95572868C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6" y="202"/>
              <a:ext cx="1000" cy="1030"/>
            </a:xfrm>
            <a:prstGeom prst="rect">
              <a:avLst/>
            </a:prstGeom>
            <a:solidFill>
              <a:srgbClr val="47474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2655" name="Rectangle 143">
              <a:extLst>
                <a:ext uri="{FF2B5EF4-FFF2-40B4-BE49-F238E27FC236}">
                  <a16:creationId xmlns:a16="http://schemas.microsoft.com/office/drawing/2014/main" id="{8EBBCFDA-19AB-46C6-10EC-3CBB2238F5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172" cy="1165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92656" name="Group 144">
            <a:extLst>
              <a:ext uri="{FF2B5EF4-FFF2-40B4-BE49-F238E27FC236}">
                <a16:creationId xmlns:a16="http://schemas.microsoft.com/office/drawing/2014/main" id="{32EC8702-4074-CB76-161E-4B07A4ACEA36}"/>
              </a:ext>
            </a:extLst>
          </p:cNvPr>
          <p:cNvGrpSpPr>
            <a:grpSpLocks/>
          </p:cNvGrpSpPr>
          <p:nvPr/>
        </p:nvGrpSpPr>
        <p:grpSpPr bwMode="auto">
          <a:xfrm>
            <a:off x="11113" y="12700"/>
            <a:ext cx="2249487" cy="1955800"/>
            <a:chOff x="0" y="0"/>
            <a:chExt cx="1246" cy="1232"/>
          </a:xfrm>
        </p:grpSpPr>
        <p:sp>
          <p:nvSpPr>
            <p:cNvPr id="192657" name="Rectangle 145">
              <a:extLst>
                <a:ext uri="{FF2B5EF4-FFF2-40B4-BE49-F238E27FC236}">
                  <a16:creationId xmlns:a16="http://schemas.microsoft.com/office/drawing/2014/main" id="{136BA21E-C1D5-9412-906C-28EB4616AE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246" cy="123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2658" name="Rectangle 146">
              <a:extLst>
                <a:ext uri="{FF2B5EF4-FFF2-40B4-BE49-F238E27FC236}">
                  <a16:creationId xmlns:a16="http://schemas.microsoft.com/office/drawing/2014/main" id="{637A931B-22A2-CA24-ACD2-ACBCCA7B7C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6" y="202"/>
              <a:ext cx="1000" cy="1030"/>
            </a:xfrm>
            <a:prstGeom prst="rect">
              <a:avLst/>
            </a:prstGeom>
            <a:solidFill>
              <a:srgbClr val="47474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2659" name="Rectangle 147">
              <a:extLst>
                <a:ext uri="{FF2B5EF4-FFF2-40B4-BE49-F238E27FC236}">
                  <a16:creationId xmlns:a16="http://schemas.microsoft.com/office/drawing/2014/main" id="{5F1ECDAF-51DE-4A08-A516-FE8819F795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172" cy="1165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92636" name="Group 124">
            <a:extLst>
              <a:ext uri="{FF2B5EF4-FFF2-40B4-BE49-F238E27FC236}">
                <a16:creationId xmlns:a16="http://schemas.microsoft.com/office/drawing/2014/main" id="{F76AA62D-8A25-C517-891E-776BBC17BE47}"/>
              </a:ext>
            </a:extLst>
          </p:cNvPr>
          <p:cNvGrpSpPr>
            <a:grpSpLocks/>
          </p:cNvGrpSpPr>
          <p:nvPr/>
        </p:nvGrpSpPr>
        <p:grpSpPr bwMode="auto">
          <a:xfrm>
            <a:off x="2711450" y="684213"/>
            <a:ext cx="3746500" cy="5475287"/>
            <a:chOff x="1708" y="431"/>
            <a:chExt cx="2360" cy="3449"/>
          </a:xfrm>
        </p:grpSpPr>
        <p:pic>
          <p:nvPicPr>
            <p:cNvPr id="192637" name="Picture 125">
              <a:extLst>
                <a:ext uri="{FF2B5EF4-FFF2-40B4-BE49-F238E27FC236}">
                  <a16:creationId xmlns:a16="http://schemas.microsoft.com/office/drawing/2014/main" id="{14A4FAE7-F72E-974A-9C8A-A887FCD58B3D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8" y="431"/>
              <a:ext cx="2360" cy="3449"/>
            </a:xfrm>
            <a:prstGeom prst="rect">
              <a:avLst/>
            </a:prstGeom>
            <a:noFill/>
            <a:ln w="50800">
              <a:solidFill>
                <a:schemeClr val="tx1"/>
              </a:solidFill>
              <a:miter lim="800000"/>
              <a:headEnd/>
              <a:tailEnd/>
            </a:ln>
            <a:effectLst>
              <a:outerShdw dist="161645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192638" name="Rectangle 126">
              <a:extLst>
                <a:ext uri="{FF2B5EF4-FFF2-40B4-BE49-F238E27FC236}">
                  <a16:creationId xmlns:a16="http://schemas.microsoft.com/office/drawing/2014/main" id="{EA6D656A-22E6-9800-BE55-54CD38C7372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3982733">
              <a:off x="1409" y="1216"/>
              <a:ext cx="1598" cy="27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2639" name="Rectangle 127">
              <a:extLst>
                <a:ext uri="{FF2B5EF4-FFF2-40B4-BE49-F238E27FC236}">
                  <a16:creationId xmlns:a16="http://schemas.microsoft.com/office/drawing/2014/main" id="{875BC2A7-EB46-71D9-26C3-10058D88FB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7" y="2991"/>
              <a:ext cx="513" cy="19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2640" name="Rectangle 128">
              <a:extLst>
                <a:ext uri="{FF2B5EF4-FFF2-40B4-BE49-F238E27FC236}">
                  <a16:creationId xmlns:a16="http://schemas.microsoft.com/office/drawing/2014/main" id="{30A1DA3A-7E82-B650-BF62-12D5A9EBC4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74" y="2008"/>
              <a:ext cx="513" cy="111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2641" name="Rectangle 129">
              <a:extLst>
                <a:ext uri="{FF2B5EF4-FFF2-40B4-BE49-F238E27FC236}">
                  <a16:creationId xmlns:a16="http://schemas.microsoft.com/office/drawing/2014/main" id="{D1913E26-31AC-A092-D98D-10A81D31D5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57" y="1184"/>
              <a:ext cx="378" cy="12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2642" name="Rectangle 130">
              <a:extLst>
                <a:ext uri="{FF2B5EF4-FFF2-40B4-BE49-F238E27FC236}">
                  <a16:creationId xmlns:a16="http://schemas.microsoft.com/office/drawing/2014/main" id="{B8036C6F-4066-4866-ED27-929D437323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91" y="671"/>
              <a:ext cx="513" cy="14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2643" name="Rectangle 131">
              <a:extLst>
                <a:ext uri="{FF2B5EF4-FFF2-40B4-BE49-F238E27FC236}">
                  <a16:creationId xmlns:a16="http://schemas.microsoft.com/office/drawing/2014/main" id="{B420CB44-8482-E170-5710-F630DBCFE7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25" y="1620"/>
              <a:ext cx="525" cy="13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2644" name="Rectangle 132">
              <a:extLst>
                <a:ext uri="{FF2B5EF4-FFF2-40B4-BE49-F238E27FC236}">
                  <a16:creationId xmlns:a16="http://schemas.microsoft.com/office/drawing/2014/main" id="{48C7FD9A-D915-400F-94CA-54F31B60F1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79" y="2458"/>
              <a:ext cx="294" cy="10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2645" name="Text Box 133">
              <a:extLst>
                <a:ext uri="{FF2B5EF4-FFF2-40B4-BE49-F238E27FC236}">
                  <a16:creationId xmlns:a16="http://schemas.microsoft.com/office/drawing/2014/main" id="{C8AF499B-E027-2923-EE1C-835852B46EA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64" y="1143"/>
              <a:ext cx="117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altLang="en-US" sz="1600">
                  <a:solidFill>
                    <a:schemeClr val="tx1"/>
                  </a:solidFill>
                  <a:latin typeface="Helvetica" pitchFamily="2" charset="0"/>
                </a:rPr>
                <a:t>Финикия</a:t>
              </a:r>
            </a:p>
          </p:txBody>
        </p:sp>
        <p:sp>
          <p:nvSpPr>
            <p:cNvPr id="192646" name="Text Box 134">
              <a:extLst>
                <a:ext uri="{FF2B5EF4-FFF2-40B4-BE49-F238E27FC236}">
                  <a16:creationId xmlns:a16="http://schemas.microsoft.com/office/drawing/2014/main" id="{C24B63A4-A46D-4335-AE47-96F7F40B1EA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90" y="654"/>
              <a:ext cx="1062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altLang="en-US" sz="1200">
                  <a:solidFill>
                    <a:schemeClr val="tx1"/>
                  </a:solidFill>
                  <a:latin typeface="Helvetica" pitchFamily="2" charset="0"/>
                </a:rPr>
                <a:t>Галилея</a:t>
              </a:r>
            </a:p>
          </p:txBody>
        </p:sp>
        <p:sp>
          <p:nvSpPr>
            <p:cNvPr id="192647" name="Text Box 135">
              <a:extLst>
                <a:ext uri="{FF2B5EF4-FFF2-40B4-BE49-F238E27FC236}">
                  <a16:creationId xmlns:a16="http://schemas.microsoft.com/office/drawing/2014/main" id="{52D6579E-9558-92B0-7EE1-D0EC5F324DD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16" y="1895"/>
              <a:ext cx="117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altLang="en-US" sz="1600">
                  <a:solidFill>
                    <a:schemeClr val="tx1"/>
                  </a:solidFill>
                  <a:latin typeface="Helvetica" pitchFamily="2" charset="0"/>
                </a:rPr>
                <a:t>Десятиградие</a:t>
              </a:r>
            </a:p>
          </p:txBody>
        </p:sp>
        <p:sp>
          <p:nvSpPr>
            <p:cNvPr id="192648" name="Text Box 136">
              <a:extLst>
                <a:ext uri="{FF2B5EF4-FFF2-40B4-BE49-F238E27FC236}">
                  <a16:creationId xmlns:a16="http://schemas.microsoft.com/office/drawing/2014/main" id="{F74A4F07-2D1D-2A7C-462B-7C8E60A8C9D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80" y="2981"/>
              <a:ext cx="117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altLang="en-US" sz="1600">
                  <a:solidFill>
                    <a:schemeClr val="tx1"/>
                  </a:solidFill>
                  <a:latin typeface="Helvetica" pitchFamily="2" charset="0"/>
                </a:rPr>
                <a:t>Перея</a:t>
              </a:r>
              <a:endParaRPr lang="en-US" altLang="en-US" sz="1600">
                <a:solidFill>
                  <a:schemeClr val="tx1"/>
                </a:solidFill>
                <a:latin typeface="Helvetica" pitchFamily="2" charset="0"/>
              </a:endParaRPr>
            </a:p>
          </p:txBody>
        </p:sp>
        <p:sp>
          <p:nvSpPr>
            <p:cNvPr id="192649" name="Text Box 137">
              <a:extLst>
                <a:ext uri="{FF2B5EF4-FFF2-40B4-BE49-F238E27FC236}">
                  <a16:creationId xmlns:a16="http://schemas.microsoft.com/office/drawing/2014/main" id="{3EEF53FF-0293-2249-587B-E65A4683170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7756265">
              <a:off x="1302" y="1237"/>
              <a:ext cx="1837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 altLang="en-US">
                  <a:solidFill>
                    <a:schemeClr val="tx1"/>
                  </a:solidFill>
                  <a:latin typeface="Helvetica" pitchFamily="2" charset="0"/>
                </a:rPr>
                <a:t>Средиземное море</a:t>
              </a:r>
              <a:endParaRPr lang="en-US" altLang="en-US">
                <a:solidFill>
                  <a:schemeClr val="tx1"/>
                </a:solidFill>
                <a:latin typeface="Helvetica" pitchFamily="2" charset="0"/>
              </a:endParaRPr>
            </a:p>
          </p:txBody>
        </p:sp>
        <p:sp>
          <p:nvSpPr>
            <p:cNvPr id="192650" name="Text Box 138">
              <a:extLst>
                <a:ext uri="{FF2B5EF4-FFF2-40B4-BE49-F238E27FC236}">
                  <a16:creationId xmlns:a16="http://schemas.microsoft.com/office/drawing/2014/main" id="{CE6104F2-CEB1-CEAF-7C85-7B09CDF2600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79" y="1609"/>
              <a:ext cx="612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altLang="en-US" sz="1200">
                  <a:solidFill>
                    <a:schemeClr val="tx1"/>
                  </a:solidFill>
                  <a:latin typeface="Helvetica" pitchFamily="2" charset="0"/>
                </a:rPr>
                <a:t>Самария</a:t>
              </a:r>
            </a:p>
          </p:txBody>
        </p:sp>
        <p:sp>
          <p:nvSpPr>
            <p:cNvPr id="192651" name="Text Box 139">
              <a:extLst>
                <a:ext uri="{FF2B5EF4-FFF2-40B4-BE49-F238E27FC236}">
                  <a16:creationId xmlns:a16="http://schemas.microsoft.com/office/drawing/2014/main" id="{22A4896C-B28D-79EA-B4EF-D38EBC17F75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79" y="2420"/>
              <a:ext cx="567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altLang="en-US" sz="1200">
                  <a:solidFill>
                    <a:schemeClr val="tx1"/>
                  </a:solidFill>
                  <a:latin typeface="Helvetica" pitchFamily="2" charset="0"/>
                </a:rPr>
                <a:t>Иудея</a:t>
              </a:r>
              <a:endParaRPr lang="en-US" altLang="en-US" sz="1200">
                <a:solidFill>
                  <a:schemeClr val="tx1"/>
                </a:solidFill>
                <a:latin typeface="Helvetica" pitchFamily="2" charset="0"/>
              </a:endParaRPr>
            </a:p>
          </p:txBody>
        </p:sp>
      </p:grpSp>
      <p:grpSp>
        <p:nvGrpSpPr>
          <p:cNvPr id="192611" name="Group 99">
            <a:extLst>
              <a:ext uri="{FF2B5EF4-FFF2-40B4-BE49-F238E27FC236}">
                <a16:creationId xmlns:a16="http://schemas.microsoft.com/office/drawing/2014/main" id="{96DC8842-A551-59D6-2982-22725C460B32}"/>
              </a:ext>
            </a:extLst>
          </p:cNvPr>
          <p:cNvGrpSpPr>
            <a:grpSpLocks/>
          </p:cNvGrpSpPr>
          <p:nvPr/>
        </p:nvGrpSpPr>
        <p:grpSpPr bwMode="auto">
          <a:xfrm>
            <a:off x="4203700" y="1701800"/>
            <a:ext cx="1179513" cy="3009900"/>
            <a:chOff x="2648" y="1072"/>
            <a:chExt cx="743" cy="1896"/>
          </a:xfrm>
        </p:grpSpPr>
        <p:sp>
          <p:nvSpPr>
            <p:cNvPr id="192612" name="Oval 100">
              <a:extLst>
                <a:ext uri="{FF2B5EF4-FFF2-40B4-BE49-F238E27FC236}">
                  <a16:creationId xmlns:a16="http://schemas.microsoft.com/office/drawing/2014/main" id="{AD301FD2-2BE4-D3B5-CDC4-0B9DE33922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8" y="2835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ru-RU" altLang="en-US" sz="2000" b="0">
                <a:solidFill>
                  <a:srgbClr val="FFFF00"/>
                </a:solidFill>
              </a:endParaRPr>
            </a:p>
          </p:txBody>
        </p:sp>
        <p:sp>
          <p:nvSpPr>
            <p:cNvPr id="192613" name="Oval 101">
              <a:extLst>
                <a:ext uri="{FF2B5EF4-FFF2-40B4-BE49-F238E27FC236}">
                  <a16:creationId xmlns:a16="http://schemas.microsoft.com/office/drawing/2014/main" id="{B5780824-C5E8-8C16-C28D-A83A6EF591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61" y="2662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ru-RU" altLang="en-US" sz="2000" b="0">
                <a:solidFill>
                  <a:srgbClr val="FFFF00"/>
                </a:solidFill>
              </a:endParaRPr>
            </a:p>
          </p:txBody>
        </p:sp>
        <p:sp>
          <p:nvSpPr>
            <p:cNvPr id="192614" name="Oval 102">
              <a:extLst>
                <a:ext uri="{FF2B5EF4-FFF2-40B4-BE49-F238E27FC236}">
                  <a16:creationId xmlns:a16="http://schemas.microsoft.com/office/drawing/2014/main" id="{E485166A-137C-AA3E-C1A7-CF9B030482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61" y="1348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ru-RU" altLang="en-US" sz="2000" b="0">
                <a:solidFill>
                  <a:srgbClr val="FFFF00"/>
                </a:solidFill>
              </a:endParaRPr>
            </a:p>
          </p:txBody>
        </p:sp>
        <p:sp>
          <p:nvSpPr>
            <p:cNvPr id="192615" name="Oval 103">
              <a:extLst>
                <a:ext uri="{FF2B5EF4-FFF2-40B4-BE49-F238E27FC236}">
                  <a16:creationId xmlns:a16="http://schemas.microsoft.com/office/drawing/2014/main" id="{52439A7A-4A02-2BB6-86BC-C8455A1097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58" y="1072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ru-RU" altLang="en-US" sz="2000" b="0">
                <a:solidFill>
                  <a:srgbClr val="FFFF00"/>
                </a:solidFill>
              </a:endParaRPr>
            </a:p>
          </p:txBody>
        </p:sp>
      </p:grpSp>
      <p:sp>
        <p:nvSpPr>
          <p:cNvPr id="192538" name="Line 26">
            <a:extLst>
              <a:ext uri="{FF2B5EF4-FFF2-40B4-BE49-F238E27FC236}">
                <a16:creationId xmlns:a16="http://schemas.microsoft.com/office/drawing/2014/main" id="{6F12CC06-7CD5-7937-4FF1-E7D4D5323547}"/>
              </a:ext>
            </a:extLst>
          </p:cNvPr>
          <p:cNvSpPr>
            <a:spLocks noChangeShapeType="1"/>
          </p:cNvSpPr>
          <p:nvPr/>
        </p:nvSpPr>
        <p:spPr bwMode="auto">
          <a:xfrm>
            <a:off x="2600325" y="1236663"/>
            <a:ext cx="2581275" cy="592137"/>
          </a:xfrm>
          <a:prstGeom prst="line">
            <a:avLst/>
          </a:prstGeom>
          <a:noFill/>
          <a:ln w="76200">
            <a:solidFill>
              <a:srgbClr val="D83104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2515" name="Rectangle 3">
            <a:extLst>
              <a:ext uri="{FF2B5EF4-FFF2-40B4-BE49-F238E27FC236}">
                <a16:creationId xmlns:a16="http://schemas.microsoft.com/office/drawing/2014/main" id="{C72CFA39-3DBE-E8C6-1D88-9FAD364223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2925" y="158750"/>
            <a:ext cx="742950" cy="1433513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2518" name="Oval 6">
            <a:extLst>
              <a:ext uri="{FF2B5EF4-FFF2-40B4-BE49-F238E27FC236}">
                <a16:creationId xmlns:a16="http://schemas.microsoft.com/office/drawing/2014/main" id="{C2F5D8A6-7EB6-02A1-A4AA-E0C671EB9DB3}"/>
              </a:ext>
            </a:extLst>
          </p:cNvPr>
          <p:cNvSpPr>
            <a:spLocks noChangeArrowheads="1"/>
          </p:cNvSpPr>
          <p:nvPr/>
        </p:nvSpPr>
        <p:spPr bwMode="auto">
          <a:xfrm rot="240000">
            <a:off x="4368800" y="1905000"/>
            <a:ext cx="1206500" cy="2446338"/>
          </a:xfrm>
          <a:prstGeom prst="ellipse">
            <a:avLst/>
          </a:prstGeom>
          <a:noFill/>
          <a:ln w="5080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2519" name="Rectangle 7">
            <a:extLst>
              <a:ext uri="{FF2B5EF4-FFF2-40B4-BE49-F238E27FC236}">
                <a16:creationId xmlns:a16="http://schemas.microsoft.com/office/drawing/2014/main" id="{2003DAFA-441B-415B-74FF-A915E21174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72325" y="5473700"/>
            <a:ext cx="117633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2520" name="Line 8">
            <a:extLst>
              <a:ext uri="{FF2B5EF4-FFF2-40B4-BE49-F238E27FC236}">
                <a16:creationId xmlns:a16="http://schemas.microsoft.com/office/drawing/2014/main" id="{0BED9256-FF3E-A393-3EAF-4A5E80B4C13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494338" y="1973263"/>
            <a:ext cx="457200" cy="32067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2521" name="Line 9">
            <a:extLst>
              <a:ext uri="{FF2B5EF4-FFF2-40B4-BE49-F238E27FC236}">
                <a16:creationId xmlns:a16="http://schemas.microsoft.com/office/drawing/2014/main" id="{59323A99-608C-FEC3-6437-BCB49C4CB6E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029200" y="1123950"/>
            <a:ext cx="6350" cy="75565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2522" name="Line 10">
            <a:extLst>
              <a:ext uri="{FF2B5EF4-FFF2-40B4-BE49-F238E27FC236}">
                <a16:creationId xmlns:a16="http://schemas.microsoft.com/office/drawing/2014/main" id="{CD0060FD-845A-2942-056D-F55CEFFE6D3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321300" y="1377950"/>
            <a:ext cx="368300" cy="5969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2523" name="Line 11">
            <a:extLst>
              <a:ext uri="{FF2B5EF4-FFF2-40B4-BE49-F238E27FC236}">
                <a16:creationId xmlns:a16="http://schemas.microsoft.com/office/drawing/2014/main" id="{427CEA43-C1C4-EEBE-0CF8-343D84A095E2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578350" y="1485900"/>
            <a:ext cx="209550" cy="5334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2524" name="Line 12">
            <a:extLst>
              <a:ext uri="{FF2B5EF4-FFF2-40B4-BE49-F238E27FC236}">
                <a16:creationId xmlns:a16="http://schemas.microsoft.com/office/drawing/2014/main" id="{7C35A8C0-0BD5-ED51-F0DE-73147A0F97D9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318000" y="1898650"/>
            <a:ext cx="336550" cy="3048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2543" name="Oval 31">
            <a:extLst>
              <a:ext uri="{FF2B5EF4-FFF2-40B4-BE49-F238E27FC236}">
                <a16:creationId xmlns:a16="http://schemas.microsoft.com/office/drawing/2014/main" id="{06ECD68A-6424-ADB4-9A36-2C8BF8D8D8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6850" y="628650"/>
            <a:ext cx="549275" cy="550863"/>
          </a:xfrm>
          <a:prstGeom prst="ellipse">
            <a:avLst/>
          </a:prstGeom>
          <a:noFill/>
          <a:ln w="57150">
            <a:solidFill>
              <a:srgbClr val="EEFF4B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2577" name="Text Box 65">
            <a:extLst>
              <a:ext uri="{FF2B5EF4-FFF2-40B4-BE49-F238E27FC236}">
                <a16:creationId xmlns:a16="http://schemas.microsoft.com/office/drawing/2014/main" id="{36F162A4-4EEB-12A9-6300-FC661E8978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6300" y="63500"/>
            <a:ext cx="3455988" cy="30480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1400">
                <a:solidFill>
                  <a:schemeClr val="tx1"/>
                </a:solidFill>
              </a:rPr>
              <a:t>Матфея</a:t>
            </a:r>
            <a:r>
              <a:rPr lang="en-US" altLang="en-US" sz="1400">
                <a:solidFill>
                  <a:schemeClr val="tx1"/>
                </a:solidFill>
              </a:rPr>
              <a:t> 4:25; </a:t>
            </a:r>
            <a:r>
              <a:rPr lang="ru-RU" altLang="en-US" sz="1400">
                <a:solidFill>
                  <a:schemeClr val="tx1"/>
                </a:solidFill>
              </a:rPr>
              <a:t>Марка</a:t>
            </a:r>
            <a:r>
              <a:rPr lang="en-US" altLang="en-US" sz="1400">
                <a:solidFill>
                  <a:schemeClr val="tx1"/>
                </a:solidFill>
              </a:rPr>
              <a:t> 7:31</a:t>
            </a:r>
          </a:p>
        </p:txBody>
      </p:sp>
      <p:sp>
        <p:nvSpPr>
          <p:cNvPr id="192593" name="AutoShape 81">
            <a:extLst>
              <a:ext uri="{FF2B5EF4-FFF2-40B4-BE49-F238E27FC236}">
                <a16:creationId xmlns:a16="http://schemas.microsoft.com/office/drawing/2014/main" id="{6D28D47D-6A61-126F-4BAB-F78A2FB049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2594" name="Rectangle 82">
            <a:extLst>
              <a:ext uri="{FF2B5EF4-FFF2-40B4-BE49-F238E27FC236}">
                <a16:creationId xmlns:a16="http://schemas.microsoft.com/office/drawing/2014/main" id="{5E37F1E9-6109-EFBC-2E06-C1C48C7937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2595" name="Line 83">
            <a:extLst>
              <a:ext uri="{FF2B5EF4-FFF2-40B4-BE49-F238E27FC236}">
                <a16:creationId xmlns:a16="http://schemas.microsoft.com/office/drawing/2014/main" id="{8442FD39-0F65-4230-EE96-BC32A02A4C6C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2596" name="Line 84">
            <a:extLst>
              <a:ext uri="{FF2B5EF4-FFF2-40B4-BE49-F238E27FC236}">
                <a16:creationId xmlns:a16="http://schemas.microsoft.com/office/drawing/2014/main" id="{FE4E3AF4-B2C2-ADA2-CB47-23EC093D7A29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2597" name="Line 85">
            <a:extLst>
              <a:ext uri="{FF2B5EF4-FFF2-40B4-BE49-F238E27FC236}">
                <a16:creationId xmlns:a16="http://schemas.microsoft.com/office/drawing/2014/main" id="{F2AA9745-17A0-DF7B-F964-065384568F0D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2598" name="Line 86">
            <a:extLst>
              <a:ext uri="{FF2B5EF4-FFF2-40B4-BE49-F238E27FC236}">
                <a16:creationId xmlns:a16="http://schemas.microsoft.com/office/drawing/2014/main" id="{9F2ED0D7-1F0C-4C3A-FF0C-D506B248B582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2599" name="Line 87">
            <a:extLst>
              <a:ext uri="{FF2B5EF4-FFF2-40B4-BE49-F238E27FC236}">
                <a16:creationId xmlns:a16="http://schemas.microsoft.com/office/drawing/2014/main" id="{43748B1C-3D8A-F737-D467-DBB01E2C8527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2600" name="Rectangle 88">
            <a:extLst>
              <a:ext uri="{FF2B5EF4-FFF2-40B4-BE49-F238E27FC236}">
                <a16:creationId xmlns:a16="http://schemas.microsoft.com/office/drawing/2014/main" id="{72CB50F4-2EDC-8788-F250-D56A842B6B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3429000"/>
            <a:ext cx="714375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1200">
                <a:solidFill>
                  <a:srgbClr val="000000"/>
                </a:solidFill>
                <a:latin typeface="Chicago" charset="0"/>
              </a:rPr>
              <a:t>ИИСУС</a:t>
            </a:r>
            <a:endParaRPr lang="en-US" altLang="en-US" sz="1200">
              <a:solidFill>
                <a:srgbClr val="000000"/>
              </a:solidFill>
              <a:latin typeface="Chicago" charset="0"/>
            </a:endParaRPr>
          </a:p>
        </p:txBody>
      </p:sp>
      <p:sp>
        <p:nvSpPr>
          <p:cNvPr id="192601" name="Rectangle 89">
            <a:extLst>
              <a:ext uri="{FF2B5EF4-FFF2-40B4-BE49-F238E27FC236}">
                <a16:creationId xmlns:a16="http://schemas.microsoft.com/office/drawing/2014/main" id="{9FD1E35E-6674-DED6-4D67-666DC9E267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2602" name="Line 90">
            <a:extLst>
              <a:ext uri="{FF2B5EF4-FFF2-40B4-BE49-F238E27FC236}">
                <a16:creationId xmlns:a16="http://schemas.microsoft.com/office/drawing/2014/main" id="{AEE94DEA-2F5A-1866-1B60-E94837BCF529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2603" name="Line 91">
            <a:extLst>
              <a:ext uri="{FF2B5EF4-FFF2-40B4-BE49-F238E27FC236}">
                <a16:creationId xmlns:a16="http://schemas.microsoft.com/office/drawing/2014/main" id="{9559EE27-801D-6A4C-072A-28BD9701E930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2604" name="Rectangle 92">
            <a:extLst>
              <a:ext uri="{FF2B5EF4-FFF2-40B4-BE49-F238E27FC236}">
                <a16:creationId xmlns:a16="http://schemas.microsoft.com/office/drawing/2014/main" id="{315FDC2D-0E5A-B9BE-3D9B-82438F16A0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2605" name="Rectangle 93">
            <a:extLst>
              <a:ext uri="{FF2B5EF4-FFF2-40B4-BE49-F238E27FC236}">
                <a16:creationId xmlns:a16="http://schemas.microsoft.com/office/drawing/2014/main" id="{29CACEAD-A8E9-8B6D-B30E-7FDFE2E820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2606" name="Rectangle 94">
            <a:extLst>
              <a:ext uri="{FF2B5EF4-FFF2-40B4-BE49-F238E27FC236}">
                <a16:creationId xmlns:a16="http://schemas.microsoft.com/office/drawing/2014/main" id="{B7FAA519-3842-DD03-DDD4-D44EC2913D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9600" y="3614738"/>
            <a:ext cx="593725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10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pitchFamily="2" charset="0"/>
              </a:rPr>
              <a:t>Жизнь</a:t>
            </a:r>
            <a:endParaRPr lang="en-US" altLang="en-US" sz="1000" i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elvetica" pitchFamily="2" charset="0"/>
            </a:endParaRPr>
          </a:p>
        </p:txBody>
      </p:sp>
      <p:sp>
        <p:nvSpPr>
          <p:cNvPr id="192607" name="Text Box 95">
            <a:extLst>
              <a:ext uri="{FF2B5EF4-FFF2-40B4-BE49-F238E27FC236}">
                <a16:creationId xmlns:a16="http://schemas.microsoft.com/office/drawing/2014/main" id="{031B7A70-68D8-6655-374D-AE7EB2B3CE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8550" y="90488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192626" name="Rectangle 114">
            <a:extLst>
              <a:ext uri="{FF2B5EF4-FFF2-40B4-BE49-F238E27FC236}">
                <a16:creationId xmlns:a16="http://schemas.microsoft.com/office/drawing/2014/main" id="{1688A1CA-7135-FF6F-9D80-B5F3BB0A8B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8495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39</a:t>
            </a:r>
          </a:p>
        </p:txBody>
      </p:sp>
      <p:sp>
        <p:nvSpPr>
          <p:cNvPr id="192627" name="Oval 115">
            <a:extLst>
              <a:ext uri="{FF2B5EF4-FFF2-40B4-BE49-F238E27FC236}">
                <a16:creationId xmlns:a16="http://schemas.microsoft.com/office/drawing/2014/main" id="{BF8F7B45-0115-01F2-7568-F733CCAF41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5613" y="968375"/>
            <a:ext cx="1109662" cy="423863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2628" name="Oval 116">
            <a:extLst>
              <a:ext uri="{FF2B5EF4-FFF2-40B4-BE49-F238E27FC236}">
                <a16:creationId xmlns:a16="http://schemas.microsoft.com/office/drawing/2014/main" id="{31E352D3-953C-EA15-BFA8-1D92CC5B51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46625" y="2495550"/>
            <a:ext cx="1109663" cy="38100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2629" name="Text Box 117">
            <a:extLst>
              <a:ext uri="{FF2B5EF4-FFF2-40B4-BE49-F238E27FC236}">
                <a16:creationId xmlns:a16="http://schemas.microsoft.com/office/drawing/2014/main" id="{02E3A0E2-9531-3628-3032-471A25D74C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0438" y="6469063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FFFF"/>
                </a:solidFill>
              </a:rPr>
              <a:t>2</a:t>
            </a:r>
          </a:p>
        </p:txBody>
      </p:sp>
      <p:sp>
        <p:nvSpPr>
          <p:cNvPr id="192632" name="Rectangle 120">
            <a:extLst>
              <a:ext uri="{FF2B5EF4-FFF2-40B4-BE49-F238E27FC236}">
                <a16:creationId xmlns:a16="http://schemas.microsoft.com/office/drawing/2014/main" id="{65C2D90A-1FF9-CE2D-2FF7-AAD3D036F7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288" y="822325"/>
            <a:ext cx="2608262" cy="8985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r">
              <a:lnSpc>
                <a:spcPct val="55000"/>
              </a:lnSpc>
              <a:spcBef>
                <a:spcPct val="50000"/>
              </a:spcBef>
            </a:pPr>
            <a:r>
              <a:rPr lang="en-US" altLang="en-US" sz="2000">
                <a:solidFill>
                  <a:schemeClr val="tx1"/>
                </a:solidFill>
                <a:latin typeface="Krone" charset="0"/>
              </a:rPr>
              <a:t>3. </a:t>
            </a:r>
            <a:r>
              <a:rPr lang="ru-RU" altLang="en-US" sz="2000">
                <a:solidFill>
                  <a:schemeClr val="tx1"/>
                </a:solidFill>
                <a:latin typeface="Krone" charset="0"/>
              </a:rPr>
              <a:t>ГАЛИЛЕЙСКОЕ</a:t>
            </a:r>
          </a:p>
          <a:p>
            <a:pPr algn="r">
              <a:lnSpc>
                <a:spcPct val="55000"/>
              </a:lnSpc>
              <a:spcBef>
                <a:spcPct val="50000"/>
              </a:spcBef>
            </a:pPr>
            <a:r>
              <a:rPr lang="ru-RU" altLang="en-US" sz="2000">
                <a:solidFill>
                  <a:schemeClr val="tx1"/>
                </a:solidFill>
                <a:latin typeface="Krone" charset="0"/>
              </a:rPr>
              <a:t> СЛУЖЕНИЕ В</a:t>
            </a:r>
            <a:endParaRPr lang="en-US" altLang="en-US" sz="2000">
              <a:solidFill>
                <a:schemeClr val="tx1"/>
              </a:solidFill>
              <a:latin typeface="Krone" charset="0"/>
            </a:endParaRPr>
          </a:p>
          <a:p>
            <a:pPr algn="r">
              <a:lnSpc>
                <a:spcPct val="55000"/>
              </a:lnSpc>
              <a:spcBef>
                <a:spcPct val="50000"/>
              </a:spcBef>
            </a:pPr>
            <a:r>
              <a:rPr lang="ru-RU" altLang="en-US" sz="2000">
                <a:solidFill>
                  <a:srgbClr val="FFFF00"/>
                </a:solidFill>
                <a:latin typeface="Krone" charset="0"/>
              </a:rPr>
              <a:t>КАПЕРНАУМЕ</a:t>
            </a:r>
            <a:endParaRPr lang="en-US" altLang="en-US" sz="2000">
              <a:solidFill>
                <a:schemeClr val="tx1"/>
              </a:solidFill>
              <a:latin typeface="Krone" charset="0"/>
            </a:endParaRPr>
          </a:p>
        </p:txBody>
      </p:sp>
      <p:sp>
        <p:nvSpPr>
          <p:cNvPr id="192633" name="Rectangle 121">
            <a:extLst>
              <a:ext uri="{FF2B5EF4-FFF2-40B4-BE49-F238E27FC236}">
                <a16:creationId xmlns:a16="http://schemas.microsoft.com/office/drawing/2014/main" id="{6AA291E5-8828-ABEE-5303-2DC703CE27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5851525"/>
            <a:ext cx="8659813" cy="576263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en-US" sz="3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Путешествия Христа по образу бутона</a:t>
            </a:r>
            <a:r>
              <a:rPr lang="en-US" altLang="en-US" sz="3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...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25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25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25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925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25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25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25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25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25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25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25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25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25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25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925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925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25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925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925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925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926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926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926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926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926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926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926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926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346" name="Rectangle 2" hidden="1">
            <a:extLst>
              <a:ext uri="{FF2B5EF4-FFF2-40B4-BE49-F238E27FC236}">
                <a16:creationId xmlns:a16="http://schemas.microsoft.com/office/drawing/2014/main" id="{78E1146E-9046-D900-435D-D4AA8F68DDB6}"/>
              </a:ext>
            </a:extLst>
          </p:cNvPr>
          <p:cNvSpPr>
            <a:spLocks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altLang="en-US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569347" name="Picture 3">
            <a:extLst>
              <a:ext uri="{FF2B5EF4-FFF2-40B4-BE49-F238E27FC236}">
                <a16:creationId xmlns:a16="http://schemas.microsoft.com/office/drawing/2014/main" id="{CDC13883-B885-27B3-EA6C-7E128B0A004B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00" y="519113"/>
            <a:ext cx="7975600" cy="5773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 r:embed="rId4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101600" cmpd="thinThick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69349" name="Rectangle 5">
            <a:extLst>
              <a:ext uri="{FF2B5EF4-FFF2-40B4-BE49-F238E27FC236}">
                <a16:creationId xmlns:a16="http://schemas.microsoft.com/office/drawing/2014/main" id="{4BA7C034-A026-E50C-645C-B510FD67F2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1825" y="519113"/>
            <a:ext cx="7869238" cy="5716587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9352" name="Rectangle 8">
            <a:extLst>
              <a:ext uri="{FF2B5EF4-FFF2-40B4-BE49-F238E27FC236}">
                <a16:creationId xmlns:a16="http://schemas.microsoft.com/office/drawing/2014/main" id="{C7A5F8A6-5B70-C713-0EF3-CA39915E13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8177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40</a:t>
            </a:r>
          </a:p>
        </p:txBody>
      </p:sp>
      <p:sp>
        <p:nvSpPr>
          <p:cNvPr id="569353" name="Text Box 9">
            <a:extLst>
              <a:ext uri="{FF2B5EF4-FFF2-40B4-BE49-F238E27FC236}">
                <a16:creationId xmlns:a16="http://schemas.microsoft.com/office/drawing/2014/main" id="{F281CC77-9B4C-516A-1F9B-2E6BBBEE17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6300" y="66675"/>
            <a:ext cx="5957888" cy="30480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1400">
                <a:solidFill>
                  <a:schemeClr val="tx1"/>
                </a:solidFill>
              </a:rPr>
              <a:t>Марка</a:t>
            </a:r>
            <a:r>
              <a:rPr lang="en-US" altLang="en-US" sz="1400">
                <a:solidFill>
                  <a:schemeClr val="tx1"/>
                </a:solidFill>
              </a:rPr>
              <a:t> 5:1; </a:t>
            </a:r>
            <a:r>
              <a:rPr lang="ru-RU" altLang="en-US" sz="1400">
                <a:solidFill>
                  <a:schemeClr val="tx1"/>
                </a:solidFill>
              </a:rPr>
              <a:t>Луки</a:t>
            </a:r>
            <a:r>
              <a:rPr lang="en-US" altLang="en-US" sz="1400">
                <a:solidFill>
                  <a:schemeClr val="tx1"/>
                </a:solidFill>
              </a:rPr>
              <a:t> 8:26,37; </a:t>
            </a:r>
            <a:r>
              <a:rPr lang="ru-RU" altLang="en-US" sz="1400">
                <a:solidFill>
                  <a:schemeClr val="tx1"/>
                </a:solidFill>
              </a:rPr>
              <a:t>Матфея</a:t>
            </a:r>
            <a:r>
              <a:rPr lang="en-US" altLang="en-US" sz="1400">
                <a:solidFill>
                  <a:schemeClr val="tx1"/>
                </a:solidFill>
              </a:rPr>
              <a:t> 8:28</a:t>
            </a:r>
          </a:p>
        </p:txBody>
      </p:sp>
      <p:sp>
        <p:nvSpPr>
          <p:cNvPr id="569354" name="Rectangle 10">
            <a:extLst>
              <a:ext uri="{FF2B5EF4-FFF2-40B4-BE49-F238E27FC236}">
                <a16:creationId xmlns:a16="http://schemas.microsoft.com/office/drawing/2014/main" id="{182642C0-1502-7E4C-8B7A-065B0B8098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3429000"/>
            <a:ext cx="679450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en-US" sz="1200">
                <a:solidFill>
                  <a:srgbClr val="000000"/>
                </a:solidFill>
                <a:latin typeface="Chicago" charset="0"/>
              </a:rPr>
              <a:t>JESUS</a:t>
            </a:r>
          </a:p>
        </p:txBody>
      </p:sp>
      <p:sp>
        <p:nvSpPr>
          <p:cNvPr id="569355" name="AutoShape 11">
            <a:extLst>
              <a:ext uri="{FF2B5EF4-FFF2-40B4-BE49-F238E27FC236}">
                <a16:creationId xmlns:a16="http://schemas.microsoft.com/office/drawing/2014/main" id="{625B6C3C-61B8-3A0B-4E71-A3F314BFDB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9356" name="Rectangle 12">
            <a:extLst>
              <a:ext uri="{FF2B5EF4-FFF2-40B4-BE49-F238E27FC236}">
                <a16:creationId xmlns:a16="http://schemas.microsoft.com/office/drawing/2014/main" id="{33CEB7C2-478E-D6DB-77E8-283309A2F0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9357" name="Line 13">
            <a:extLst>
              <a:ext uri="{FF2B5EF4-FFF2-40B4-BE49-F238E27FC236}">
                <a16:creationId xmlns:a16="http://schemas.microsoft.com/office/drawing/2014/main" id="{99126B4B-2AB9-9F10-7842-38DC6C6E2FFB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9358" name="Line 14">
            <a:extLst>
              <a:ext uri="{FF2B5EF4-FFF2-40B4-BE49-F238E27FC236}">
                <a16:creationId xmlns:a16="http://schemas.microsoft.com/office/drawing/2014/main" id="{0CCC67B3-4CEB-93B8-83A5-B61D103929D6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9359" name="Line 15">
            <a:extLst>
              <a:ext uri="{FF2B5EF4-FFF2-40B4-BE49-F238E27FC236}">
                <a16:creationId xmlns:a16="http://schemas.microsoft.com/office/drawing/2014/main" id="{E02CE94A-DE3E-286F-2368-7AC4594BF3D4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9360" name="Line 16">
            <a:extLst>
              <a:ext uri="{FF2B5EF4-FFF2-40B4-BE49-F238E27FC236}">
                <a16:creationId xmlns:a16="http://schemas.microsoft.com/office/drawing/2014/main" id="{78717E78-F0BE-668B-A6DF-E73036345A16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9361" name="Line 17">
            <a:extLst>
              <a:ext uri="{FF2B5EF4-FFF2-40B4-BE49-F238E27FC236}">
                <a16:creationId xmlns:a16="http://schemas.microsoft.com/office/drawing/2014/main" id="{30F52614-DA30-B47B-9C5F-50E658B6C9A7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9362" name="Rectangle 18">
            <a:extLst>
              <a:ext uri="{FF2B5EF4-FFF2-40B4-BE49-F238E27FC236}">
                <a16:creationId xmlns:a16="http://schemas.microsoft.com/office/drawing/2014/main" id="{7F527E82-8AAC-0F2E-D458-69D0529BA3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3429000"/>
            <a:ext cx="714375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1200">
                <a:solidFill>
                  <a:srgbClr val="000000"/>
                </a:solidFill>
                <a:latin typeface="Chicago" charset="0"/>
              </a:rPr>
              <a:t>ИИСУС</a:t>
            </a:r>
            <a:endParaRPr lang="en-US" altLang="en-US" sz="1200">
              <a:solidFill>
                <a:srgbClr val="000000"/>
              </a:solidFill>
              <a:latin typeface="Chicago" charset="0"/>
            </a:endParaRPr>
          </a:p>
        </p:txBody>
      </p:sp>
      <p:sp>
        <p:nvSpPr>
          <p:cNvPr id="569363" name="Rectangle 19">
            <a:extLst>
              <a:ext uri="{FF2B5EF4-FFF2-40B4-BE49-F238E27FC236}">
                <a16:creationId xmlns:a16="http://schemas.microsoft.com/office/drawing/2014/main" id="{C75D72DE-CDFA-CC31-351F-487510A1C0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9364" name="Line 20">
            <a:extLst>
              <a:ext uri="{FF2B5EF4-FFF2-40B4-BE49-F238E27FC236}">
                <a16:creationId xmlns:a16="http://schemas.microsoft.com/office/drawing/2014/main" id="{DE3B7877-A15D-C3CC-921C-F2CFC5D10347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9365" name="Line 21">
            <a:extLst>
              <a:ext uri="{FF2B5EF4-FFF2-40B4-BE49-F238E27FC236}">
                <a16:creationId xmlns:a16="http://schemas.microsoft.com/office/drawing/2014/main" id="{C36765FB-AD21-7DE6-E75C-2631D966123B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9366" name="Rectangle 22">
            <a:extLst>
              <a:ext uri="{FF2B5EF4-FFF2-40B4-BE49-F238E27FC236}">
                <a16:creationId xmlns:a16="http://schemas.microsoft.com/office/drawing/2014/main" id="{0A25BD3A-97E4-B8D8-4540-29D153321A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9367" name="Rectangle 23">
            <a:extLst>
              <a:ext uri="{FF2B5EF4-FFF2-40B4-BE49-F238E27FC236}">
                <a16:creationId xmlns:a16="http://schemas.microsoft.com/office/drawing/2014/main" id="{FAB7DEE3-B97B-A494-B567-FD7CEC0873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9368" name="Rectangle 24">
            <a:extLst>
              <a:ext uri="{FF2B5EF4-FFF2-40B4-BE49-F238E27FC236}">
                <a16:creationId xmlns:a16="http://schemas.microsoft.com/office/drawing/2014/main" id="{0FD44E42-5337-B42E-59A9-F77AE2BB62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9600" y="3614738"/>
            <a:ext cx="593725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10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pitchFamily="2" charset="0"/>
              </a:rPr>
              <a:t>Жизнь</a:t>
            </a:r>
            <a:endParaRPr lang="en-US" altLang="en-US" sz="1000" i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elvetica" pitchFamily="2" charset="0"/>
            </a:endParaRPr>
          </a:p>
        </p:txBody>
      </p:sp>
      <p:sp>
        <p:nvSpPr>
          <p:cNvPr id="569369" name="Rectangle 25">
            <a:extLst>
              <a:ext uri="{FF2B5EF4-FFF2-40B4-BE49-F238E27FC236}">
                <a16:creationId xmlns:a16="http://schemas.microsoft.com/office/drawing/2014/main" id="{08BFD0A2-F199-5262-456D-70EC145FE7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0575" y="5199063"/>
            <a:ext cx="5975350" cy="996950"/>
          </a:xfrm>
          <a:prstGeom prst="rect">
            <a:avLst/>
          </a:prstGeom>
          <a:solidFill>
            <a:srgbClr val="1A0004">
              <a:alpha val="53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9370" name="Text Box 26">
            <a:extLst>
              <a:ext uri="{FF2B5EF4-FFF2-40B4-BE49-F238E27FC236}">
                <a16:creationId xmlns:a16="http://schemas.microsoft.com/office/drawing/2014/main" id="{9FA9A183-02B2-111E-6152-3D95BC9E2A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8063" y="5699125"/>
            <a:ext cx="6391275" cy="45720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en-US" sz="2400">
                <a:solidFill>
                  <a:srgbClr val="FFFF00"/>
                </a:solidFill>
              </a:rPr>
              <a:t>город Гадара в греческом стиле.</a:t>
            </a:r>
            <a:endParaRPr lang="en-US" altLang="en-US" sz="2400">
              <a:solidFill>
                <a:srgbClr val="FFFF00"/>
              </a:solidFill>
            </a:endParaRPr>
          </a:p>
        </p:txBody>
      </p:sp>
      <p:sp>
        <p:nvSpPr>
          <p:cNvPr id="569371" name="Text Box 27">
            <a:extLst>
              <a:ext uri="{FF2B5EF4-FFF2-40B4-BE49-F238E27FC236}">
                <a16:creationId xmlns:a16="http://schemas.microsoft.com/office/drawing/2014/main" id="{8DB713AD-4B0F-D375-A675-B1B08D590E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5663" y="5218113"/>
            <a:ext cx="6391275" cy="45720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2400">
                <a:solidFill>
                  <a:srgbClr val="FFFF00"/>
                </a:solidFill>
              </a:rPr>
              <a:t>Иисус ходил по Своей земле</a:t>
            </a:r>
            <a:r>
              <a:rPr lang="en-US" altLang="en-US" sz="2400">
                <a:solidFill>
                  <a:srgbClr val="FFFF00"/>
                </a:solidFill>
              </a:rPr>
              <a:t>: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9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69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9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69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9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69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9370" grpId="0"/>
      <p:bldP spid="569371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3676" name="Group 140">
            <a:extLst>
              <a:ext uri="{FF2B5EF4-FFF2-40B4-BE49-F238E27FC236}">
                <a16:creationId xmlns:a16="http://schemas.microsoft.com/office/drawing/2014/main" id="{B3061239-10B2-4EEB-3D9F-BA81DB960E24}"/>
              </a:ext>
            </a:extLst>
          </p:cNvPr>
          <p:cNvGrpSpPr>
            <a:grpSpLocks/>
          </p:cNvGrpSpPr>
          <p:nvPr/>
        </p:nvGrpSpPr>
        <p:grpSpPr bwMode="auto">
          <a:xfrm>
            <a:off x="11113" y="12700"/>
            <a:ext cx="1978025" cy="1955800"/>
            <a:chOff x="0" y="0"/>
            <a:chExt cx="1246" cy="1232"/>
          </a:xfrm>
        </p:grpSpPr>
        <p:sp>
          <p:nvSpPr>
            <p:cNvPr id="193677" name="Rectangle 141">
              <a:extLst>
                <a:ext uri="{FF2B5EF4-FFF2-40B4-BE49-F238E27FC236}">
                  <a16:creationId xmlns:a16="http://schemas.microsoft.com/office/drawing/2014/main" id="{C1A78409-7C7D-DC76-EC3D-A1AFC9CCF4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246" cy="123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3678" name="Rectangle 142">
              <a:extLst>
                <a:ext uri="{FF2B5EF4-FFF2-40B4-BE49-F238E27FC236}">
                  <a16:creationId xmlns:a16="http://schemas.microsoft.com/office/drawing/2014/main" id="{BE67A685-23C2-6CFB-2549-653977DBBC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6" y="202"/>
              <a:ext cx="1000" cy="1030"/>
            </a:xfrm>
            <a:prstGeom prst="rect">
              <a:avLst/>
            </a:prstGeom>
            <a:solidFill>
              <a:srgbClr val="47474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3679" name="Rectangle 143">
              <a:extLst>
                <a:ext uri="{FF2B5EF4-FFF2-40B4-BE49-F238E27FC236}">
                  <a16:creationId xmlns:a16="http://schemas.microsoft.com/office/drawing/2014/main" id="{1A3D3CA7-41D4-E812-A592-5B2FC2DF5B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172" cy="1165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93680" name="Group 144">
            <a:extLst>
              <a:ext uri="{FF2B5EF4-FFF2-40B4-BE49-F238E27FC236}">
                <a16:creationId xmlns:a16="http://schemas.microsoft.com/office/drawing/2014/main" id="{870B0EF3-5450-04E8-79AF-CD67AB4E3A17}"/>
              </a:ext>
            </a:extLst>
          </p:cNvPr>
          <p:cNvGrpSpPr>
            <a:grpSpLocks/>
          </p:cNvGrpSpPr>
          <p:nvPr/>
        </p:nvGrpSpPr>
        <p:grpSpPr bwMode="auto">
          <a:xfrm>
            <a:off x="11113" y="12700"/>
            <a:ext cx="2249487" cy="1955800"/>
            <a:chOff x="0" y="0"/>
            <a:chExt cx="1246" cy="1232"/>
          </a:xfrm>
        </p:grpSpPr>
        <p:sp>
          <p:nvSpPr>
            <p:cNvPr id="193681" name="Rectangle 145">
              <a:extLst>
                <a:ext uri="{FF2B5EF4-FFF2-40B4-BE49-F238E27FC236}">
                  <a16:creationId xmlns:a16="http://schemas.microsoft.com/office/drawing/2014/main" id="{BDCF1383-01C8-0122-DC4E-BEC5635068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246" cy="123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3682" name="Rectangle 146">
              <a:extLst>
                <a:ext uri="{FF2B5EF4-FFF2-40B4-BE49-F238E27FC236}">
                  <a16:creationId xmlns:a16="http://schemas.microsoft.com/office/drawing/2014/main" id="{46FF9E5A-4EED-D156-D967-ED88A2A9EA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6" y="202"/>
              <a:ext cx="1000" cy="1030"/>
            </a:xfrm>
            <a:prstGeom prst="rect">
              <a:avLst/>
            </a:prstGeom>
            <a:solidFill>
              <a:srgbClr val="47474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3683" name="Rectangle 147">
              <a:extLst>
                <a:ext uri="{FF2B5EF4-FFF2-40B4-BE49-F238E27FC236}">
                  <a16:creationId xmlns:a16="http://schemas.microsoft.com/office/drawing/2014/main" id="{D3DB16AF-F1CC-5FF4-5642-529B443A68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172" cy="1165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93660" name="Group 124">
            <a:extLst>
              <a:ext uri="{FF2B5EF4-FFF2-40B4-BE49-F238E27FC236}">
                <a16:creationId xmlns:a16="http://schemas.microsoft.com/office/drawing/2014/main" id="{68937E85-350D-7E76-F7D8-A7BFA80F0EC2}"/>
              </a:ext>
            </a:extLst>
          </p:cNvPr>
          <p:cNvGrpSpPr>
            <a:grpSpLocks/>
          </p:cNvGrpSpPr>
          <p:nvPr/>
        </p:nvGrpSpPr>
        <p:grpSpPr bwMode="auto">
          <a:xfrm>
            <a:off x="2711450" y="684213"/>
            <a:ext cx="3746500" cy="5475287"/>
            <a:chOff x="1708" y="431"/>
            <a:chExt cx="2360" cy="3449"/>
          </a:xfrm>
        </p:grpSpPr>
        <p:pic>
          <p:nvPicPr>
            <p:cNvPr id="193661" name="Picture 125">
              <a:extLst>
                <a:ext uri="{FF2B5EF4-FFF2-40B4-BE49-F238E27FC236}">
                  <a16:creationId xmlns:a16="http://schemas.microsoft.com/office/drawing/2014/main" id="{57A0BB48-9A5D-D93B-7AE1-DD3B0DAF7859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8" y="431"/>
              <a:ext cx="2360" cy="3449"/>
            </a:xfrm>
            <a:prstGeom prst="rect">
              <a:avLst/>
            </a:prstGeom>
            <a:noFill/>
            <a:ln w="50800">
              <a:solidFill>
                <a:schemeClr val="tx1"/>
              </a:solidFill>
              <a:miter lim="800000"/>
              <a:headEnd/>
              <a:tailEnd/>
            </a:ln>
            <a:effectLst>
              <a:outerShdw dist="161645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193662" name="Rectangle 126">
              <a:extLst>
                <a:ext uri="{FF2B5EF4-FFF2-40B4-BE49-F238E27FC236}">
                  <a16:creationId xmlns:a16="http://schemas.microsoft.com/office/drawing/2014/main" id="{84DF8F00-8534-6919-E32E-6CC015B7B76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3982733">
              <a:off x="1409" y="1216"/>
              <a:ext cx="1598" cy="27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3663" name="Rectangle 127">
              <a:extLst>
                <a:ext uri="{FF2B5EF4-FFF2-40B4-BE49-F238E27FC236}">
                  <a16:creationId xmlns:a16="http://schemas.microsoft.com/office/drawing/2014/main" id="{888E6CF4-D8D2-215F-9704-21740AB527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7" y="2991"/>
              <a:ext cx="513" cy="19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3664" name="Rectangle 128">
              <a:extLst>
                <a:ext uri="{FF2B5EF4-FFF2-40B4-BE49-F238E27FC236}">
                  <a16:creationId xmlns:a16="http://schemas.microsoft.com/office/drawing/2014/main" id="{7386D9C4-FBD8-703A-D46B-B08B34B82B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74" y="2008"/>
              <a:ext cx="513" cy="111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3665" name="Rectangle 129">
              <a:extLst>
                <a:ext uri="{FF2B5EF4-FFF2-40B4-BE49-F238E27FC236}">
                  <a16:creationId xmlns:a16="http://schemas.microsoft.com/office/drawing/2014/main" id="{0AAB3D3B-8C90-A8D1-BC8E-9E741FCD3B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57" y="1184"/>
              <a:ext cx="378" cy="12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3666" name="Rectangle 130">
              <a:extLst>
                <a:ext uri="{FF2B5EF4-FFF2-40B4-BE49-F238E27FC236}">
                  <a16:creationId xmlns:a16="http://schemas.microsoft.com/office/drawing/2014/main" id="{8BEF13CB-8EA1-83F1-7D9A-2C1E948802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91" y="671"/>
              <a:ext cx="513" cy="14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3667" name="Rectangle 131">
              <a:extLst>
                <a:ext uri="{FF2B5EF4-FFF2-40B4-BE49-F238E27FC236}">
                  <a16:creationId xmlns:a16="http://schemas.microsoft.com/office/drawing/2014/main" id="{0138C20C-CB5D-47B3-4CAC-B19B904BAD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25" y="1620"/>
              <a:ext cx="525" cy="13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3668" name="Rectangle 132">
              <a:extLst>
                <a:ext uri="{FF2B5EF4-FFF2-40B4-BE49-F238E27FC236}">
                  <a16:creationId xmlns:a16="http://schemas.microsoft.com/office/drawing/2014/main" id="{128E8C08-A69F-6A69-0E0A-C82CBEC4AC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79" y="2458"/>
              <a:ext cx="294" cy="10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3669" name="Text Box 133">
              <a:extLst>
                <a:ext uri="{FF2B5EF4-FFF2-40B4-BE49-F238E27FC236}">
                  <a16:creationId xmlns:a16="http://schemas.microsoft.com/office/drawing/2014/main" id="{5B65D5F6-C756-3533-D269-E463DD4D354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64" y="1143"/>
              <a:ext cx="117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altLang="en-US" sz="1600">
                  <a:solidFill>
                    <a:schemeClr val="tx1"/>
                  </a:solidFill>
                  <a:latin typeface="Helvetica" pitchFamily="2" charset="0"/>
                </a:rPr>
                <a:t>Финикия</a:t>
              </a:r>
            </a:p>
          </p:txBody>
        </p:sp>
        <p:sp>
          <p:nvSpPr>
            <p:cNvPr id="193670" name="Text Box 134">
              <a:extLst>
                <a:ext uri="{FF2B5EF4-FFF2-40B4-BE49-F238E27FC236}">
                  <a16:creationId xmlns:a16="http://schemas.microsoft.com/office/drawing/2014/main" id="{8DD419AB-73B3-3736-6C41-648AAF3C21E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90" y="654"/>
              <a:ext cx="1062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altLang="en-US" sz="1200">
                  <a:solidFill>
                    <a:schemeClr val="tx1"/>
                  </a:solidFill>
                  <a:latin typeface="Helvetica" pitchFamily="2" charset="0"/>
                </a:rPr>
                <a:t>Галилея</a:t>
              </a:r>
            </a:p>
          </p:txBody>
        </p:sp>
        <p:sp>
          <p:nvSpPr>
            <p:cNvPr id="193671" name="Text Box 135">
              <a:extLst>
                <a:ext uri="{FF2B5EF4-FFF2-40B4-BE49-F238E27FC236}">
                  <a16:creationId xmlns:a16="http://schemas.microsoft.com/office/drawing/2014/main" id="{18C9FF77-7F1D-33A0-2343-F2C1BE2BF54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16" y="1895"/>
              <a:ext cx="117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altLang="en-US" sz="1600">
                  <a:solidFill>
                    <a:schemeClr val="tx1"/>
                  </a:solidFill>
                  <a:latin typeface="Helvetica" pitchFamily="2" charset="0"/>
                </a:rPr>
                <a:t>Десятиградие</a:t>
              </a:r>
            </a:p>
          </p:txBody>
        </p:sp>
        <p:sp>
          <p:nvSpPr>
            <p:cNvPr id="193672" name="Text Box 136">
              <a:extLst>
                <a:ext uri="{FF2B5EF4-FFF2-40B4-BE49-F238E27FC236}">
                  <a16:creationId xmlns:a16="http://schemas.microsoft.com/office/drawing/2014/main" id="{C21DA9C5-B454-D9A9-21FD-069E2DABCAC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80" y="2981"/>
              <a:ext cx="117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altLang="en-US" sz="1600">
                  <a:solidFill>
                    <a:schemeClr val="tx1"/>
                  </a:solidFill>
                  <a:latin typeface="Helvetica" pitchFamily="2" charset="0"/>
                </a:rPr>
                <a:t>Перея</a:t>
              </a:r>
              <a:endParaRPr lang="en-US" altLang="en-US" sz="1600">
                <a:solidFill>
                  <a:schemeClr val="tx1"/>
                </a:solidFill>
                <a:latin typeface="Helvetica" pitchFamily="2" charset="0"/>
              </a:endParaRPr>
            </a:p>
          </p:txBody>
        </p:sp>
        <p:sp>
          <p:nvSpPr>
            <p:cNvPr id="193673" name="Text Box 137">
              <a:extLst>
                <a:ext uri="{FF2B5EF4-FFF2-40B4-BE49-F238E27FC236}">
                  <a16:creationId xmlns:a16="http://schemas.microsoft.com/office/drawing/2014/main" id="{8E47A657-6010-63C2-C5FB-16A39BC07A7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7756265">
              <a:off x="1302" y="1237"/>
              <a:ext cx="1837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 altLang="en-US">
                  <a:solidFill>
                    <a:schemeClr val="tx1"/>
                  </a:solidFill>
                  <a:latin typeface="Helvetica" pitchFamily="2" charset="0"/>
                </a:rPr>
                <a:t>Средиземное море</a:t>
              </a:r>
              <a:endParaRPr lang="en-US" altLang="en-US">
                <a:solidFill>
                  <a:schemeClr val="tx1"/>
                </a:solidFill>
                <a:latin typeface="Helvetica" pitchFamily="2" charset="0"/>
              </a:endParaRPr>
            </a:p>
          </p:txBody>
        </p:sp>
        <p:sp>
          <p:nvSpPr>
            <p:cNvPr id="193674" name="Text Box 138">
              <a:extLst>
                <a:ext uri="{FF2B5EF4-FFF2-40B4-BE49-F238E27FC236}">
                  <a16:creationId xmlns:a16="http://schemas.microsoft.com/office/drawing/2014/main" id="{63B58BD2-6369-A467-169B-B547BE5920E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79" y="1609"/>
              <a:ext cx="612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altLang="en-US" sz="1200">
                  <a:solidFill>
                    <a:schemeClr val="tx1"/>
                  </a:solidFill>
                  <a:latin typeface="Helvetica" pitchFamily="2" charset="0"/>
                </a:rPr>
                <a:t>Самария</a:t>
              </a:r>
            </a:p>
          </p:txBody>
        </p:sp>
        <p:sp>
          <p:nvSpPr>
            <p:cNvPr id="193675" name="Text Box 139">
              <a:extLst>
                <a:ext uri="{FF2B5EF4-FFF2-40B4-BE49-F238E27FC236}">
                  <a16:creationId xmlns:a16="http://schemas.microsoft.com/office/drawing/2014/main" id="{CED77060-A350-1C66-63E9-596E866BD75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79" y="2420"/>
              <a:ext cx="567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altLang="en-US" sz="1200">
                  <a:solidFill>
                    <a:schemeClr val="tx1"/>
                  </a:solidFill>
                  <a:latin typeface="Helvetica" pitchFamily="2" charset="0"/>
                </a:rPr>
                <a:t>Иудея</a:t>
              </a:r>
              <a:endParaRPr lang="en-US" altLang="en-US" sz="1200">
                <a:solidFill>
                  <a:schemeClr val="tx1"/>
                </a:solidFill>
                <a:latin typeface="Helvetica" pitchFamily="2" charset="0"/>
              </a:endParaRPr>
            </a:p>
          </p:txBody>
        </p:sp>
      </p:grpSp>
      <p:grpSp>
        <p:nvGrpSpPr>
          <p:cNvPr id="193641" name="Group 105">
            <a:extLst>
              <a:ext uri="{FF2B5EF4-FFF2-40B4-BE49-F238E27FC236}">
                <a16:creationId xmlns:a16="http://schemas.microsoft.com/office/drawing/2014/main" id="{D6652D1D-B0AE-B1F7-9A99-DD20FFBC29F3}"/>
              </a:ext>
            </a:extLst>
          </p:cNvPr>
          <p:cNvGrpSpPr>
            <a:grpSpLocks/>
          </p:cNvGrpSpPr>
          <p:nvPr/>
        </p:nvGrpSpPr>
        <p:grpSpPr bwMode="auto">
          <a:xfrm>
            <a:off x="4203700" y="1701800"/>
            <a:ext cx="1179513" cy="3009900"/>
            <a:chOff x="2648" y="1072"/>
            <a:chExt cx="743" cy="1896"/>
          </a:xfrm>
        </p:grpSpPr>
        <p:sp>
          <p:nvSpPr>
            <p:cNvPr id="193642" name="Oval 106">
              <a:extLst>
                <a:ext uri="{FF2B5EF4-FFF2-40B4-BE49-F238E27FC236}">
                  <a16:creationId xmlns:a16="http://schemas.microsoft.com/office/drawing/2014/main" id="{A3C47D02-FA68-6D60-0A96-BCD2D24429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8" y="2835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ru-RU" altLang="en-US" sz="2000" b="0">
                <a:solidFill>
                  <a:srgbClr val="FFFF00"/>
                </a:solidFill>
              </a:endParaRPr>
            </a:p>
          </p:txBody>
        </p:sp>
        <p:sp>
          <p:nvSpPr>
            <p:cNvPr id="193643" name="Oval 107">
              <a:extLst>
                <a:ext uri="{FF2B5EF4-FFF2-40B4-BE49-F238E27FC236}">
                  <a16:creationId xmlns:a16="http://schemas.microsoft.com/office/drawing/2014/main" id="{012E4A8D-51CD-03A7-D1E1-5B9CEE19A3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61" y="2662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ru-RU" altLang="en-US" sz="2000" b="0">
                <a:solidFill>
                  <a:srgbClr val="FFFF00"/>
                </a:solidFill>
              </a:endParaRPr>
            </a:p>
          </p:txBody>
        </p:sp>
        <p:sp>
          <p:nvSpPr>
            <p:cNvPr id="193644" name="Oval 108">
              <a:extLst>
                <a:ext uri="{FF2B5EF4-FFF2-40B4-BE49-F238E27FC236}">
                  <a16:creationId xmlns:a16="http://schemas.microsoft.com/office/drawing/2014/main" id="{816D8295-7423-E3B4-EBCF-47DCCEE656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61" y="1348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ru-RU" altLang="en-US" sz="2000" b="0">
                <a:solidFill>
                  <a:srgbClr val="FFFF00"/>
                </a:solidFill>
              </a:endParaRPr>
            </a:p>
          </p:txBody>
        </p:sp>
        <p:sp>
          <p:nvSpPr>
            <p:cNvPr id="193645" name="Oval 109">
              <a:extLst>
                <a:ext uri="{FF2B5EF4-FFF2-40B4-BE49-F238E27FC236}">
                  <a16:creationId xmlns:a16="http://schemas.microsoft.com/office/drawing/2014/main" id="{A428DCC0-1EAD-5953-DEED-30A0B33453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58" y="1072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ru-RU" altLang="en-US" sz="2000" b="0">
                <a:solidFill>
                  <a:srgbClr val="FFFF00"/>
                </a:solidFill>
              </a:endParaRPr>
            </a:p>
          </p:txBody>
        </p:sp>
      </p:grpSp>
      <p:sp>
        <p:nvSpPr>
          <p:cNvPr id="193562" name="Line 26">
            <a:extLst>
              <a:ext uri="{FF2B5EF4-FFF2-40B4-BE49-F238E27FC236}">
                <a16:creationId xmlns:a16="http://schemas.microsoft.com/office/drawing/2014/main" id="{66861E0B-C967-03E5-0EEB-334944573455}"/>
              </a:ext>
            </a:extLst>
          </p:cNvPr>
          <p:cNvSpPr>
            <a:spLocks noChangeShapeType="1"/>
          </p:cNvSpPr>
          <p:nvPr/>
        </p:nvSpPr>
        <p:spPr bwMode="auto">
          <a:xfrm>
            <a:off x="2600325" y="1236663"/>
            <a:ext cx="2581275" cy="592137"/>
          </a:xfrm>
          <a:prstGeom prst="line">
            <a:avLst/>
          </a:prstGeom>
          <a:noFill/>
          <a:ln w="76200">
            <a:solidFill>
              <a:srgbClr val="D83104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3539" name="Rectangle 3">
            <a:extLst>
              <a:ext uri="{FF2B5EF4-FFF2-40B4-BE49-F238E27FC236}">
                <a16:creationId xmlns:a16="http://schemas.microsoft.com/office/drawing/2014/main" id="{EE67B752-FD1D-B43F-C23E-E637E67BDB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2925" y="158750"/>
            <a:ext cx="742950" cy="1433513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3542" name="Oval 6">
            <a:extLst>
              <a:ext uri="{FF2B5EF4-FFF2-40B4-BE49-F238E27FC236}">
                <a16:creationId xmlns:a16="http://schemas.microsoft.com/office/drawing/2014/main" id="{BE6CC0A8-0065-5EE7-A2EA-7D3B7473285E}"/>
              </a:ext>
            </a:extLst>
          </p:cNvPr>
          <p:cNvSpPr>
            <a:spLocks noChangeArrowheads="1"/>
          </p:cNvSpPr>
          <p:nvPr/>
        </p:nvSpPr>
        <p:spPr bwMode="auto">
          <a:xfrm rot="240000">
            <a:off x="4368800" y="1905000"/>
            <a:ext cx="1206500" cy="2446338"/>
          </a:xfrm>
          <a:prstGeom prst="ellipse">
            <a:avLst/>
          </a:prstGeom>
          <a:noFill/>
          <a:ln w="5080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3543" name="Rectangle 7">
            <a:extLst>
              <a:ext uri="{FF2B5EF4-FFF2-40B4-BE49-F238E27FC236}">
                <a16:creationId xmlns:a16="http://schemas.microsoft.com/office/drawing/2014/main" id="{AE2167EA-03F8-946C-60A2-6E022563BC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72325" y="5473700"/>
            <a:ext cx="117633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3544" name="Line 8">
            <a:extLst>
              <a:ext uri="{FF2B5EF4-FFF2-40B4-BE49-F238E27FC236}">
                <a16:creationId xmlns:a16="http://schemas.microsoft.com/office/drawing/2014/main" id="{E201D9E5-7A6B-B632-DC57-3BE95DCFB58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494338" y="1973263"/>
            <a:ext cx="457200" cy="32067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3545" name="Line 9">
            <a:extLst>
              <a:ext uri="{FF2B5EF4-FFF2-40B4-BE49-F238E27FC236}">
                <a16:creationId xmlns:a16="http://schemas.microsoft.com/office/drawing/2014/main" id="{6E4FA4A9-3724-BAD2-9ED0-8BB0C029BE4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029200" y="1123950"/>
            <a:ext cx="6350" cy="75565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3546" name="Line 10">
            <a:extLst>
              <a:ext uri="{FF2B5EF4-FFF2-40B4-BE49-F238E27FC236}">
                <a16:creationId xmlns:a16="http://schemas.microsoft.com/office/drawing/2014/main" id="{0243CCF5-A335-A34A-EB8F-AE186BABDB4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321300" y="1377950"/>
            <a:ext cx="368300" cy="5969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3547" name="Line 11">
            <a:extLst>
              <a:ext uri="{FF2B5EF4-FFF2-40B4-BE49-F238E27FC236}">
                <a16:creationId xmlns:a16="http://schemas.microsoft.com/office/drawing/2014/main" id="{3A8B772F-3B74-FB91-AA37-37654CD21EB3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578350" y="1485900"/>
            <a:ext cx="209550" cy="5334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3548" name="Line 12">
            <a:extLst>
              <a:ext uri="{FF2B5EF4-FFF2-40B4-BE49-F238E27FC236}">
                <a16:creationId xmlns:a16="http://schemas.microsoft.com/office/drawing/2014/main" id="{38851293-6F1D-A0CC-D55D-515A23024211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318000" y="1898650"/>
            <a:ext cx="336550" cy="3048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3601" name="Text Box 65">
            <a:extLst>
              <a:ext uri="{FF2B5EF4-FFF2-40B4-BE49-F238E27FC236}">
                <a16:creationId xmlns:a16="http://schemas.microsoft.com/office/drawing/2014/main" id="{6DB841AE-D344-D18B-31A0-5109F98960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6300" y="63500"/>
            <a:ext cx="4957763" cy="30480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1400">
                <a:solidFill>
                  <a:schemeClr val="tx1"/>
                </a:solidFill>
              </a:rPr>
              <a:t>Иоанна</a:t>
            </a:r>
            <a:r>
              <a:rPr lang="en-US" altLang="en-US" sz="1400">
                <a:solidFill>
                  <a:schemeClr val="tx1"/>
                </a:solidFill>
              </a:rPr>
              <a:t> 2:23; 4:45; 5:1; 10:22; 12:12</a:t>
            </a:r>
          </a:p>
        </p:txBody>
      </p:sp>
      <p:sp>
        <p:nvSpPr>
          <p:cNvPr id="193620" name="AutoShape 84">
            <a:extLst>
              <a:ext uri="{FF2B5EF4-FFF2-40B4-BE49-F238E27FC236}">
                <a16:creationId xmlns:a16="http://schemas.microsoft.com/office/drawing/2014/main" id="{61555E2A-9FD6-CFE9-DC46-B0DBF960AF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3621" name="Rectangle 85">
            <a:extLst>
              <a:ext uri="{FF2B5EF4-FFF2-40B4-BE49-F238E27FC236}">
                <a16:creationId xmlns:a16="http://schemas.microsoft.com/office/drawing/2014/main" id="{C1F5BAC6-84FD-F069-1393-53D68105F7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3622" name="Line 86">
            <a:extLst>
              <a:ext uri="{FF2B5EF4-FFF2-40B4-BE49-F238E27FC236}">
                <a16:creationId xmlns:a16="http://schemas.microsoft.com/office/drawing/2014/main" id="{ED4CB4BE-7950-1BB6-8E29-8524D19BE19D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3623" name="Line 87">
            <a:extLst>
              <a:ext uri="{FF2B5EF4-FFF2-40B4-BE49-F238E27FC236}">
                <a16:creationId xmlns:a16="http://schemas.microsoft.com/office/drawing/2014/main" id="{A34C359E-DA4F-A731-554E-048F1FDC7C90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3624" name="Line 88">
            <a:extLst>
              <a:ext uri="{FF2B5EF4-FFF2-40B4-BE49-F238E27FC236}">
                <a16:creationId xmlns:a16="http://schemas.microsoft.com/office/drawing/2014/main" id="{86DF68D3-BB8F-FBD8-BCDC-809F235AAD96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3625" name="Line 89">
            <a:extLst>
              <a:ext uri="{FF2B5EF4-FFF2-40B4-BE49-F238E27FC236}">
                <a16:creationId xmlns:a16="http://schemas.microsoft.com/office/drawing/2014/main" id="{1FB560E7-CF3E-6D9F-8F85-15BEE94113B6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3626" name="Line 90">
            <a:extLst>
              <a:ext uri="{FF2B5EF4-FFF2-40B4-BE49-F238E27FC236}">
                <a16:creationId xmlns:a16="http://schemas.microsoft.com/office/drawing/2014/main" id="{519D8440-A2BB-1564-3B0B-E1E73C9C04FE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3627" name="Rectangle 91">
            <a:extLst>
              <a:ext uri="{FF2B5EF4-FFF2-40B4-BE49-F238E27FC236}">
                <a16:creationId xmlns:a16="http://schemas.microsoft.com/office/drawing/2014/main" id="{7F3FB397-48D5-62F5-3A58-CC61FF7128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3429000"/>
            <a:ext cx="714375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1200">
                <a:solidFill>
                  <a:srgbClr val="000000"/>
                </a:solidFill>
                <a:latin typeface="Chicago" charset="0"/>
              </a:rPr>
              <a:t>ИИСУС</a:t>
            </a:r>
            <a:endParaRPr lang="en-US" altLang="en-US" sz="1200">
              <a:solidFill>
                <a:srgbClr val="000000"/>
              </a:solidFill>
              <a:latin typeface="Chicago" charset="0"/>
            </a:endParaRPr>
          </a:p>
        </p:txBody>
      </p:sp>
      <p:sp>
        <p:nvSpPr>
          <p:cNvPr id="193628" name="Rectangle 92">
            <a:extLst>
              <a:ext uri="{FF2B5EF4-FFF2-40B4-BE49-F238E27FC236}">
                <a16:creationId xmlns:a16="http://schemas.microsoft.com/office/drawing/2014/main" id="{140EFF45-0965-340C-D96F-51D8CCC548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3629" name="Line 93">
            <a:extLst>
              <a:ext uri="{FF2B5EF4-FFF2-40B4-BE49-F238E27FC236}">
                <a16:creationId xmlns:a16="http://schemas.microsoft.com/office/drawing/2014/main" id="{7EEB5FC2-297C-EE11-88F7-E8003E8BF0F4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3630" name="Line 94">
            <a:extLst>
              <a:ext uri="{FF2B5EF4-FFF2-40B4-BE49-F238E27FC236}">
                <a16:creationId xmlns:a16="http://schemas.microsoft.com/office/drawing/2014/main" id="{C69932A5-180E-5963-595E-4A5E13ABBD81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3631" name="Rectangle 95">
            <a:extLst>
              <a:ext uri="{FF2B5EF4-FFF2-40B4-BE49-F238E27FC236}">
                <a16:creationId xmlns:a16="http://schemas.microsoft.com/office/drawing/2014/main" id="{868AA83A-1A98-E517-0351-B358B6855B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3632" name="Rectangle 96">
            <a:extLst>
              <a:ext uri="{FF2B5EF4-FFF2-40B4-BE49-F238E27FC236}">
                <a16:creationId xmlns:a16="http://schemas.microsoft.com/office/drawing/2014/main" id="{C64F35B0-4651-20FB-1BE4-5C6C754D2A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3633" name="Rectangle 97">
            <a:extLst>
              <a:ext uri="{FF2B5EF4-FFF2-40B4-BE49-F238E27FC236}">
                <a16:creationId xmlns:a16="http://schemas.microsoft.com/office/drawing/2014/main" id="{D917103D-84DD-A780-8607-777358B3B2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9600" y="3614738"/>
            <a:ext cx="593725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10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pitchFamily="2" charset="0"/>
              </a:rPr>
              <a:t>Жизнь</a:t>
            </a:r>
            <a:endParaRPr lang="en-US" altLang="en-US" sz="1000" i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elvetica" pitchFamily="2" charset="0"/>
            </a:endParaRPr>
          </a:p>
        </p:txBody>
      </p:sp>
      <p:sp>
        <p:nvSpPr>
          <p:cNvPr id="193634" name="Text Box 98">
            <a:extLst>
              <a:ext uri="{FF2B5EF4-FFF2-40B4-BE49-F238E27FC236}">
                <a16:creationId xmlns:a16="http://schemas.microsoft.com/office/drawing/2014/main" id="{05663598-8FE2-F967-19D2-4647610998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8550" y="90488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193646" name="Oval 110">
            <a:extLst>
              <a:ext uri="{FF2B5EF4-FFF2-40B4-BE49-F238E27FC236}">
                <a16:creationId xmlns:a16="http://schemas.microsoft.com/office/drawing/2014/main" id="{1DC77ADF-0451-8DE8-BECB-8E9D2523EC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6850" y="628650"/>
            <a:ext cx="549275" cy="550863"/>
          </a:xfrm>
          <a:prstGeom prst="ellipse">
            <a:avLst/>
          </a:prstGeom>
          <a:noFill/>
          <a:ln w="57150">
            <a:solidFill>
              <a:srgbClr val="EEFF4B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3648" name="Rectangle 112">
            <a:extLst>
              <a:ext uri="{FF2B5EF4-FFF2-40B4-BE49-F238E27FC236}">
                <a16:creationId xmlns:a16="http://schemas.microsoft.com/office/drawing/2014/main" id="{E2164C56-A1CC-82A3-B318-5535FB32F7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8495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41</a:t>
            </a:r>
          </a:p>
        </p:txBody>
      </p:sp>
      <p:sp>
        <p:nvSpPr>
          <p:cNvPr id="193649" name="Text Box 113">
            <a:extLst>
              <a:ext uri="{FF2B5EF4-FFF2-40B4-BE49-F238E27FC236}">
                <a16:creationId xmlns:a16="http://schemas.microsoft.com/office/drawing/2014/main" id="{7FD86F7E-E812-78AC-EA02-5956E93EE8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77263" y="6472238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FFFF"/>
                </a:solidFill>
              </a:rPr>
              <a:t>2</a:t>
            </a:r>
          </a:p>
        </p:txBody>
      </p:sp>
      <p:grpSp>
        <p:nvGrpSpPr>
          <p:cNvPr id="193654" name="Group 118">
            <a:extLst>
              <a:ext uri="{FF2B5EF4-FFF2-40B4-BE49-F238E27FC236}">
                <a16:creationId xmlns:a16="http://schemas.microsoft.com/office/drawing/2014/main" id="{2AE0F661-FA06-2E2E-5EE5-6011C359E4F5}"/>
              </a:ext>
            </a:extLst>
          </p:cNvPr>
          <p:cNvGrpSpPr>
            <a:grpSpLocks/>
          </p:cNvGrpSpPr>
          <p:nvPr/>
        </p:nvGrpSpPr>
        <p:grpSpPr bwMode="auto">
          <a:xfrm>
            <a:off x="5794375" y="387350"/>
            <a:ext cx="2774950" cy="1892300"/>
            <a:chOff x="3650" y="244"/>
            <a:chExt cx="1748" cy="1192"/>
          </a:xfrm>
        </p:grpSpPr>
        <p:pic>
          <p:nvPicPr>
            <p:cNvPr id="193650" name="Picture 114">
              <a:extLst>
                <a:ext uri="{FF2B5EF4-FFF2-40B4-BE49-F238E27FC236}">
                  <a16:creationId xmlns:a16="http://schemas.microsoft.com/office/drawing/2014/main" id="{F6CB9B73-E3C5-DA39-9C4B-F53520FED3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006"/>
            <a:stretch>
              <a:fillRect/>
            </a:stretch>
          </p:blipFill>
          <p:spPr bwMode="auto">
            <a:xfrm>
              <a:off x="3650" y="244"/>
              <a:ext cx="1748" cy="1192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ffectLst>
              <a:outerShdw dist="8980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193652" name="Text Box 116">
              <a:extLst>
                <a:ext uri="{FF2B5EF4-FFF2-40B4-BE49-F238E27FC236}">
                  <a16:creationId xmlns:a16="http://schemas.microsoft.com/office/drawing/2014/main" id="{A34C39DD-A07E-0FCF-08A7-7588780205D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79" y="1188"/>
              <a:ext cx="1301" cy="231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 altLang="en-US">
                  <a:solidFill>
                    <a:srgbClr val="FFFF00"/>
                  </a:solidFill>
                </a:rPr>
                <a:t>Капернаум</a:t>
              </a:r>
              <a:endParaRPr lang="en-US" altLang="en-US">
                <a:solidFill>
                  <a:srgbClr val="FFFF00"/>
                </a:solidFill>
              </a:endParaRPr>
            </a:p>
          </p:txBody>
        </p:sp>
      </p:grpSp>
      <p:grpSp>
        <p:nvGrpSpPr>
          <p:cNvPr id="193655" name="Group 119">
            <a:extLst>
              <a:ext uri="{FF2B5EF4-FFF2-40B4-BE49-F238E27FC236}">
                <a16:creationId xmlns:a16="http://schemas.microsoft.com/office/drawing/2014/main" id="{89D7F4C0-D951-C22B-E299-D787340BAA6D}"/>
              </a:ext>
            </a:extLst>
          </p:cNvPr>
          <p:cNvGrpSpPr>
            <a:grpSpLocks/>
          </p:cNvGrpSpPr>
          <p:nvPr/>
        </p:nvGrpSpPr>
        <p:grpSpPr bwMode="auto">
          <a:xfrm>
            <a:off x="3725863" y="4572000"/>
            <a:ext cx="2120900" cy="1450975"/>
            <a:chOff x="2347" y="2880"/>
            <a:chExt cx="1336" cy="914"/>
          </a:xfrm>
        </p:grpSpPr>
        <p:pic>
          <p:nvPicPr>
            <p:cNvPr id="193603" name="Picture 67">
              <a:extLst>
                <a:ext uri="{FF2B5EF4-FFF2-40B4-BE49-F238E27FC236}">
                  <a16:creationId xmlns:a16="http://schemas.microsoft.com/office/drawing/2014/main" id="{FB2B0F82-4607-9D72-2A90-06164D2E7BAD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774" r="14687"/>
            <a:stretch>
              <a:fillRect/>
            </a:stretch>
          </p:blipFill>
          <p:spPr bwMode="auto">
            <a:xfrm>
              <a:off x="2347" y="2880"/>
              <a:ext cx="1336" cy="914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ffectLst>
              <a:outerShdw dist="8980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193653" name="Text Box 117">
              <a:extLst>
                <a:ext uri="{FF2B5EF4-FFF2-40B4-BE49-F238E27FC236}">
                  <a16:creationId xmlns:a16="http://schemas.microsoft.com/office/drawing/2014/main" id="{D69A391E-DA0F-6A01-D79D-1A5F3B987A0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58" y="3538"/>
              <a:ext cx="1301" cy="231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 altLang="en-US">
                  <a:solidFill>
                    <a:srgbClr val="FFFF00"/>
                  </a:solidFill>
                </a:rPr>
                <a:t>Иерусалим</a:t>
              </a:r>
              <a:endParaRPr lang="en-US" altLang="en-US">
                <a:solidFill>
                  <a:srgbClr val="FFFF00"/>
                </a:solidFill>
              </a:endParaRPr>
            </a:p>
          </p:txBody>
        </p:sp>
      </p:grpSp>
      <p:sp>
        <p:nvSpPr>
          <p:cNvPr id="193656" name="Rectangle 120">
            <a:extLst>
              <a:ext uri="{FF2B5EF4-FFF2-40B4-BE49-F238E27FC236}">
                <a16:creationId xmlns:a16="http://schemas.microsoft.com/office/drawing/2014/main" id="{B792C695-E95B-CEF0-97DD-4DE7B9E272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5851525"/>
            <a:ext cx="8659813" cy="576263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en-US" sz="3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Путешествия Христа по образу бутона</a:t>
            </a:r>
            <a:r>
              <a:rPr lang="en-US" altLang="en-US" sz="3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...</a:t>
            </a:r>
          </a:p>
        </p:txBody>
      </p:sp>
      <p:sp>
        <p:nvSpPr>
          <p:cNvPr id="193659" name="Rectangle 123">
            <a:extLst>
              <a:ext uri="{FF2B5EF4-FFF2-40B4-BE49-F238E27FC236}">
                <a16:creationId xmlns:a16="http://schemas.microsoft.com/office/drawing/2014/main" id="{F1EDC0EB-AB89-BF84-4541-01C64C5A05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288" y="822325"/>
            <a:ext cx="2608262" cy="8985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r">
              <a:lnSpc>
                <a:spcPct val="55000"/>
              </a:lnSpc>
              <a:spcBef>
                <a:spcPct val="50000"/>
              </a:spcBef>
            </a:pPr>
            <a:r>
              <a:rPr lang="en-US" altLang="en-US" sz="2000">
                <a:solidFill>
                  <a:schemeClr val="tx1"/>
                </a:solidFill>
                <a:latin typeface="Krone" charset="0"/>
              </a:rPr>
              <a:t>3. </a:t>
            </a:r>
            <a:r>
              <a:rPr lang="ru-RU" altLang="en-US" sz="2000">
                <a:solidFill>
                  <a:schemeClr val="tx1"/>
                </a:solidFill>
                <a:latin typeface="Krone" charset="0"/>
              </a:rPr>
              <a:t>ГАЛИЛЕЙСКОЕ</a:t>
            </a:r>
          </a:p>
          <a:p>
            <a:pPr algn="r">
              <a:lnSpc>
                <a:spcPct val="55000"/>
              </a:lnSpc>
              <a:spcBef>
                <a:spcPct val="50000"/>
              </a:spcBef>
            </a:pPr>
            <a:r>
              <a:rPr lang="ru-RU" altLang="en-US" sz="2000">
                <a:solidFill>
                  <a:schemeClr val="tx1"/>
                </a:solidFill>
                <a:latin typeface="Krone" charset="0"/>
              </a:rPr>
              <a:t> СЛУЖЕНИЕ В</a:t>
            </a:r>
            <a:endParaRPr lang="en-US" altLang="en-US" sz="2000">
              <a:solidFill>
                <a:schemeClr val="tx1"/>
              </a:solidFill>
              <a:latin typeface="Krone" charset="0"/>
            </a:endParaRPr>
          </a:p>
          <a:p>
            <a:pPr algn="r">
              <a:lnSpc>
                <a:spcPct val="55000"/>
              </a:lnSpc>
              <a:spcBef>
                <a:spcPct val="50000"/>
              </a:spcBef>
            </a:pPr>
            <a:r>
              <a:rPr lang="ru-RU" altLang="en-US" sz="2000">
                <a:solidFill>
                  <a:srgbClr val="FFFF00"/>
                </a:solidFill>
                <a:latin typeface="Krone" charset="0"/>
              </a:rPr>
              <a:t>КАПЕРНАУМЕ</a:t>
            </a:r>
            <a:endParaRPr lang="en-US" altLang="en-US" sz="2000">
              <a:solidFill>
                <a:schemeClr val="tx1"/>
              </a:solidFill>
              <a:latin typeface="Krone" charset="0"/>
            </a:endParaRPr>
          </a:p>
        </p:txBody>
      </p:sp>
      <p:sp>
        <p:nvSpPr>
          <p:cNvPr id="193549" name="Line 13">
            <a:extLst>
              <a:ext uri="{FF2B5EF4-FFF2-40B4-BE49-F238E27FC236}">
                <a16:creationId xmlns:a16="http://schemas.microsoft.com/office/drawing/2014/main" id="{E7DBCEC4-DE2C-DB5A-134B-F9056D7CE1A8}"/>
              </a:ext>
            </a:extLst>
          </p:cNvPr>
          <p:cNvSpPr>
            <a:spLocks noChangeShapeType="1"/>
          </p:cNvSpPr>
          <p:nvPr/>
        </p:nvSpPr>
        <p:spPr bwMode="auto">
          <a:xfrm>
            <a:off x="4819650" y="2063750"/>
            <a:ext cx="12700" cy="2235200"/>
          </a:xfrm>
          <a:prstGeom prst="line">
            <a:avLst/>
          </a:prstGeom>
          <a:noFill/>
          <a:ln w="50800">
            <a:solidFill>
              <a:srgbClr val="00FFFF"/>
            </a:solidFill>
            <a:round/>
            <a:headEnd type="triangle" w="med" len="med"/>
            <a:tailEnd type="triangle" w="med" len="med"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3550" name="Line 14">
            <a:extLst>
              <a:ext uri="{FF2B5EF4-FFF2-40B4-BE49-F238E27FC236}">
                <a16:creationId xmlns:a16="http://schemas.microsoft.com/office/drawing/2014/main" id="{AA8CF674-0C9B-2456-C2F0-E0C36A76676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959350" y="1943100"/>
            <a:ext cx="63500" cy="2330450"/>
          </a:xfrm>
          <a:prstGeom prst="line">
            <a:avLst/>
          </a:prstGeom>
          <a:noFill/>
          <a:ln w="50800">
            <a:solidFill>
              <a:srgbClr val="00FFFF"/>
            </a:solidFill>
            <a:round/>
            <a:headEnd type="triangle" w="med" len="med"/>
            <a:tailEnd type="triangle" w="med" len="med"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3551" name="Line 15">
            <a:extLst>
              <a:ext uri="{FF2B5EF4-FFF2-40B4-BE49-F238E27FC236}">
                <a16:creationId xmlns:a16="http://schemas.microsoft.com/office/drawing/2014/main" id="{9F082E68-B9E5-675C-8205-22793E87AD8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073650" y="2006600"/>
            <a:ext cx="146050" cy="2241550"/>
          </a:xfrm>
          <a:prstGeom prst="line">
            <a:avLst/>
          </a:prstGeom>
          <a:noFill/>
          <a:ln w="50800">
            <a:solidFill>
              <a:srgbClr val="00FFFF"/>
            </a:solidFill>
            <a:round/>
            <a:headEnd type="triangle" w="med" len="med"/>
            <a:tailEnd type="triangle" w="med" len="med"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36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36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36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36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3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35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35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35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35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3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35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35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35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35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935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935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935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35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5163" name="Group 91">
            <a:extLst>
              <a:ext uri="{FF2B5EF4-FFF2-40B4-BE49-F238E27FC236}">
                <a16:creationId xmlns:a16="http://schemas.microsoft.com/office/drawing/2014/main" id="{EAEDA6B2-19AE-0465-40F0-0BFFD55D3B9B}"/>
              </a:ext>
            </a:extLst>
          </p:cNvPr>
          <p:cNvGrpSpPr>
            <a:grpSpLocks/>
          </p:cNvGrpSpPr>
          <p:nvPr/>
        </p:nvGrpSpPr>
        <p:grpSpPr bwMode="auto">
          <a:xfrm>
            <a:off x="2711450" y="684213"/>
            <a:ext cx="3746500" cy="5475287"/>
            <a:chOff x="1708" y="431"/>
            <a:chExt cx="2360" cy="3449"/>
          </a:xfrm>
        </p:grpSpPr>
        <p:pic>
          <p:nvPicPr>
            <p:cNvPr id="515164" name="Picture 92">
              <a:extLst>
                <a:ext uri="{FF2B5EF4-FFF2-40B4-BE49-F238E27FC236}">
                  <a16:creationId xmlns:a16="http://schemas.microsoft.com/office/drawing/2014/main" id="{C76DA181-06E1-B0EC-1FB2-A8ED4F0009F6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8" y="431"/>
              <a:ext cx="2360" cy="3449"/>
            </a:xfrm>
            <a:prstGeom prst="rect">
              <a:avLst/>
            </a:prstGeom>
            <a:noFill/>
            <a:ln w="50800">
              <a:solidFill>
                <a:schemeClr val="tx1"/>
              </a:solidFill>
              <a:miter lim="800000"/>
              <a:headEnd/>
              <a:tailEnd/>
            </a:ln>
            <a:effectLst>
              <a:outerShdw dist="161645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515165" name="Rectangle 93">
              <a:extLst>
                <a:ext uri="{FF2B5EF4-FFF2-40B4-BE49-F238E27FC236}">
                  <a16:creationId xmlns:a16="http://schemas.microsoft.com/office/drawing/2014/main" id="{F75DABC9-0C9C-00FD-29CE-CC5612625E7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3982733">
              <a:off x="1409" y="1216"/>
              <a:ext cx="1598" cy="27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5166" name="Rectangle 94">
              <a:extLst>
                <a:ext uri="{FF2B5EF4-FFF2-40B4-BE49-F238E27FC236}">
                  <a16:creationId xmlns:a16="http://schemas.microsoft.com/office/drawing/2014/main" id="{418F0A82-9308-ACBC-075E-E60D4C538D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7" y="2991"/>
              <a:ext cx="513" cy="19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5167" name="Rectangle 95">
              <a:extLst>
                <a:ext uri="{FF2B5EF4-FFF2-40B4-BE49-F238E27FC236}">
                  <a16:creationId xmlns:a16="http://schemas.microsoft.com/office/drawing/2014/main" id="{89496784-8C4A-8904-7FD2-6051C1134E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74" y="2008"/>
              <a:ext cx="513" cy="111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5168" name="Rectangle 96">
              <a:extLst>
                <a:ext uri="{FF2B5EF4-FFF2-40B4-BE49-F238E27FC236}">
                  <a16:creationId xmlns:a16="http://schemas.microsoft.com/office/drawing/2014/main" id="{5CDFD902-B844-9F4B-2C1E-786F4E6BF1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57" y="1184"/>
              <a:ext cx="378" cy="12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5169" name="Rectangle 97">
              <a:extLst>
                <a:ext uri="{FF2B5EF4-FFF2-40B4-BE49-F238E27FC236}">
                  <a16:creationId xmlns:a16="http://schemas.microsoft.com/office/drawing/2014/main" id="{9673BCEF-7994-0C8D-69D0-B97BCA094D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91" y="671"/>
              <a:ext cx="513" cy="14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5170" name="Rectangle 98">
              <a:extLst>
                <a:ext uri="{FF2B5EF4-FFF2-40B4-BE49-F238E27FC236}">
                  <a16:creationId xmlns:a16="http://schemas.microsoft.com/office/drawing/2014/main" id="{09E9D0C1-EE2F-9512-980C-29A8913B10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25" y="1620"/>
              <a:ext cx="525" cy="13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5171" name="Rectangle 99">
              <a:extLst>
                <a:ext uri="{FF2B5EF4-FFF2-40B4-BE49-F238E27FC236}">
                  <a16:creationId xmlns:a16="http://schemas.microsoft.com/office/drawing/2014/main" id="{B59C9EBC-1AFA-D0FD-8228-2B0566B3E2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79" y="2458"/>
              <a:ext cx="294" cy="10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5172" name="Text Box 100">
              <a:extLst>
                <a:ext uri="{FF2B5EF4-FFF2-40B4-BE49-F238E27FC236}">
                  <a16:creationId xmlns:a16="http://schemas.microsoft.com/office/drawing/2014/main" id="{118F0979-886B-9314-E2C7-0A764D96668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64" y="1143"/>
              <a:ext cx="117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altLang="en-US" sz="1600">
                  <a:solidFill>
                    <a:schemeClr val="tx1"/>
                  </a:solidFill>
                  <a:latin typeface="Helvetica" pitchFamily="2" charset="0"/>
                </a:rPr>
                <a:t>Финикия</a:t>
              </a:r>
            </a:p>
          </p:txBody>
        </p:sp>
        <p:sp>
          <p:nvSpPr>
            <p:cNvPr id="515173" name="Text Box 101">
              <a:extLst>
                <a:ext uri="{FF2B5EF4-FFF2-40B4-BE49-F238E27FC236}">
                  <a16:creationId xmlns:a16="http://schemas.microsoft.com/office/drawing/2014/main" id="{2704C0FA-B4D0-DF7C-9A12-2A6FE608503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90" y="654"/>
              <a:ext cx="1062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altLang="en-US" sz="1200">
                  <a:solidFill>
                    <a:schemeClr val="tx1"/>
                  </a:solidFill>
                  <a:latin typeface="Helvetica" pitchFamily="2" charset="0"/>
                </a:rPr>
                <a:t>Галилея</a:t>
              </a:r>
            </a:p>
          </p:txBody>
        </p:sp>
        <p:sp>
          <p:nvSpPr>
            <p:cNvPr id="515174" name="Text Box 102">
              <a:extLst>
                <a:ext uri="{FF2B5EF4-FFF2-40B4-BE49-F238E27FC236}">
                  <a16:creationId xmlns:a16="http://schemas.microsoft.com/office/drawing/2014/main" id="{235FC25D-91B6-3F3A-BAE1-4FE7598E710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16" y="1895"/>
              <a:ext cx="117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altLang="en-US" sz="1600">
                  <a:solidFill>
                    <a:schemeClr val="tx1"/>
                  </a:solidFill>
                  <a:latin typeface="Helvetica" pitchFamily="2" charset="0"/>
                </a:rPr>
                <a:t>Десятиградие</a:t>
              </a:r>
            </a:p>
          </p:txBody>
        </p:sp>
        <p:sp>
          <p:nvSpPr>
            <p:cNvPr id="515175" name="Text Box 103">
              <a:extLst>
                <a:ext uri="{FF2B5EF4-FFF2-40B4-BE49-F238E27FC236}">
                  <a16:creationId xmlns:a16="http://schemas.microsoft.com/office/drawing/2014/main" id="{5697EB8C-6379-F5A6-AD54-C8679F3B31D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80" y="2981"/>
              <a:ext cx="117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altLang="en-US" sz="1600">
                  <a:solidFill>
                    <a:schemeClr val="tx1"/>
                  </a:solidFill>
                  <a:latin typeface="Helvetica" pitchFamily="2" charset="0"/>
                </a:rPr>
                <a:t>Перея</a:t>
              </a:r>
              <a:endParaRPr lang="en-US" altLang="en-US" sz="1600">
                <a:solidFill>
                  <a:schemeClr val="tx1"/>
                </a:solidFill>
                <a:latin typeface="Helvetica" pitchFamily="2" charset="0"/>
              </a:endParaRPr>
            </a:p>
          </p:txBody>
        </p:sp>
        <p:sp>
          <p:nvSpPr>
            <p:cNvPr id="515176" name="Text Box 104">
              <a:extLst>
                <a:ext uri="{FF2B5EF4-FFF2-40B4-BE49-F238E27FC236}">
                  <a16:creationId xmlns:a16="http://schemas.microsoft.com/office/drawing/2014/main" id="{F823D021-990B-4C48-55F4-F47784FAD52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7756265">
              <a:off x="1302" y="1237"/>
              <a:ext cx="1837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 altLang="en-US">
                  <a:solidFill>
                    <a:schemeClr val="tx1"/>
                  </a:solidFill>
                  <a:latin typeface="Helvetica" pitchFamily="2" charset="0"/>
                </a:rPr>
                <a:t>Средиземное море</a:t>
              </a:r>
              <a:endParaRPr lang="en-US" altLang="en-US">
                <a:solidFill>
                  <a:schemeClr val="tx1"/>
                </a:solidFill>
                <a:latin typeface="Helvetica" pitchFamily="2" charset="0"/>
              </a:endParaRPr>
            </a:p>
          </p:txBody>
        </p:sp>
        <p:sp>
          <p:nvSpPr>
            <p:cNvPr id="515177" name="Text Box 105">
              <a:extLst>
                <a:ext uri="{FF2B5EF4-FFF2-40B4-BE49-F238E27FC236}">
                  <a16:creationId xmlns:a16="http://schemas.microsoft.com/office/drawing/2014/main" id="{3626B85A-B113-03F2-584B-866B3E5B872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79" y="1609"/>
              <a:ext cx="612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altLang="en-US" sz="1200">
                  <a:solidFill>
                    <a:schemeClr val="tx1"/>
                  </a:solidFill>
                  <a:latin typeface="Helvetica" pitchFamily="2" charset="0"/>
                </a:rPr>
                <a:t>Самария</a:t>
              </a:r>
            </a:p>
          </p:txBody>
        </p:sp>
        <p:sp>
          <p:nvSpPr>
            <p:cNvPr id="515178" name="Text Box 106">
              <a:extLst>
                <a:ext uri="{FF2B5EF4-FFF2-40B4-BE49-F238E27FC236}">
                  <a16:creationId xmlns:a16="http://schemas.microsoft.com/office/drawing/2014/main" id="{618CCAB1-89EA-445B-F6A8-DE865869EAA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79" y="2420"/>
              <a:ext cx="567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altLang="en-US" sz="1200">
                  <a:solidFill>
                    <a:schemeClr val="tx1"/>
                  </a:solidFill>
                  <a:latin typeface="Helvetica" pitchFamily="2" charset="0"/>
                </a:rPr>
                <a:t>Иудея</a:t>
              </a:r>
              <a:endParaRPr lang="en-US" altLang="en-US" sz="1200">
                <a:solidFill>
                  <a:schemeClr val="tx1"/>
                </a:solidFill>
                <a:latin typeface="Helvetica" pitchFamily="2" charset="0"/>
              </a:endParaRPr>
            </a:p>
          </p:txBody>
        </p:sp>
      </p:grpSp>
      <p:sp>
        <p:nvSpPr>
          <p:cNvPr id="515076" name="Rectangle 4">
            <a:extLst>
              <a:ext uri="{FF2B5EF4-FFF2-40B4-BE49-F238E27FC236}">
                <a16:creationId xmlns:a16="http://schemas.microsoft.com/office/drawing/2014/main" id="{5046A0B5-3A8E-7809-CBE2-9D382FDDE4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2925" y="158750"/>
            <a:ext cx="742950" cy="1433513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5078" name="Rectangle 6">
            <a:extLst>
              <a:ext uri="{FF2B5EF4-FFF2-40B4-BE49-F238E27FC236}">
                <a16:creationId xmlns:a16="http://schemas.microsoft.com/office/drawing/2014/main" id="{BD81F17B-5BFA-B4F7-F83F-EAD54C81DD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72325" y="5473700"/>
            <a:ext cx="117633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5112" name="Text Box 40">
            <a:extLst>
              <a:ext uri="{FF2B5EF4-FFF2-40B4-BE49-F238E27FC236}">
                <a16:creationId xmlns:a16="http://schemas.microsoft.com/office/drawing/2014/main" id="{F2020854-95C4-7ADE-2D23-BDFB97AC40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8550" y="90488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515094" name="Line 22">
            <a:extLst>
              <a:ext uri="{FF2B5EF4-FFF2-40B4-BE49-F238E27FC236}">
                <a16:creationId xmlns:a16="http://schemas.microsoft.com/office/drawing/2014/main" id="{2DD17B43-7FE3-F350-D5A3-CA674032552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760913" y="1817688"/>
            <a:ext cx="484187" cy="233045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 type="triangle" w="med" len="med"/>
            <a:tailEnd type="triangle" w="med" len="med"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515117" name="Picture 45">
            <a:extLst>
              <a:ext uri="{FF2B5EF4-FFF2-40B4-BE49-F238E27FC236}">
                <a16:creationId xmlns:a16="http://schemas.microsoft.com/office/drawing/2014/main" id="{901B1CC1-0CE7-2C6E-451A-2857CA243CD3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75" y="527050"/>
            <a:ext cx="2144713" cy="1544638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15122" name="Picture 50">
            <a:extLst>
              <a:ext uri="{FF2B5EF4-FFF2-40B4-BE49-F238E27FC236}">
                <a16:creationId xmlns:a16="http://schemas.microsoft.com/office/drawing/2014/main" id="{CAC363A0-9E56-BA19-0BBC-7EC857A1084B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74" r="14687"/>
          <a:stretch>
            <a:fillRect/>
          </a:stretch>
        </p:blipFill>
        <p:spPr bwMode="auto">
          <a:xfrm>
            <a:off x="2278063" y="3606800"/>
            <a:ext cx="2120900" cy="145097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dist="125724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15121" name="Picture 49">
            <a:extLst>
              <a:ext uri="{FF2B5EF4-FFF2-40B4-BE49-F238E27FC236}">
                <a16:creationId xmlns:a16="http://schemas.microsoft.com/office/drawing/2014/main" id="{CED8CE3C-815F-3EA6-76A8-8BD2E85CBC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24" t="20508" r="41418" b="49136"/>
          <a:stretch>
            <a:fillRect/>
          </a:stretch>
        </p:blipFill>
        <p:spPr bwMode="auto">
          <a:xfrm>
            <a:off x="5630863" y="1135063"/>
            <a:ext cx="1998662" cy="142240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dist="71842" dir="2700000" algn="ctr" rotWithShape="0">
              <a:srgbClr val="0A0A0A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5125" name="Oval 53">
            <a:extLst>
              <a:ext uri="{FF2B5EF4-FFF2-40B4-BE49-F238E27FC236}">
                <a16:creationId xmlns:a16="http://schemas.microsoft.com/office/drawing/2014/main" id="{FF945585-8F75-4B06-DA4D-E58B5227CD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65725" y="1639888"/>
            <a:ext cx="196850" cy="198437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5126" name="Oval 54">
            <a:extLst>
              <a:ext uri="{FF2B5EF4-FFF2-40B4-BE49-F238E27FC236}">
                <a16:creationId xmlns:a16="http://schemas.microsoft.com/office/drawing/2014/main" id="{766E3650-4A3F-3701-DAB1-0F21B09A40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03750" y="4121150"/>
            <a:ext cx="196850" cy="198438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5095" name="Line 23">
            <a:extLst>
              <a:ext uri="{FF2B5EF4-FFF2-40B4-BE49-F238E27FC236}">
                <a16:creationId xmlns:a16="http://schemas.microsoft.com/office/drawing/2014/main" id="{7CBFB942-74B1-058F-9F7D-E24D6B91BB6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122863" y="2319338"/>
            <a:ext cx="207962" cy="2030412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 type="triangle" w="med" len="med"/>
            <a:tailEnd type="triangle" w="med" len="med"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5131" name="Text Box 59">
            <a:extLst>
              <a:ext uri="{FF2B5EF4-FFF2-40B4-BE49-F238E27FC236}">
                <a16:creationId xmlns:a16="http://schemas.microsoft.com/office/drawing/2014/main" id="{1EC3563A-E64A-DACE-2E7E-C67E5564D5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0438" y="6467475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FFFF"/>
                </a:solidFill>
              </a:rPr>
              <a:t>2</a:t>
            </a:r>
          </a:p>
        </p:txBody>
      </p:sp>
      <p:sp>
        <p:nvSpPr>
          <p:cNvPr id="515132" name="Rectangle 60">
            <a:extLst>
              <a:ext uri="{FF2B5EF4-FFF2-40B4-BE49-F238E27FC236}">
                <a16:creationId xmlns:a16="http://schemas.microsoft.com/office/drawing/2014/main" id="{DAB76E61-2B68-2706-F7DB-874FB6C68B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38388" y="2349500"/>
            <a:ext cx="2257425" cy="1012825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shade val="0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0"/>
                  <a:invGamma/>
                </a:schemeClr>
              </a:gs>
            </a:gsLst>
            <a:lin ang="5400000" scaled="1"/>
          </a:gradFill>
          <a:ln w="57150">
            <a:solidFill>
              <a:srgbClr val="66FF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27000" dir="3187806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pPr algn="r">
              <a:lnSpc>
                <a:spcPct val="95000"/>
              </a:lnSpc>
              <a:spcBef>
                <a:spcPct val="50000"/>
              </a:spcBef>
            </a:pPr>
            <a:r>
              <a:rPr lang="ru-RU" altLang="en-US" sz="2000">
                <a:solidFill>
                  <a:srgbClr val="FFEA18"/>
                </a:solidFill>
                <a:latin typeface="Krone" charset="0"/>
              </a:rPr>
              <a:t>КАПЕРНАУМ</a:t>
            </a:r>
            <a:r>
              <a:rPr lang="en-US" altLang="en-US" sz="2000">
                <a:solidFill>
                  <a:srgbClr val="FFEA18"/>
                </a:solidFill>
                <a:latin typeface="Krone" charset="0"/>
              </a:rPr>
              <a:t> </a:t>
            </a:r>
            <a:r>
              <a:rPr lang="ru-RU" altLang="en-US" sz="2000">
                <a:solidFill>
                  <a:srgbClr val="FFEA18"/>
                </a:solidFill>
                <a:latin typeface="Krone" charset="0"/>
              </a:rPr>
              <a:t>- ИЕРУСАЛИМ</a:t>
            </a:r>
            <a:r>
              <a:rPr lang="en-US" altLang="en-US" sz="2000">
                <a:solidFill>
                  <a:srgbClr val="FFEA18"/>
                </a:solidFill>
                <a:latin typeface="Krone" charset="0"/>
              </a:rPr>
              <a:t>:     </a:t>
            </a:r>
            <a:r>
              <a:rPr lang="ru-RU" altLang="en-US" sz="2000">
                <a:solidFill>
                  <a:srgbClr val="FFEA18"/>
                </a:solidFill>
                <a:latin typeface="Krone" charset="0"/>
              </a:rPr>
              <a:t>128 КМ</a:t>
            </a:r>
            <a:endParaRPr lang="en-US" altLang="en-US" sz="2000">
              <a:solidFill>
                <a:srgbClr val="FFEA18"/>
              </a:solidFill>
              <a:latin typeface="Krone" charset="0"/>
            </a:endParaRPr>
          </a:p>
        </p:txBody>
      </p:sp>
      <p:sp>
        <p:nvSpPr>
          <p:cNvPr id="515136" name="Rectangle 64">
            <a:extLst>
              <a:ext uri="{FF2B5EF4-FFF2-40B4-BE49-F238E27FC236}">
                <a16:creationId xmlns:a16="http://schemas.microsoft.com/office/drawing/2014/main" id="{D504D320-7E9F-AE5E-6B90-79095231E0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8495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42</a:t>
            </a:r>
          </a:p>
        </p:txBody>
      </p:sp>
      <p:sp>
        <p:nvSpPr>
          <p:cNvPr id="515137" name="Text Box 65">
            <a:extLst>
              <a:ext uri="{FF2B5EF4-FFF2-40B4-BE49-F238E27FC236}">
                <a16:creationId xmlns:a16="http://schemas.microsoft.com/office/drawing/2014/main" id="{39DA98B8-13EC-888B-A9F6-9CC715A7D9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6300" y="66675"/>
            <a:ext cx="4957763" cy="30480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1400">
                <a:solidFill>
                  <a:schemeClr val="tx1"/>
                </a:solidFill>
              </a:rPr>
              <a:t>Иоанна</a:t>
            </a:r>
            <a:r>
              <a:rPr lang="en-US" altLang="en-US" sz="1400">
                <a:solidFill>
                  <a:schemeClr val="tx1"/>
                </a:solidFill>
              </a:rPr>
              <a:t> 2:23; 4:45; 5:1; 10:22; 12:12</a:t>
            </a:r>
          </a:p>
        </p:txBody>
      </p:sp>
      <p:sp>
        <p:nvSpPr>
          <p:cNvPr id="515139" name="Text Box 67">
            <a:extLst>
              <a:ext uri="{FF2B5EF4-FFF2-40B4-BE49-F238E27FC236}">
                <a16:creationId xmlns:a16="http://schemas.microsoft.com/office/drawing/2014/main" id="{50AE85E2-B612-9588-2F0E-ABF4D0BA3F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96125" y="6284913"/>
            <a:ext cx="1436688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en-US" sz="1200">
                <a:solidFill>
                  <a:schemeClr val="tx1"/>
                </a:solidFill>
                <a:latin typeface="Arial" panose="020B0604020202020204" pitchFamily="34" charset="0"/>
              </a:rPr>
              <a:t>Пособие с</a:t>
            </a: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. 39-41</a:t>
            </a:r>
          </a:p>
        </p:txBody>
      </p:sp>
      <p:sp>
        <p:nvSpPr>
          <p:cNvPr id="515140" name="Rectangle 68">
            <a:extLst>
              <a:ext uri="{FF2B5EF4-FFF2-40B4-BE49-F238E27FC236}">
                <a16:creationId xmlns:a16="http://schemas.microsoft.com/office/drawing/2014/main" id="{22CAC049-B893-8D5F-F05E-46B01F5EF8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3429000"/>
            <a:ext cx="679450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en-US" sz="1200">
                <a:solidFill>
                  <a:srgbClr val="000000"/>
                </a:solidFill>
                <a:latin typeface="Chicago" charset="0"/>
              </a:rPr>
              <a:t>JESUS</a:t>
            </a:r>
          </a:p>
        </p:txBody>
      </p:sp>
      <p:sp>
        <p:nvSpPr>
          <p:cNvPr id="515141" name="AutoShape 69">
            <a:extLst>
              <a:ext uri="{FF2B5EF4-FFF2-40B4-BE49-F238E27FC236}">
                <a16:creationId xmlns:a16="http://schemas.microsoft.com/office/drawing/2014/main" id="{DA386843-0169-795F-95AE-C41594C699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5142" name="Rectangle 70">
            <a:extLst>
              <a:ext uri="{FF2B5EF4-FFF2-40B4-BE49-F238E27FC236}">
                <a16:creationId xmlns:a16="http://schemas.microsoft.com/office/drawing/2014/main" id="{D022CA5A-CE12-6469-30C1-6EAC257EAA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5143" name="Line 71">
            <a:extLst>
              <a:ext uri="{FF2B5EF4-FFF2-40B4-BE49-F238E27FC236}">
                <a16:creationId xmlns:a16="http://schemas.microsoft.com/office/drawing/2014/main" id="{A7BE162C-CB2B-D911-B0EC-941713AC1AEB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5144" name="Line 72">
            <a:extLst>
              <a:ext uri="{FF2B5EF4-FFF2-40B4-BE49-F238E27FC236}">
                <a16:creationId xmlns:a16="http://schemas.microsoft.com/office/drawing/2014/main" id="{61924FE4-C4AE-C28E-82D7-8E6B2388338E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5145" name="Line 73">
            <a:extLst>
              <a:ext uri="{FF2B5EF4-FFF2-40B4-BE49-F238E27FC236}">
                <a16:creationId xmlns:a16="http://schemas.microsoft.com/office/drawing/2014/main" id="{B90942A5-94E3-6CBD-F16B-C8EBC5362807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5146" name="Line 74">
            <a:extLst>
              <a:ext uri="{FF2B5EF4-FFF2-40B4-BE49-F238E27FC236}">
                <a16:creationId xmlns:a16="http://schemas.microsoft.com/office/drawing/2014/main" id="{B4C7CC3F-72EB-4FC5-6129-2CBAEA70285A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5147" name="Line 75">
            <a:extLst>
              <a:ext uri="{FF2B5EF4-FFF2-40B4-BE49-F238E27FC236}">
                <a16:creationId xmlns:a16="http://schemas.microsoft.com/office/drawing/2014/main" id="{314DA342-C0BF-24A2-908A-DC2300462258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5148" name="Rectangle 76">
            <a:extLst>
              <a:ext uri="{FF2B5EF4-FFF2-40B4-BE49-F238E27FC236}">
                <a16:creationId xmlns:a16="http://schemas.microsoft.com/office/drawing/2014/main" id="{EA0CA752-48A8-7BAE-D3C7-E369D1A1F2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3429000"/>
            <a:ext cx="714375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1200">
                <a:solidFill>
                  <a:srgbClr val="000000"/>
                </a:solidFill>
                <a:latin typeface="Chicago" charset="0"/>
              </a:rPr>
              <a:t>ИИСУС</a:t>
            </a:r>
            <a:endParaRPr lang="en-US" altLang="en-US" sz="1200">
              <a:solidFill>
                <a:srgbClr val="000000"/>
              </a:solidFill>
              <a:latin typeface="Chicago" charset="0"/>
            </a:endParaRPr>
          </a:p>
        </p:txBody>
      </p:sp>
      <p:sp>
        <p:nvSpPr>
          <p:cNvPr id="515149" name="Rectangle 77">
            <a:extLst>
              <a:ext uri="{FF2B5EF4-FFF2-40B4-BE49-F238E27FC236}">
                <a16:creationId xmlns:a16="http://schemas.microsoft.com/office/drawing/2014/main" id="{10D5A6E1-CAB4-99B6-ADDA-AEF6E71402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5150" name="Line 78">
            <a:extLst>
              <a:ext uri="{FF2B5EF4-FFF2-40B4-BE49-F238E27FC236}">
                <a16:creationId xmlns:a16="http://schemas.microsoft.com/office/drawing/2014/main" id="{47DCA8BE-40EB-3903-D1D1-A088EE75702E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5151" name="Line 79">
            <a:extLst>
              <a:ext uri="{FF2B5EF4-FFF2-40B4-BE49-F238E27FC236}">
                <a16:creationId xmlns:a16="http://schemas.microsoft.com/office/drawing/2014/main" id="{ED555E60-579B-8AB2-AF33-3830BD02D3EB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5152" name="Rectangle 80">
            <a:extLst>
              <a:ext uri="{FF2B5EF4-FFF2-40B4-BE49-F238E27FC236}">
                <a16:creationId xmlns:a16="http://schemas.microsoft.com/office/drawing/2014/main" id="{30989600-EE5D-CC61-69BA-F6AC22CCB0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5153" name="Rectangle 81">
            <a:extLst>
              <a:ext uri="{FF2B5EF4-FFF2-40B4-BE49-F238E27FC236}">
                <a16:creationId xmlns:a16="http://schemas.microsoft.com/office/drawing/2014/main" id="{C1AC933D-5C2D-5A37-13C3-B9F3D42D0A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5154" name="Rectangle 82">
            <a:extLst>
              <a:ext uri="{FF2B5EF4-FFF2-40B4-BE49-F238E27FC236}">
                <a16:creationId xmlns:a16="http://schemas.microsoft.com/office/drawing/2014/main" id="{78DDDD70-5C83-024B-E0F9-BFCEDB1BB2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9600" y="3614738"/>
            <a:ext cx="593725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10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pitchFamily="2" charset="0"/>
              </a:rPr>
              <a:t>Жизнь</a:t>
            </a:r>
            <a:endParaRPr lang="en-US" altLang="en-US" sz="1000" i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elvetica" pitchFamily="2" charset="0"/>
            </a:endParaRPr>
          </a:p>
        </p:txBody>
      </p:sp>
      <p:pic>
        <p:nvPicPr>
          <p:cNvPr id="515160" name="Picture 88">
            <a:extLst>
              <a:ext uri="{FF2B5EF4-FFF2-40B4-BE49-F238E27FC236}">
                <a16:creationId xmlns:a16="http://schemas.microsoft.com/office/drawing/2014/main" id="{2C36DBE2-557D-76AE-35F4-CE60B953D5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28"/>
          <a:stretch>
            <a:fillRect/>
          </a:stretch>
        </p:blipFill>
        <p:spPr bwMode="auto">
          <a:xfrm>
            <a:off x="5435600" y="4395788"/>
            <a:ext cx="2112963" cy="159067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515156" name="Group 84">
            <a:extLst>
              <a:ext uri="{FF2B5EF4-FFF2-40B4-BE49-F238E27FC236}">
                <a16:creationId xmlns:a16="http://schemas.microsoft.com/office/drawing/2014/main" id="{21839FB9-456A-3018-E79A-3A7504942FBE}"/>
              </a:ext>
            </a:extLst>
          </p:cNvPr>
          <p:cNvGrpSpPr>
            <a:grpSpLocks/>
          </p:cNvGrpSpPr>
          <p:nvPr/>
        </p:nvGrpSpPr>
        <p:grpSpPr bwMode="auto">
          <a:xfrm>
            <a:off x="5395913" y="2790825"/>
            <a:ext cx="2411412" cy="1343025"/>
            <a:chOff x="3411" y="2160"/>
            <a:chExt cx="1519" cy="846"/>
          </a:xfrm>
        </p:grpSpPr>
        <p:sp>
          <p:nvSpPr>
            <p:cNvPr id="515119" name="Rectangle 47">
              <a:extLst>
                <a:ext uri="{FF2B5EF4-FFF2-40B4-BE49-F238E27FC236}">
                  <a16:creationId xmlns:a16="http://schemas.microsoft.com/office/drawing/2014/main" id="{1792FCD9-A6C8-22A4-E49C-28903C0051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11" y="2160"/>
              <a:ext cx="1515" cy="784"/>
            </a:xfrm>
            <a:prstGeom prst="rect">
              <a:avLst/>
            </a:prstGeom>
            <a:gradFill rotWithShape="1">
              <a:gsLst>
                <a:gs pos="0">
                  <a:srgbClr val="FF0000">
                    <a:gamma/>
                    <a:shade val="0"/>
                    <a:invGamma/>
                  </a:srgbClr>
                </a:gs>
                <a:gs pos="50000">
                  <a:srgbClr val="FF0000"/>
                </a:gs>
                <a:gs pos="100000">
                  <a:srgbClr val="FF0000">
                    <a:gamma/>
                    <a:shade val="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>
              <a:outerShdw dist="135003" dir="2928844" algn="ctr" rotWithShape="0">
                <a:srgbClr val="0A0A0A"/>
              </a:outerShdw>
            </a:effectLst>
            <a:extLst>
              <a:ext uri="{91240B29-F687-4F45-9708-019B960494DF}">
                <a14:hiddenLine xmlns:a14="http://schemas.microsoft.com/office/drawing/2010/main" w="12700">
                  <a:solidFill>
                    <a:schemeClr val="tx2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lnSpc>
                  <a:spcPct val="95000"/>
                </a:lnSpc>
                <a:spcBef>
                  <a:spcPct val="50000"/>
                </a:spcBef>
              </a:pPr>
              <a:r>
                <a:rPr lang="ru-RU" altLang="en-US" sz="2000">
                  <a:solidFill>
                    <a:schemeClr val="bg2"/>
                  </a:solidFill>
                  <a:latin typeface="Krone" charset="0"/>
                </a:rPr>
                <a:t>РЕКА ИОРДАН, ГАЛИЛЕЙСКОЕ МОРЕ, МЁРТВОЕ МОРЕ</a:t>
              </a:r>
              <a:r>
                <a:rPr lang="en-US" altLang="en-US" sz="2000">
                  <a:solidFill>
                    <a:schemeClr val="bg2"/>
                  </a:solidFill>
                  <a:latin typeface="Krone" charset="0"/>
                </a:rPr>
                <a:t>: </a:t>
              </a:r>
              <a:r>
                <a:rPr lang="ru-RU" altLang="en-US" sz="2000">
                  <a:solidFill>
                    <a:schemeClr val="bg2"/>
                  </a:solidFill>
                  <a:latin typeface="Krone" charset="0"/>
                </a:rPr>
                <a:t> 120 КМ</a:t>
              </a:r>
              <a:endParaRPr lang="en-US" altLang="en-US" sz="2000">
                <a:solidFill>
                  <a:schemeClr val="bg2"/>
                </a:solidFill>
                <a:latin typeface="Krone" charset="0"/>
              </a:endParaRPr>
            </a:p>
          </p:txBody>
        </p:sp>
        <p:sp>
          <p:nvSpPr>
            <p:cNvPr id="515133" name="Rectangle 61">
              <a:extLst>
                <a:ext uri="{FF2B5EF4-FFF2-40B4-BE49-F238E27FC236}">
                  <a16:creationId xmlns:a16="http://schemas.microsoft.com/office/drawing/2014/main" id="{4E5A99C3-C971-27E4-6A59-CA9B4FBE12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15" y="2186"/>
              <a:ext cx="1515" cy="820"/>
            </a:xfrm>
            <a:prstGeom prst="rect">
              <a:avLst/>
            </a:prstGeom>
            <a:gradFill rotWithShape="1">
              <a:gsLst>
                <a:gs pos="0">
                  <a:srgbClr val="FF0000">
                    <a:gamma/>
                    <a:shade val="0"/>
                    <a:invGamma/>
                  </a:srgbClr>
                </a:gs>
                <a:gs pos="50000">
                  <a:srgbClr val="FF0000"/>
                </a:gs>
                <a:gs pos="100000">
                  <a:srgbClr val="FF0000">
                    <a:gamma/>
                    <a:shade val="0"/>
                    <a:invGamma/>
                  </a:srgbClr>
                </a:gs>
              </a:gsLst>
              <a:lin ang="5400000" scaled="1"/>
            </a:gradFill>
            <a:ln w="57150">
              <a:solidFill>
                <a:srgbClr val="66FF66"/>
              </a:solidFill>
              <a:miter lim="800000"/>
              <a:headEnd/>
              <a:tailEnd/>
            </a:ln>
            <a:effectLst>
              <a:outerShdw dist="135003" dir="2928844" algn="ctr" rotWithShape="0">
                <a:srgbClr val="0A0A0A"/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>
                <a:lnSpc>
                  <a:spcPct val="95000"/>
                </a:lnSpc>
                <a:spcBef>
                  <a:spcPct val="50000"/>
                </a:spcBef>
              </a:pPr>
              <a:r>
                <a:rPr lang="ru-RU" altLang="en-US" sz="2000">
                  <a:solidFill>
                    <a:srgbClr val="FFEA18"/>
                  </a:solidFill>
                  <a:latin typeface="Krone" charset="0"/>
                </a:rPr>
                <a:t>РЕКА ИОРДАН</a:t>
              </a:r>
              <a:r>
                <a:rPr lang="en-US" altLang="en-US" sz="2000">
                  <a:solidFill>
                    <a:srgbClr val="FFEA18"/>
                  </a:solidFill>
                  <a:latin typeface="Krone" charset="0"/>
                </a:rPr>
                <a:t>, </a:t>
              </a:r>
              <a:r>
                <a:rPr lang="ru-RU" altLang="en-US" sz="2000">
                  <a:solidFill>
                    <a:srgbClr val="FFEA18"/>
                  </a:solidFill>
                  <a:latin typeface="Krone" charset="0"/>
                </a:rPr>
                <a:t>ГАЛИЛЕЙСКОЕ МОРЕ, МЁРТВОЕ МОРЕ </a:t>
              </a:r>
              <a:r>
                <a:rPr lang="en-US" altLang="en-US" sz="2000">
                  <a:solidFill>
                    <a:srgbClr val="FFEA18"/>
                  </a:solidFill>
                  <a:latin typeface="Krone" charset="0"/>
                </a:rPr>
                <a:t>: </a:t>
              </a:r>
              <a:r>
                <a:rPr lang="ru-RU" altLang="en-US" sz="2000">
                  <a:solidFill>
                    <a:srgbClr val="FFEA18"/>
                  </a:solidFill>
                  <a:latin typeface="Krone" charset="0"/>
                </a:rPr>
                <a:t>120 КМ</a:t>
              </a:r>
              <a:endParaRPr lang="en-US" altLang="en-US" sz="2000">
                <a:solidFill>
                  <a:srgbClr val="FFEA18"/>
                </a:solidFill>
                <a:latin typeface="Krone" charset="0"/>
              </a:endParaRPr>
            </a:p>
          </p:txBody>
        </p:sp>
      </p:grpSp>
      <p:sp>
        <p:nvSpPr>
          <p:cNvPr id="515161" name="Oval 89">
            <a:extLst>
              <a:ext uri="{FF2B5EF4-FFF2-40B4-BE49-F238E27FC236}">
                <a16:creationId xmlns:a16="http://schemas.microsoft.com/office/drawing/2014/main" id="{58791909-0587-8491-A5DE-E3AAF3A1AB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97450" y="4375150"/>
            <a:ext cx="196850" cy="198438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5162" name="Oval 90">
            <a:extLst>
              <a:ext uri="{FF2B5EF4-FFF2-40B4-BE49-F238E27FC236}">
                <a16:creationId xmlns:a16="http://schemas.microsoft.com/office/drawing/2014/main" id="{D3CF5471-BF84-8CA9-7E5A-4C0C1F0C07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65738" y="2135188"/>
            <a:ext cx="196850" cy="198437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5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150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15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1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15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150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15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15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5132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459" name="Group 139">
            <a:extLst>
              <a:ext uri="{FF2B5EF4-FFF2-40B4-BE49-F238E27FC236}">
                <a16:creationId xmlns:a16="http://schemas.microsoft.com/office/drawing/2014/main" id="{D38CFB5D-8E0D-55D5-1F49-2EC3305CB0CA}"/>
              </a:ext>
            </a:extLst>
          </p:cNvPr>
          <p:cNvGrpSpPr>
            <a:grpSpLocks/>
          </p:cNvGrpSpPr>
          <p:nvPr/>
        </p:nvGrpSpPr>
        <p:grpSpPr bwMode="auto">
          <a:xfrm>
            <a:off x="11113" y="12700"/>
            <a:ext cx="1978025" cy="1955800"/>
            <a:chOff x="0" y="0"/>
            <a:chExt cx="1246" cy="1232"/>
          </a:xfrm>
        </p:grpSpPr>
        <p:sp>
          <p:nvSpPr>
            <p:cNvPr id="184460" name="Rectangle 140">
              <a:extLst>
                <a:ext uri="{FF2B5EF4-FFF2-40B4-BE49-F238E27FC236}">
                  <a16:creationId xmlns:a16="http://schemas.microsoft.com/office/drawing/2014/main" id="{65FB851B-22DC-E484-1542-679B5B4109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246" cy="123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461" name="Rectangle 141">
              <a:extLst>
                <a:ext uri="{FF2B5EF4-FFF2-40B4-BE49-F238E27FC236}">
                  <a16:creationId xmlns:a16="http://schemas.microsoft.com/office/drawing/2014/main" id="{D1A3504F-77A6-3A60-5099-A102690C7B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6" y="202"/>
              <a:ext cx="1000" cy="1030"/>
            </a:xfrm>
            <a:prstGeom prst="rect">
              <a:avLst/>
            </a:prstGeom>
            <a:solidFill>
              <a:srgbClr val="47474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462" name="Rectangle 142">
              <a:extLst>
                <a:ext uri="{FF2B5EF4-FFF2-40B4-BE49-F238E27FC236}">
                  <a16:creationId xmlns:a16="http://schemas.microsoft.com/office/drawing/2014/main" id="{2D7EAAB3-DC29-A284-0157-D176EDAE58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172" cy="1165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84463" name="Group 143">
            <a:extLst>
              <a:ext uri="{FF2B5EF4-FFF2-40B4-BE49-F238E27FC236}">
                <a16:creationId xmlns:a16="http://schemas.microsoft.com/office/drawing/2014/main" id="{8B133ADD-0597-CB74-66D3-16E467CF431A}"/>
              </a:ext>
            </a:extLst>
          </p:cNvPr>
          <p:cNvGrpSpPr>
            <a:grpSpLocks/>
          </p:cNvGrpSpPr>
          <p:nvPr/>
        </p:nvGrpSpPr>
        <p:grpSpPr bwMode="auto">
          <a:xfrm>
            <a:off x="11113" y="12700"/>
            <a:ext cx="2249487" cy="1955800"/>
            <a:chOff x="0" y="0"/>
            <a:chExt cx="1246" cy="1232"/>
          </a:xfrm>
        </p:grpSpPr>
        <p:sp>
          <p:nvSpPr>
            <p:cNvPr id="184464" name="Rectangle 144">
              <a:extLst>
                <a:ext uri="{FF2B5EF4-FFF2-40B4-BE49-F238E27FC236}">
                  <a16:creationId xmlns:a16="http://schemas.microsoft.com/office/drawing/2014/main" id="{9560FD52-24B0-46AD-1148-5E417ED391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246" cy="123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465" name="Rectangle 145">
              <a:extLst>
                <a:ext uri="{FF2B5EF4-FFF2-40B4-BE49-F238E27FC236}">
                  <a16:creationId xmlns:a16="http://schemas.microsoft.com/office/drawing/2014/main" id="{4605682C-E00A-3CEB-4AE1-E1AF3331FA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6" y="202"/>
              <a:ext cx="1000" cy="1030"/>
            </a:xfrm>
            <a:prstGeom prst="rect">
              <a:avLst/>
            </a:prstGeom>
            <a:solidFill>
              <a:srgbClr val="47474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466" name="Rectangle 146">
              <a:extLst>
                <a:ext uri="{FF2B5EF4-FFF2-40B4-BE49-F238E27FC236}">
                  <a16:creationId xmlns:a16="http://schemas.microsoft.com/office/drawing/2014/main" id="{72D74EB9-2EC6-CD59-2719-FF111DE8B9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172" cy="1165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84443" name="Group 123">
            <a:extLst>
              <a:ext uri="{FF2B5EF4-FFF2-40B4-BE49-F238E27FC236}">
                <a16:creationId xmlns:a16="http://schemas.microsoft.com/office/drawing/2014/main" id="{49CDEF14-0047-0355-01B1-7C30BB781195}"/>
              </a:ext>
            </a:extLst>
          </p:cNvPr>
          <p:cNvGrpSpPr>
            <a:grpSpLocks/>
          </p:cNvGrpSpPr>
          <p:nvPr/>
        </p:nvGrpSpPr>
        <p:grpSpPr bwMode="auto">
          <a:xfrm>
            <a:off x="2711450" y="684213"/>
            <a:ext cx="3746500" cy="5475287"/>
            <a:chOff x="1708" y="431"/>
            <a:chExt cx="2360" cy="3449"/>
          </a:xfrm>
        </p:grpSpPr>
        <p:pic>
          <p:nvPicPr>
            <p:cNvPr id="184444" name="Picture 124">
              <a:extLst>
                <a:ext uri="{FF2B5EF4-FFF2-40B4-BE49-F238E27FC236}">
                  <a16:creationId xmlns:a16="http://schemas.microsoft.com/office/drawing/2014/main" id="{580780CF-51CB-C3E8-8801-8FE60D08193D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8" y="431"/>
              <a:ext cx="2360" cy="3449"/>
            </a:xfrm>
            <a:prstGeom prst="rect">
              <a:avLst/>
            </a:prstGeom>
            <a:noFill/>
            <a:ln w="50800">
              <a:solidFill>
                <a:schemeClr val="tx1"/>
              </a:solidFill>
              <a:miter lim="800000"/>
              <a:headEnd/>
              <a:tailEnd/>
            </a:ln>
            <a:effectLst>
              <a:outerShdw dist="161645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184445" name="Rectangle 125">
              <a:extLst>
                <a:ext uri="{FF2B5EF4-FFF2-40B4-BE49-F238E27FC236}">
                  <a16:creationId xmlns:a16="http://schemas.microsoft.com/office/drawing/2014/main" id="{08F99A52-88F0-3D8D-788A-9B995A63DD6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3982733">
              <a:off x="1409" y="1216"/>
              <a:ext cx="1598" cy="27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446" name="Rectangle 126">
              <a:extLst>
                <a:ext uri="{FF2B5EF4-FFF2-40B4-BE49-F238E27FC236}">
                  <a16:creationId xmlns:a16="http://schemas.microsoft.com/office/drawing/2014/main" id="{8765D82E-FD97-BFC8-EE16-DF4D4CC0F6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7" y="2991"/>
              <a:ext cx="513" cy="19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447" name="Rectangle 127">
              <a:extLst>
                <a:ext uri="{FF2B5EF4-FFF2-40B4-BE49-F238E27FC236}">
                  <a16:creationId xmlns:a16="http://schemas.microsoft.com/office/drawing/2014/main" id="{02000188-594C-5851-8F91-EAA0C639D2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74" y="2008"/>
              <a:ext cx="513" cy="111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448" name="Rectangle 128">
              <a:extLst>
                <a:ext uri="{FF2B5EF4-FFF2-40B4-BE49-F238E27FC236}">
                  <a16:creationId xmlns:a16="http://schemas.microsoft.com/office/drawing/2014/main" id="{EBE36531-A074-D3F6-0D96-A63457D0E9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57" y="1184"/>
              <a:ext cx="378" cy="12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449" name="Rectangle 129">
              <a:extLst>
                <a:ext uri="{FF2B5EF4-FFF2-40B4-BE49-F238E27FC236}">
                  <a16:creationId xmlns:a16="http://schemas.microsoft.com/office/drawing/2014/main" id="{E33985DF-1713-0B12-7A43-A8144ABFF8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91" y="671"/>
              <a:ext cx="513" cy="14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450" name="Rectangle 130">
              <a:extLst>
                <a:ext uri="{FF2B5EF4-FFF2-40B4-BE49-F238E27FC236}">
                  <a16:creationId xmlns:a16="http://schemas.microsoft.com/office/drawing/2014/main" id="{31F0BCD8-8DCE-EDFA-5A8D-4E7BFDFAE4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25" y="1620"/>
              <a:ext cx="525" cy="13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451" name="Rectangle 131">
              <a:extLst>
                <a:ext uri="{FF2B5EF4-FFF2-40B4-BE49-F238E27FC236}">
                  <a16:creationId xmlns:a16="http://schemas.microsoft.com/office/drawing/2014/main" id="{E4B9EB91-17C8-C67E-E813-503DBA6381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79" y="2458"/>
              <a:ext cx="294" cy="10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452" name="Text Box 132">
              <a:extLst>
                <a:ext uri="{FF2B5EF4-FFF2-40B4-BE49-F238E27FC236}">
                  <a16:creationId xmlns:a16="http://schemas.microsoft.com/office/drawing/2014/main" id="{2669674F-50E1-CC43-DDA1-CFC5E3F5478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64" y="1143"/>
              <a:ext cx="117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altLang="en-US" sz="1600">
                  <a:solidFill>
                    <a:schemeClr val="tx1"/>
                  </a:solidFill>
                  <a:latin typeface="Helvetica" pitchFamily="2" charset="0"/>
                </a:rPr>
                <a:t>Финикия</a:t>
              </a:r>
            </a:p>
          </p:txBody>
        </p:sp>
        <p:sp>
          <p:nvSpPr>
            <p:cNvPr id="184453" name="Text Box 133">
              <a:extLst>
                <a:ext uri="{FF2B5EF4-FFF2-40B4-BE49-F238E27FC236}">
                  <a16:creationId xmlns:a16="http://schemas.microsoft.com/office/drawing/2014/main" id="{1FDB1330-30FC-4A57-CD8B-819BCF1F396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90" y="654"/>
              <a:ext cx="1062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altLang="en-US" sz="1200">
                  <a:solidFill>
                    <a:schemeClr val="tx1"/>
                  </a:solidFill>
                  <a:latin typeface="Helvetica" pitchFamily="2" charset="0"/>
                </a:rPr>
                <a:t>Галилея</a:t>
              </a:r>
            </a:p>
          </p:txBody>
        </p:sp>
        <p:sp>
          <p:nvSpPr>
            <p:cNvPr id="184454" name="Text Box 134">
              <a:extLst>
                <a:ext uri="{FF2B5EF4-FFF2-40B4-BE49-F238E27FC236}">
                  <a16:creationId xmlns:a16="http://schemas.microsoft.com/office/drawing/2014/main" id="{E65F0336-5E8C-58E0-4FBF-05F50220692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16" y="1895"/>
              <a:ext cx="117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altLang="en-US" sz="1600">
                  <a:solidFill>
                    <a:schemeClr val="tx1"/>
                  </a:solidFill>
                  <a:latin typeface="Helvetica" pitchFamily="2" charset="0"/>
                </a:rPr>
                <a:t>Десятиградие</a:t>
              </a:r>
            </a:p>
          </p:txBody>
        </p:sp>
        <p:sp>
          <p:nvSpPr>
            <p:cNvPr id="184455" name="Text Box 135">
              <a:extLst>
                <a:ext uri="{FF2B5EF4-FFF2-40B4-BE49-F238E27FC236}">
                  <a16:creationId xmlns:a16="http://schemas.microsoft.com/office/drawing/2014/main" id="{5A4332FD-B615-F79D-9F2B-C73E42B3D05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80" y="2981"/>
              <a:ext cx="117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altLang="en-US" sz="1600">
                  <a:solidFill>
                    <a:schemeClr val="tx1"/>
                  </a:solidFill>
                  <a:latin typeface="Helvetica" pitchFamily="2" charset="0"/>
                </a:rPr>
                <a:t>Перея</a:t>
              </a:r>
              <a:endParaRPr lang="en-US" altLang="en-US" sz="1600">
                <a:solidFill>
                  <a:schemeClr val="tx1"/>
                </a:solidFill>
                <a:latin typeface="Helvetica" pitchFamily="2" charset="0"/>
              </a:endParaRPr>
            </a:p>
          </p:txBody>
        </p:sp>
        <p:sp>
          <p:nvSpPr>
            <p:cNvPr id="184456" name="Text Box 136">
              <a:extLst>
                <a:ext uri="{FF2B5EF4-FFF2-40B4-BE49-F238E27FC236}">
                  <a16:creationId xmlns:a16="http://schemas.microsoft.com/office/drawing/2014/main" id="{21A79D67-65B7-5FF5-2A68-842819CDB18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7756265">
              <a:off x="1302" y="1237"/>
              <a:ext cx="1837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 altLang="en-US">
                  <a:solidFill>
                    <a:schemeClr val="tx1"/>
                  </a:solidFill>
                  <a:latin typeface="Helvetica" pitchFamily="2" charset="0"/>
                </a:rPr>
                <a:t>Средиземное море</a:t>
              </a:r>
              <a:endParaRPr lang="en-US" altLang="en-US">
                <a:solidFill>
                  <a:schemeClr val="tx1"/>
                </a:solidFill>
                <a:latin typeface="Helvetica" pitchFamily="2" charset="0"/>
              </a:endParaRPr>
            </a:p>
          </p:txBody>
        </p:sp>
        <p:sp>
          <p:nvSpPr>
            <p:cNvPr id="184457" name="Text Box 137">
              <a:extLst>
                <a:ext uri="{FF2B5EF4-FFF2-40B4-BE49-F238E27FC236}">
                  <a16:creationId xmlns:a16="http://schemas.microsoft.com/office/drawing/2014/main" id="{B3B7CA32-E2DE-BD1B-57B3-2774981264B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79" y="1609"/>
              <a:ext cx="612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altLang="en-US" sz="1200">
                  <a:solidFill>
                    <a:schemeClr val="tx1"/>
                  </a:solidFill>
                  <a:latin typeface="Helvetica" pitchFamily="2" charset="0"/>
                </a:rPr>
                <a:t>Самария</a:t>
              </a:r>
            </a:p>
          </p:txBody>
        </p:sp>
        <p:sp>
          <p:nvSpPr>
            <p:cNvPr id="184458" name="Text Box 138">
              <a:extLst>
                <a:ext uri="{FF2B5EF4-FFF2-40B4-BE49-F238E27FC236}">
                  <a16:creationId xmlns:a16="http://schemas.microsoft.com/office/drawing/2014/main" id="{5CA5077D-39FF-DAC1-FB10-85C980CC5A0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79" y="2420"/>
              <a:ext cx="567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altLang="en-US" sz="1200">
                  <a:solidFill>
                    <a:schemeClr val="tx1"/>
                  </a:solidFill>
                  <a:latin typeface="Helvetica" pitchFamily="2" charset="0"/>
                </a:rPr>
                <a:t>Иудея</a:t>
              </a:r>
              <a:endParaRPr lang="en-US" altLang="en-US" sz="1200">
                <a:solidFill>
                  <a:schemeClr val="tx1"/>
                </a:solidFill>
                <a:latin typeface="Helvetica" pitchFamily="2" charset="0"/>
              </a:endParaRPr>
            </a:p>
          </p:txBody>
        </p:sp>
      </p:grpSp>
      <p:grpSp>
        <p:nvGrpSpPr>
          <p:cNvPr id="184427" name="Group 107">
            <a:extLst>
              <a:ext uri="{FF2B5EF4-FFF2-40B4-BE49-F238E27FC236}">
                <a16:creationId xmlns:a16="http://schemas.microsoft.com/office/drawing/2014/main" id="{EC29F157-F088-011E-A437-F61471B74042}"/>
              </a:ext>
            </a:extLst>
          </p:cNvPr>
          <p:cNvGrpSpPr>
            <a:grpSpLocks/>
          </p:cNvGrpSpPr>
          <p:nvPr/>
        </p:nvGrpSpPr>
        <p:grpSpPr bwMode="auto">
          <a:xfrm>
            <a:off x="4203700" y="1701800"/>
            <a:ext cx="1179513" cy="3009900"/>
            <a:chOff x="2648" y="1072"/>
            <a:chExt cx="743" cy="1896"/>
          </a:xfrm>
        </p:grpSpPr>
        <p:sp>
          <p:nvSpPr>
            <p:cNvPr id="184428" name="Oval 108">
              <a:extLst>
                <a:ext uri="{FF2B5EF4-FFF2-40B4-BE49-F238E27FC236}">
                  <a16:creationId xmlns:a16="http://schemas.microsoft.com/office/drawing/2014/main" id="{63C7A94D-1049-CC96-0213-EB26125C89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8" y="2835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ru-RU" altLang="en-US" sz="2000" b="0">
                <a:solidFill>
                  <a:srgbClr val="FFFF00"/>
                </a:solidFill>
              </a:endParaRPr>
            </a:p>
          </p:txBody>
        </p:sp>
        <p:sp>
          <p:nvSpPr>
            <p:cNvPr id="184429" name="Oval 109">
              <a:extLst>
                <a:ext uri="{FF2B5EF4-FFF2-40B4-BE49-F238E27FC236}">
                  <a16:creationId xmlns:a16="http://schemas.microsoft.com/office/drawing/2014/main" id="{6E220D2D-9CC6-1116-B312-B46BE662B1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61" y="2662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ru-RU" altLang="en-US" sz="2000" b="0">
                <a:solidFill>
                  <a:srgbClr val="FFFF00"/>
                </a:solidFill>
              </a:endParaRPr>
            </a:p>
          </p:txBody>
        </p:sp>
        <p:sp>
          <p:nvSpPr>
            <p:cNvPr id="184430" name="Oval 110">
              <a:extLst>
                <a:ext uri="{FF2B5EF4-FFF2-40B4-BE49-F238E27FC236}">
                  <a16:creationId xmlns:a16="http://schemas.microsoft.com/office/drawing/2014/main" id="{E717C405-BD3C-A9B8-4281-EE4E933A57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61" y="1348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ru-RU" altLang="en-US" sz="2000" b="0">
                <a:solidFill>
                  <a:srgbClr val="FFFF00"/>
                </a:solidFill>
              </a:endParaRPr>
            </a:p>
          </p:txBody>
        </p:sp>
        <p:sp>
          <p:nvSpPr>
            <p:cNvPr id="184431" name="Oval 111">
              <a:extLst>
                <a:ext uri="{FF2B5EF4-FFF2-40B4-BE49-F238E27FC236}">
                  <a16:creationId xmlns:a16="http://schemas.microsoft.com/office/drawing/2014/main" id="{BF4ADE9A-727A-8C89-889B-A9E7C25C3E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58" y="1072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ru-RU" altLang="en-US" sz="2000" b="0">
                <a:solidFill>
                  <a:srgbClr val="FFFF00"/>
                </a:solidFill>
              </a:endParaRPr>
            </a:p>
          </p:txBody>
        </p:sp>
      </p:grpSp>
      <p:sp>
        <p:nvSpPr>
          <p:cNvPr id="184323" name="Rectangle 3">
            <a:extLst>
              <a:ext uri="{FF2B5EF4-FFF2-40B4-BE49-F238E27FC236}">
                <a16:creationId xmlns:a16="http://schemas.microsoft.com/office/drawing/2014/main" id="{2B12B215-2595-7FC2-252C-233D3544B9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2925" y="158750"/>
            <a:ext cx="742950" cy="1433513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326" name="Oval 6">
            <a:extLst>
              <a:ext uri="{FF2B5EF4-FFF2-40B4-BE49-F238E27FC236}">
                <a16:creationId xmlns:a16="http://schemas.microsoft.com/office/drawing/2014/main" id="{33E4D416-81C9-11E4-B0C4-D7BBC8F5C380}"/>
              </a:ext>
            </a:extLst>
          </p:cNvPr>
          <p:cNvSpPr>
            <a:spLocks noChangeArrowheads="1"/>
          </p:cNvSpPr>
          <p:nvPr/>
        </p:nvSpPr>
        <p:spPr bwMode="auto">
          <a:xfrm rot="240000">
            <a:off x="4368800" y="1905000"/>
            <a:ext cx="1206500" cy="2446338"/>
          </a:xfrm>
          <a:prstGeom prst="ellipse">
            <a:avLst/>
          </a:prstGeom>
          <a:noFill/>
          <a:ln w="5080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327" name="Rectangle 7">
            <a:extLst>
              <a:ext uri="{FF2B5EF4-FFF2-40B4-BE49-F238E27FC236}">
                <a16:creationId xmlns:a16="http://schemas.microsoft.com/office/drawing/2014/main" id="{86C3B542-9DAB-8615-31DB-30658BF6FC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72325" y="5473700"/>
            <a:ext cx="117633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328" name="Line 8">
            <a:extLst>
              <a:ext uri="{FF2B5EF4-FFF2-40B4-BE49-F238E27FC236}">
                <a16:creationId xmlns:a16="http://schemas.microsoft.com/office/drawing/2014/main" id="{BF604839-4175-9034-CDDA-725B86DD15B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494338" y="1973263"/>
            <a:ext cx="457200" cy="320675"/>
          </a:xfrm>
          <a:prstGeom prst="line">
            <a:avLst/>
          </a:prstGeom>
          <a:noFill/>
          <a:ln w="50800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329" name="Line 9">
            <a:extLst>
              <a:ext uri="{FF2B5EF4-FFF2-40B4-BE49-F238E27FC236}">
                <a16:creationId xmlns:a16="http://schemas.microsoft.com/office/drawing/2014/main" id="{324E5BCC-FAF1-0E49-92FA-B23666C9169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029200" y="1123950"/>
            <a:ext cx="6350" cy="755650"/>
          </a:xfrm>
          <a:prstGeom prst="line">
            <a:avLst/>
          </a:prstGeom>
          <a:noFill/>
          <a:ln w="50800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330" name="Line 10">
            <a:extLst>
              <a:ext uri="{FF2B5EF4-FFF2-40B4-BE49-F238E27FC236}">
                <a16:creationId xmlns:a16="http://schemas.microsoft.com/office/drawing/2014/main" id="{B0D7C783-BF9B-C209-98DA-C0301248F30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321300" y="1377950"/>
            <a:ext cx="368300" cy="596900"/>
          </a:xfrm>
          <a:prstGeom prst="line">
            <a:avLst/>
          </a:prstGeom>
          <a:noFill/>
          <a:ln w="50800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331" name="Line 11">
            <a:extLst>
              <a:ext uri="{FF2B5EF4-FFF2-40B4-BE49-F238E27FC236}">
                <a16:creationId xmlns:a16="http://schemas.microsoft.com/office/drawing/2014/main" id="{E40A818D-2613-B0E2-076C-5BE7867B3470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578350" y="1485900"/>
            <a:ext cx="209550" cy="533400"/>
          </a:xfrm>
          <a:prstGeom prst="line">
            <a:avLst/>
          </a:prstGeom>
          <a:noFill/>
          <a:ln w="50800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332" name="Line 12">
            <a:extLst>
              <a:ext uri="{FF2B5EF4-FFF2-40B4-BE49-F238E27FC236}">
                <a16:creationId xmlns:a16="http://schemas.microsoft.com/office/drawing/2014/main" id="{6597BF61-F3A5-1D2B-ED73-A1D45076004F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318000" y="1898650"/>
            <a:ext cx="336550" cy="304800"/>
          </a:xfrm>
          <a:prstGeom prst="line">
            <a:avLst/>
          </a:prstGeom>
          <a:noFill/>
          <a:ln w="50800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333" name="Line 13">
            <a:extLst>
              <a:ext uri="{FF2B5EF4-FFF2-40B4-BE49-F238E27FC236}">
                <a16:creationId xmlns:a16="http://schemas.microsoft.com/office/drawing/2014/main" id="{EFCF80F1-4360-685C-E831-80925AA3D019}"/>
              </a:ext>
            </a:extLst>
          </p:cNvPr>
          <p:cNvSpPr>
            <a:spLocks noChangeShapeType="1"/>
          </p:cNvSpPr>
          <p:nvPr/>
        </p:nvSpPr>
        <p:spPr bwMode="auto">
          <a:xfrm>
            <a:off x="4819650" y="2063750"/>
            <a:ext cx="12700" cy="2235200"/>
          </a:xfrm>
          <a:prstGeom prst="line">
            <a:avLst/>
          </a:prstGeom>
          <a:noFill/>
          <a:ln w="50800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334" name="Line 14">
            <a:extLst>
              <a:ext uri="{FF2B5EF4-FFF2-40B4-BE49-F238E27FC236}">
                <a16:creationId xmlns:a16="http://schemas.microsoft.com/office/drawing/2014/main" id="{A0979BB4-44B2-FD56-0114-810E0EB9343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959350" y="1943100"/>
            <a:ext cx="63500" cy="2330450"/>
          </a:xfrm>
          <a:prstGeom prst="line">
            <a:avLst/>
          </a:prstGeom>
          <a:noFill/>
          <a:ln w="50800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335" name="Line 15">
            <a:extLst>
              <a:ext uri="{FF2B5EF4-FFF2-40B4-BE49-F238E27FC236}">
                <a16:creationId xmlns:a16="http://schemas.microsoft.com/office/drawing/2014/main" id="{8DDE0877-A473-775F-10F1-6676C899ED6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073650" y="2006600"/>
            <a:ext cx="146050" cy="2241550"/>
          </a:xfrm>
          <a:prstGeom prst="line">
            <a:avLst/>
          </a:prstGeom>
          <a:noFill/>
          <a:ln w="50800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84407" name="Group 87">
            <a:extLst>
              <a:ext uri="{FF2B5EF4-FFF2-40B4-BE49-F238E27FC236}">
                <a16:creationId xmlns:a16="http://schemas.microsoft.com/office/drawing/2014/main" id="{E03A96B7-7ABD-C5EA-0B1E-843A7D08F40F}"/>
              </a:ext>
            </a:extLst>
          </p:cNvPr>
          <p:cNvGrpSpPr>
            <a:grpSpLocks/>
          </p:cNvGrpSpPr>
          <p:nvPr/>
        </p:nvGrpSpPr>
        <p:grpSpPr bwMode="auto">
          <a:xfrm>
            <a:off x="5749925" y="2530475"/>
            <a:ext cx="3405188" cy="1079500"/>
            <a:chOff x="3520" y="1421"/>
            <a:chExt cx="2145" cy="680"/>
          </a:xfrm>
        </p:grpSpPr>
        <p:sp>
          <p:nvSpPr>
            <p:cNvPr id="184339" name="Rectangle 19">
              <a:extLst>
                <a:ext uri="{FF2B5EF4-FFF2-40B4-BE49-F238E27FC236}">
                  <a16:creationId xmlns:a16="http://schemas.microsoft.com/office/drawing/2014/main" id="{C8A04095-0FED-A8A1-36A4-FBFD04F84F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88" y="1531"/>
              <a:ext cx="1577" cy="364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lnSpc>
                  <a:spcPct val="55000"/>
                </a:lnSpc>
                <a:spcBef>
                  <a:spcPct val="50000"/>
                </a:spcBef>
              </a:pPr>
              <a:r>
                <a:rPr lang="en-US" altLang="en-US" sz="2000">
                  <a:solidFill>
                    <a:schemeClr val="tx1"/>
                  </a:solidFill>
                  <a:latin typeface="Krone" charset="0"/>
                </a:rPr>
                <a:t>4. </a:t>
              </a:r>
              <a:r>
                <a:rPr lang="ru-RU" altLang="en-US" sz="2000">
                  <a:solidFill>
                    <a:srgbClr val="FFFF00"/>
                  </a:solidFill>
                  <a:latin typeface="Krone" charset="0"/>
                </a:rPr>
                <a:t>ПЕРЕЙСКОЕ</a:t>
              </a:r>
              <a:endParaRPr lang="en-US" altLang="en-US" sz="2000">
                <a:solidFill>
                  <a:schemeClr val="tx1"/>
                </a:solidFill>
                <a:latin typeface="Krone" charset="0"/>
              </a:endParaRPr>
            </a:p>
            <a:p>
              <a:pPr>
                <a:lnSpc>
                  <a:spcPct val="55000"/>
                </a:lnSpc>
                <a:spcBef>
                  <a:spcPct val="50000"/>
                </a:spcBef>
              </a:pPr>
              <a:r>
                <a:rPr lang="en-US" altLang="en-US" sz="2000">
                  <a:solidFill>
                    <a:schemeClr val="tx1"/>
                  </a:solidFill>
                  <a:latin typeface="Krone" charset="0"/>
                </a:rPr>
                <a:t>    </a:t>
              </a:r>
              <a:r>
                <a:rPr lang="ru-RU" altLang="en-US" sz="2000">
                  <a:solidFill>
                    <a:schemeClr val="tx1"/>
                  </a:solidFill>
                  <a:latin typeface="Krone" charset="0"/>
                </a:rPr>
                <a:t>СЛУЖЕНИЕ</a:t>
              </a:r>
              <a:endParaRPr lang="en-US" altLang="en-US" sz="2000">
                <a:solidFill>
                  <a:schemeClr val="tx1"/>
                </a:solidFill>
                <a:latin typeface="Krone" charset="0"/>
              </a:endParaRPr>
            </a:p>
          </p:txBody>
        </p:sp>
        <p:sp>
          <p:nvSpPr>
            <p:cNvPr id="184344" name="Line 24">
              <a:extLst>
                <a:ext uri="{FF2B5EF4-FFF2-40B4-BE49-F238E27FC236}">
                  <a16:creationId xmlns:a16="http://schemas.microsoft.com/office/drawing/2014/main" id="{D76F0D61-9126-B657-FD08-A62881DED8C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520" y="1701"/>
              <a:ext cx="533" cy="400"/>
            </a:xfrm>
            <a:prstGeom prst="line">
              <a:avLst/>
            </a:prstGeom>
            <a:noFill/>
            <a:ln w="76200">
              <a:solidFill>
                <a:srgbClr val="D83104"/>
              </a:solidFill>
              <a:round/>
              <a:headEnd/>
              <a:tailEnd type="triangle" w="med" len="med"/>
            </a:ln>
            <a:effectLst>
              <a:outerShdw dist="17961" dir="135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349" name="Oval 29">
              <a:extLst>
                <a:ext uri="{FF2B5EF4-FFF2-40B4-BE49-F238E27FC236}">
                  <a16:creationId xmlns:a16="http://schemas.microsoft.com/office/drawing/2014/main" id="{B86F82DA-CAF6-0CB9-DE7E-1619458BED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20" y="1421"/>
              <a:ext cx="346" cy="347"/>
            </a:xfrm>
            <a:prstGeom prst="ellipse">
              <a:avLst/>
            </a:prstGeom>
            <a:noFill/>
            <a:ln w="57150">
              <a:solidFill>
                <a:srgbClr val="D83104"/>
              </a:solidFill>
              <a:round/>
              <a:headEnd/>
              <a:tailEnd/>
            </a:ln>
            <a:effectLst>
              <a:outerShdw dist="5388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84392" name="Text Box 72">
            <a:extLst>
              <a:ext uri="{FF2B5EF4-FFF2-40B4-BE49-F238E27FC236}">
                <a16:creationId xmlns:a16="http://schemas.microsoft.com/office/drawing/2014/main" id="{A02A621C-44AC-EF75-8928-F903282E04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1063" y="66675"/>
            <a:ext cx="5957887" cy="30480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1400">
                <a:solidFill>
                  <a:schemeClr val="tx1"/>
                </a:solidFill>
              </a:rPr>
              <a:t>Луки</a:t>
            </a:r>
            <a:r>
              <a:rPr lang="en-US" altLang="en-US" sz="1400">
                <a:solidFill>
                  <a:schemeClr val="tx1"/>
                </a:solidFill>
              </a:rPr>
              <a:t> 19:1</a:t>
            </a:r>
          </a:p>
        </p:txBody>
      </p:sp>
      <p:sp>
        <p:nvSpPr>
          <p:cNvPr id="184408" name="AutoShape 88">
            <a:extLst>
              <a:ext uri="{FF2B5EF4-FFF2-40B4-BE49-F238E27FC236}">
                <a16:creationId xmlns:a16="http://schemas.microsoft.com/office/drawing/2014/main" id="{86D54895-EF8D-BD52-BD2F-5489F6AB44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409" name="Rectangle 89">
            <a:extLst>
              <a:ext uri="{FF2B5EF4-FFF2-40B4-BE49-F238E27FC236}">
                <a16:creationId xmlns:a16="http://schemas.microsoft.com/office/drawing/2014/main" id="{E4D6FABA-FD7A-6979-CA94-6BBA63AB84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410" name="Line 90">
            <a:extLst>
              <a:ext uri="{FF2B5EF4-FFF2-40B4-BE49-F238E27FC236}">
                <a16:creationId xmlns:a16="http://schemas.microsoft.com/office/drawing/2014/main" id="{B07E98A4-9120-B256-F491-2610B6C4F0D7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411" name="Line 91">
            <a:extLst>
              <a:ext uri="{FF2B5EF4-FFF2-40B4-BE49-F238E27FC236}">
                <a16:creationId xmlns:a16="http://schemas.microsoft.com/office/drawing/2014/main" id="{E437A6FD-D562-7DA5-4C88-E7A3A4046BBD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412" name="Line 92">
            <a:extLst>
              <a:ext uri="{FF2B5EF4-FFF2-40B4-BE49-F238E27FC236}">
                <a16:creationId xmlns:a16="http://schemas.microsoft.com/office/drawing/2014/main" id="{D3CB0D7B-DC0A-E598-21B5-E7999DE6AE9D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413" name="Line 93">
            <a:extLst>
              <a:ext uri="{FF2B5EF4-FFF2-40B4-BE49-F238E27FC236}">
                <a16:creationId xmlns:a16="http://schemas.microsoft.com/office/drawing/2014/main" id="{36A1E9EA-B80C-BA35-EE45-C5330B719F47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414" name="Line 94">
            <a:extLst>
              <a:ext uri="{FF2B5EF4-FFF2-40B4-BE49-F238E27FC236}">
                <a16:creationId xmlns:a16="http://schemas.microsoft.com/office/drawing/2014/main" id="{B78F2CEE-2999-2158-2232-4B2EBD166F1A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415" name="Rectangle 95">
            <a:extLst>
              <a:ext uri="{FF2B5EF4-FFF2-40B4-BE49-F238E27FC236}">
                <a16:creationId xmlns:a16="http://schemas.microsoft.com/office/drawing/2014/main" id="{26CE02C5-3A5C-638A-9607-4955036334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3429000"/>
            <a:ext cx="714375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1200">
                <a:solidFill>
                  <a:srgbClr val="000000"/>
                </a:solidFill>
                <a:latin typeface="Chicago" charset="0"/>
              </a:rPr>
              <a:t>ИИСУС</a:t>
            </a:r>
            <a:endParaRPr lang="en-US" altLang="en-US" sz="1200">
              <a:solidFill>
                <a:srgbClr val="000000"/>
              </a:solidFill>
              <a:latin typeface="Chicago" charset="0"/>
            </a:endParaRPr>
          </a:p>
        </p:txBody>
      </p:sp>
      <p:sp>
        <p:nvSpPr>
          <p:cNvPr id="184416" name="Rectangle 96">
            <a:extLst>
              <a:ext uri="{FF2B5EF4-FFF2-40B4-BE49-F238E27FC236}">
                <a16:creationId xmlns:a16="http://schemas.microsoft.com/office/drawing/2014/main" id="{74538C9C-AE7C-E9DD-4205-0EDEE7379A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417" name="Line 97">
            <a:extLst>
              <a:ext uri="{FF2B5EF4-FFF2-40B4-BE49-F238E27FC236}">
                <a16:creationId xmlns:a16="http://schemas.microsoft.com/office/drawing/2014/main" id="{4C7F00A6-7476-C44C-847C-32CFD6145CE0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418" name="Line 98">
            <a:extLst>
              <a:ext uri="{FF2B5EF4-FFF2-40B4-BE49-F238E27FC236}">
                <a16:creationId xmlns:a16="http://schemas.microsoft.com/office/drawing/2014/main" id="{C660DDC2-131E-75DB-4848-E52EFA377243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419" name="Rectangle 99">
            <a:extLst>
              <a:ext uri="{FF2B5EF4-FFF2-40B4-BE49-F238E27FC236}">
                <a16:creationId xmlns:a16="http://schemas.microsoft.com/office/drawing/2014/main" id="{BC071D9E-4309-C9D6-73DC-2C8966BC49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420" name="Rectangle 100">
            <a:extLst>
              <a:ext uri="{FF2B5EF4-FFF2-40B4-BE49-F238E27FC236}">
                <a16:creationId xmlns:a16="http://schemas.microsoft.com/office/drawing/2014/main" id="{89A1B7CA-5526-915C-C4CA-75B02379C7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421" name="Rectangle 101">
            <a:extLst>
              <a:ext uri="{FF2B5EF4-FFF2-40B4-BE49-F238E27FC236}">
                <a16:creationId xmlns:a16="http://schemas.microsoft.com/office/drawing/2014/main" id="{E2338353-E724-1460-72EB-3DB777F4BF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9600" y="3614738"/>
            <a:ext cx="593725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10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pitchFamily="2" charset="0"/>
              </a:rPr>
              <a:t>Жизнь</a:t>
            </a:r>
            <a:endParaRPr lang="en-US" altLang="en-US" sz="1000" i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elvetica" pitchFamily="2" charset="0"/>
            </a:endParaRPr>
          </a:p>
        </p:txBody>
      </p:sp>
      <p:sp>
        <p:nvSpPr>
          <p:cNvPr id="184422" name="Text Box 102">
            <a:extLst>
              <a:ext uri="{FF2B5EF4-FFF2-40B4-BE49-F238E27FC236}">
                <a16:creationId xmlns:a16="http://schemas.microsoft.com/office/drawing/2014/main" id="{DBC753CE-C732-6EFE-8E37-743ED2F39E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8550" y="90488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184424" name="Oval 104">
            <a:extLst>
              <a:ext uri="{FF2B5EF4-FFF2-40B4-BE49-F238E27FC236}">
                <a16:creationId xmlns:a16="http://schemas.microsoft.com/office/drawing/2014/main" id="{DCFF4803-D956-704A-82D1-D2DD1E204C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37350" y="2836863"/>
            <a:ext cx="2043113" cy="523875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435" name="Oval 115">
            <a:extLst>
              <a:ext uri="{FF2B5EF4-FFF2-40B4-BE49-F238E27FC236}">
                <a16:creationId xmlns:a16="http://schemas.microsoft.com/office/drawing/2014/main" id="{1E06F424-93D4-DA86-65B2-9DC0120177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3400" y="4114800"/>
            <a:ext cx="609600" cy="609600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437" name="Rectangle 117">
            <a:extLst>
              <a:ext uri="{FF2B5EF4-FFF2-40B4-BE49-F238E27FC236}">
                <a16:creationId xmlns:a16="http://schemas.microsoft.com/office/drawing/2014/main" id="{4DB1577B-409D-2D74-BECB-BC556B67A6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8177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43</a:t>
            </a:r>
          </a:p>
        </p:txBody>
      </p:sp>
      <p:sp>
        <p:nvSpPr>
          <p:cNvPr id="184441" name="Rectangle 121">
            <a:extLst>
              <a:ext uri="{FF2B5EF4-FFF2-40B4-BE49-F238E27FC236}">
                <a16:creationId xmlns:a16="http://schemas.microsoft.com/office/drawing/2014/main" id="{3D3A34AE-44EB-C563-7032-0BF2662E52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5851525"/>
            <a:ext cx="8659813" cy="576263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en-US" sz="3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Путешествия Христа по образу бутона</a:t>
            </a:r>
            <a:r>
              <a:rPr lang="en-US" altLang="en-US" sz="3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...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84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844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44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44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44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428" name="Text Box 4">
            <a:extLst>
              <a:ext uri="{FF2B5EF4-FFF2-40B4-BE49-F238E27FC236}">
                <a16:creationId xmlns:a16="http://schemas.microsoft.com/office/drawing/2014/main" id="{A88F9532-A3A5-5CB9-148B-60676E8854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6559550"/>
            <a:ext cx="19939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 altLang="en-US" sz="1600">
              <a:solidFill>
                <a:schemeClr val="tx1"/>
              </a:solidFill>
            </a:endParaRPr>
          </a:p>
        </p:txBody>
      </p:sp>
      <p:sp>
        <p:nvSpPr>
          <p:cNvPr id="487429" name="Text Box 5">
            <a:extLst>
              <a:ext uri="{FF2B5EF4-FFF2-40B4-BE49-F238E27FC236}">
                <a16:creationId xmlns:a16="http://schemas.microsoft.com/office/drawing/2014/main" id="{E994C095-E777-CEDA-4B6B-FF45C9A8D3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2650" y="66675"/>
            <a:ext cx="5957888" cy="30480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1400">
                <a:solidFill>
                  <a:schemeClr val="tx1"/>
                </a:solidFill>
              </a:rPr>
              <a:t>Луки</a:t>
            </a:r>
            <a:r>
              <a:rPr lang="en-US" altLang="en-US" sz="1400">
                <a:solidFill>
                  <a:schemeClr val="tx1"/>
                </a:solidFill>
              </a:rPr>
              <a:t> 19:2-10</a:t>
            </a:r>
          </a:p>
        </p:txBody>
      </p:sp>
      <p:sp>
        <p:nvSpPr>
          <p:cNvPr id="487451" name="Rectangle 27">
            <a:extLst>
              <a:ext uri="{FF2B5EF4-FFF2-40B4-BE49-F238E27FC236}">
                <a16:creationId xmlns:a16="http://schemas.microsoft.com/office/drawing/2014/main" id="{D5C811FC-C2D3-93EB-F420-4A3927623A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8177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44</a:t>
            </a:r>
          </a:p>
        </p:txBody>
      </p:sp>
      <p:sp>
        <p:nvSpPr>
          <p:cNvPr id="487452" name="Text Box 28">
            <a:extLst>
              <a:ext uri="{FF2B5EF4-FFF2-40B4-BE49-F238E27FC236}">
                <a16:creationId xmlns:a16="http://schemas.microsoft.com/office/drawing/2014/main" id="{20B76E6E-431E-C82A-5CFC-79886619C1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97713" y="6284913"/>
            <a:ext cx="143668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en-US" sz="1200">
                <a:solidFill>
                  <a:schemeClr val="tx1"/>
                </a:solidFill>
                <a:latin typeface="Arial" panose="020B0604020202020204" pitchFamily="34" charset="0"/>
              </a:rPr>
              <a:t>Пособие с</a:t>
            </a: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. 39-41</a:t>
            </a:r>
          </a:p>
        </p:txBody>
      </p:sp>
      <p:pic>
        <p:nvPicPr>
          <p:cNvPr id="487453" name="Picture 29">
            <a:extLst>
              <a:ext uri="{FF2B5EF4-FFF2-40B4-BE49-F238E27FC236}">
                <a16:creationId xmlns:a16="http://schemas.microsoft.com/office/drawing/2014/main" id="{58BAFE28-E5C1-7296-FEC0-AA47562BDA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25" y="504825"/>
            <a:ext cx="7991475" cy="575945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7456" name="Picture 32">
            <a:extLst>
              <a:ext uri="{FF2B5EF4-FFF2-40B4-BE49-F238E27FC236}">
                <a16:creationId xmlns:a16="http://schemas.microsoft.com/office/drawing/2014/main" id="{D364B506-8BD9-2671-9C8C-90F0C70A1332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963" y="522288"/>
            <a:ext cx="7934325" cy="575627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 r:embed="rId5"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87431" name="AutoShape 7">
            <a:extLst>
              <a:ext uri="{FF2B5EF4-FFF2-40B4-BE49-F238E27FC236}">
                <a16:creationId xmlns:a16="http://schemas.microsoft.com/office/drawing/2014/main" id="{25ED943F-9A7C-572D-60EA-612F89932C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7432" name="Rectangle 8">
            <a:extLst>
              <a:ext uri="{FF2B5EF4-FFF2-40B4-BE49-F238E27FC236}">
                <a16:creationId xmlns:a16="http://schemas.microsoft.com/office/drawing/2014/main" id="{89180E8C-29ED-1285-504A-C5E185839E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7433" name="Line 9">
            <a:extLst>
              <a:ext uri="{FF2B5EF4-FFF2-40B4-BE49-F238E27FC236}">
                <a16:creationId xmlns:a16="http://schemas.microsoft.com/office/drawing/2014/main" id="{EA7F14D9-B99F-B4D7-046D-A034B1314B43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7434" name="Line 10">
            <a:extLst>
              <a:ext uri="{FF2B5EF4-FFF2-40B4-BE49-F238E27FC236}">
                <a16:creationId xmlns:a16="http://schemas.microsoft.com/office/drawing/2014/main" id="{822463A7-7DCD-2F05-FFC0-4327F0AE1570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7435" name="Line 11">
            <a:extLst>
              <a:ext uri="{FF2B5EF4-FFF2-40B4-BE49-F238E27FC236}">
                <a16:creationId xmlns:a16="http://schemas.microsoft.com/office/drawing/2014/main" id="{CB26396D-6866-EB84-4930-54C7AB6EFD71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7436" name="Line 12">
            <a:extLst>
              <a:ext uri="{FF2B5EF4-FFF2-40B4-BE49-F238E27FC236}">
                <a16:creationId xmlns:a16="http://schemas.microsoft.com/office/drawing/2014/main" id="{FB5AD323-5B73-DB65-A2FA-DE40B263A7CD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7437" name="Line 13">
            <a:extLst>
              <a:ext uri="{FF2B5EF4-FFF2-40B4-BE49-F238E27FC236}">
                <a16:creationId xmlns:a16="http://schemas.microsoft.com/office/drawing/2014/main" id="{CC46017D-DCDD-068F-64F1-789B0D5C3BE6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7438" name="Rectangle 14">
            <a:extLst>
              <a:ext uri="{FF2B5EF4-FFF2-40B4-BE49-F238E27FC236}">
                <a16:creationId xmlns:a16="http://schemas.microsoft.com/office/drawing/2014/main" id="{16900C18-65D4-D476-3E5B-0386D65DF6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3429000"/>
            <a:ext cx="714375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1200">
                <a:solidFill>
                  <a:srgbClr val="000000"/>
                </a:solidFill>
                <a:latin typeface="Chicago" charset="0"/>
              </a:rPr>
              <a:t>ИИСУС</a:t>
            </a:r>
            <a:endParaRPr lang="en-US" altLang="en-US" sz="1200">
              <a:solidFill>
                <a:srgbClr val="000000"/>
              </a:solidFill>
              <a:latin typeface="Chicago" charset="0"/>
            </a:endParaRPr>
          </a:p>
        </p:txBody>
      </p:sp>
      <p:sp>
        <p:nvSpPr>
          <p:cNvPr id="487439" name="Rectangle 15">
            <a:extLst>
              <a:ext uri="{FF2B5EF4-FFF2-40B4-BE49-F238E27FC236}">
                <a16:creationId xmlns:a16="http://schemas.microsoft.com/office/drawing/2014/main" id="{66E2C160-F3B0-74BA-71A1-C959731540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7440" name="Line 16">
            <a:extLst>
              <a:ext uri="{FF2B5EF4-FFF2-40B4-BE49-F238E27FC236}">
                <a16:creationId xmlns:a16="http://schemas.microsoft.com/office/drawing/2014/main" id="{7F5B2242-2BD7-B7F8-C517-441F8F9106E5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7441" name="Line 17">
            <a:extLst>
              <a:ext uri="{FF2B5EF4-FFF2-40B4-BE49-F238E27FC236}">
                <a16:creationId xmlns:a16="http://schemas.microsoft.com/office/drawing/2014/main" id="{EE3DB857-4F45-27DF-9947-B01FC8BDF112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7442" name="Rectangle 18">
            <a:extLst>
              <a:ext uri="{FF2B5EF4-FFF2-40B4-BE49-F238E27FC236}">
                <a16:creationId xmlns:a16="http://schemas.microsoft.com/office/drawing/2014/main" id="{63AC15B8-B48A-D039-41F7-3FA022F8B7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7443" name="Rectangle 19">
            <a:extLst>
              <a:ext uri="{FF2B5EF4-FFF2-40B4-BE49-F238E27FC236}">
                <a16:creationId xmlns:a16="http://schemas.microsoft.com/office/drawing/2014/main" id="{AEC3266C-CCA6-F365-47FB-6B0A854E0D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7444" name="Rectangle 20">
            <a:extLst>
              <a:ext uri="{FF2B5EF4-FFF2-40B4-BE49-F238E27FC236}">
                <a16:creationId xmlns:a16="http://schemas.microsoft.com/office/drawing/2014/main" id="{3FAA8082-256D-0560-130B-9E3C4723BA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9600" y="3614738"/>
            <a:ext cx="593725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10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pitchFamily="2" charset="0"/>
              </a:rPr>
              <a:t>Жизнь</a:t>
            </a:r>
            <a:endParaRPr lang="en-US" altLang="en-US" sz="1000" i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elvetica" pitchFamily="2" charset="0"/>
            </a:endParaRPr>
          </a:p>
        </p:txBody>
      </p:sp>
      <p:sp>
        <p:nvSpPr>
          <p:cNvPr id="487457" name="Text Box 33">
            <a:extLst>
              <a:ext uri="{FF2B5EF4-FFF2-40B4-BE49-F238E27FC236}">
                <a16:creationId xmlns:a16="http://schemas.microsoft.com/office/drawing/2014/main" id="{D878D150-2CE1-0119-02BB-B0FFE33F9B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78850" y="6464300"/>
            <a:ext cx="2984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FFFF"/>
                </a:solidFill>
              </a:rPr>
              <a:t>1</a:t>
            </a:r>
          </a:p>
        </p:txBody>
      </p:sp>
      <p:sp>
        <p:nvSpPr>
          <p:cNvPr id="487458" name="Rectangle 34">
            <a:extLst>
              <a:ext uri="{FF2B5EF4-FFF2-40B4-BE49-F238E27FC236}">
                <a16:creationId xmlns:a16="http://schemas.microsoft.com/office/drawing/2014/main" id="{E4A66CD4-D2A0-6835-F0EE-725DE63DE1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4675" y="5402263"/>
            <a:ext cx="5221288" cy="914400"/>
          </a:xfrm>
          <a:prstGeom prst="rect">
            <a:avLst/>
          </a:prstGeom>
          <a:solidFill>
            <a:srgbClr val="1A0004">
              <a:alpha val="4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7454" name="Text Box 30">
            <a:extLst>
              <a:ext uri="{FF2B5EF4-FFF2-40B4-BE49-F238E27FC236}">
                <a16:creationId xmlns:a16="http://schemas.microsoft.com/office/drawing/2014/main" id="{14E17E5A-AAFE-107C-3AE0-7A2B85BA5B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9763" y="5421313"/>
            <a:ext cx="6391275" cy="45720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2400">
                <a:solidFill>
                  <a:schemeClr val="tx1"/>
                </a:solidFill>
              </a:rPr>
              <a:t>Иисус ходил по Своей земле</a:t>
            </a:r>
            <a:r>
              <a:rPr lang="en-US" altLang="en-US" sz="2400">
                <a:solidFill>
                  <a:schemeClr val="tx1"/>
                </a:solidFill>
              </a:rPr>
              <a:t>:</a:t>
            </a:r>
          </a:p>
        </p:txBody>
      </p:sp>
      <p:sp>
        <p:nvSpPr>
          <p:cNvPr id="487455" name="Text Box 31">
            <a:extLst>
              <a:ext uri="{FF2B5EF4-FFF2-40B4-BE49-F238E27FC236}">
                <a16:creationId xmlns:a16="http://schemas.microsoft.com/office/drawing/2014/main" id="{E8E940F5-E3DA-8DCC-037D-7BE748C7C2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6913" y="5794375"/>
            <a:ext cx="6391275" cy="45720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en-US" sz="2400">
                <a:solidFill>
                  <a:schemeClr val="tx1"/>
                </a:solidFill>
              </a:rPr>
              <a:t>Закхей на смоковнице.</a:t>
            </a:r>
            <a:endParaRPr lang="en-US" altLang="en-US" sz="240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87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87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87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487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7456" grpId="0" animBg="1" autoUpdateAnimBg="0"/>
      <p:bldP spid="487454" grpId="0"/>
      <p:bldP spid="487455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5489" name="Group 145">
            <a:extLst>
              <a:ext uri="{FF2B5EF4-FFF2-40B4-BE49-F238E27FC236}">
                <a16:creationId xmlns:a16="http://schemas.microsoft.com/office/drawing/2014/main" id="{1DDFE645-A34A-DF1D-5870-EE712BA34625}"/>
              </a:ext>
            </a:extLst>
          </p:cNvPr>
          <p:cNvGrpSpPr>
            <a:grpSpLocks/>
          </p:cNvGrpSpPr>
          <p:nvPr/>
        </p:nvGrpSpPr>
        <p:grpSpPr bwMode="auto">
          <a:xfrm>
            <a:off x="11113" y="12700"/>
            <a:ext cx="1978025" cy="1955800"/>
            <a:chOff x="0" y="0"/>
            <a:chExt cx="1246" cy="1232"/>
          </a:xfrm>
        </p:grpSpPr>
        <p:sp>
          <p:nvSpPr>
            <p:cNvPr id="185490" name="Rectangle 146">
              <a:extLst>
                <a:ext uri="{FF2B5EF4-FFF2-40B4-BE49-F238E27FC236}">
                  <a16:creationId xmlns:a16="http://schemas.microsoft.com/office/drawing/2014/main" id="{FC3543A9-5794-E8E3-6B7B-A4EC96010A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246" cy="123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5491" name="Rectangle 147">
              <a:extLst>
                <a:ext uri="{FF2B5EF4-FFF2-40B4-BE49-F238E27FC236}">
                  <a16:creationId xmlns:a16="http://schemas.microsoft.com/office/drawing/2014/main" id="{466FB676-57ED-6BF3-3F74-70D34E8422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6" y="202"/>
              <a:ext cx="1000" cy="1030"/>
            </a:xfrm>
            <a:prstGeom prst="rect">
              <a:avLst/>
            </a:prstGeom>
            <a:solidFill>
              <a:srgbClr val="47474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5492" name="Rectangle 148">
              <a:extLst>
                <a:ext uri="{FF2B5EF4-FFF2-40B4-BE49-F238E27FC236}">
                  <a16:creationId xmlns:a16="http://schemas.microsoft.com/office/drawing/2014/main" id="{61AAF16A-17A8-483E-68AC-616078C556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172" cy="1165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85501" name="Group 157">
            <a:extLst>
              <a:ext uri="{FF2B5EF4-FFF2-40B4-BE49-F238E27FC236}">
                <a16:creationId xmlns:a16="http://schemas.microsoft.com/office/drawing/2014/main" id="{C87645D3-4D4D-D315-E432-A5969EBA1999}"/>
              </a:ext>
            </a:extLst>
          </p:cNvPr>
          <p:cNvGrpSpPr>
            <a:grpSpLocks/>
          </p:cNvGrpSpPr>
          <p:nvPr/>
        </p:nvGrpSpPr>
        <p:grpSpPr bwMode="auto">
          <a:xfrm>
            <a:off x="11113" y="12700"/>
            <a:ext cx="2249487" cy="1955800"/>
            <a:chOff x="0" y="0"/>
            <a:chExt cx="1246" cy="1232"/>
          </a:xfrm>
        </p:grpSpPr>
        <p:sp>
          <p:nvSpPr>
            <p:cNvPr id="185502" name="Rectangle 158">
              <a:extLst>
                <a:ext uri="{FF2B5EF4-FFF2-40B4-BE49-F238E27FC236}">
                  <a16:creationId xmlns:a16="http://schemas.microsoft.com/office/drawing/2014/main" id="{8458C379-241D-27B7-36DA-F274072A1C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246" cy="123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5503" name="Rectangle 159">
              <a:extLst>
                <a:ext uri="{FF2B5EF4-FFF2-40B4-BE49-F238E27FC236}">
                  <a16:creationId xmlns:a16="http://schemas.microsoft.com/office/drawing/2014/main" id="{523F6F48-5F16-89BE-4911-313F9EE161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6" y="202"/>
              <a:ext cx="1000" cy="1030"/>
            </a:xfrm>
            <a:prstGeom prst="rect">
              <a:avLst/>
            </a:prstGeom>
            <a:solidFill>
              <a:srgbClr val="47474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5504" name="Rectangle 160">
              <a:extLst>
                <a:ext uri="{FF2B5EF4-FFF2-40B4-BE49-F238E27FC236}">
                  <a16:creationId xmlns:a16="http://schemas.microsoft.com/office/drawing/2014/main" id="{8CEF941E-CCE5-7F93-8A7F-CC796115F7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172" cy="1165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85473" name="Group 129">
            <a:extLst>
              <a:ext uri="{FF2B5EF4-FFF2-40B4-BE49-F238E27FC236}">
                <a16:creationId xmlns:a16="http://schemas.microsoft.com/office/drawing/2014/main" id="{D93D8D3C-06CB-5EE7-DB95-EB7657493E26}"/>
              </a:ext>
            </a:extLst>
          </p:cNvPr>
          <p:cNvGrpSpPr>
            <a:grpSpLocks/>
          </p:cNvGrpSpPr>
          <p:nvPr/>
        </p:nvGrpSpPr>
        <p:grpSpPr bwMode="auto">
          <a:xfrm>
            <a:off x="2711450" y="684213"/>
            <a:ext cx="3746500" cy="5475287"/>
            <a:chOff x="1708" y="431"/>
            <a:chExt cx="2360" cy="3449"/>
          </a:xfrm>
        </p:grpSpPr>
        <p:pic>
          <p:nvPicPr>
            <p:cNvPr id="185474" name="Picture 130">
              <a:extLst>
                <a:ext uri="{FF2B5EF4-FFF2-40B4-BE49-F238E27FC236}">
                  <a16:creationId xmlns:a16="http://schemas.microsoft.com/office/drawing/2014/main" id="{AAFF6D8B-CCCA-943E-26AD-8F044890903B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8" y="431"/>
              <a:ext cx="2360" cy="3449"/>
            </a:xfrm>
            <a:prstGeom prst="rect">
              <a:avLst/>
            </a:prstGeom>
            <a:noFill/>
            <a:ln w="50800">
              <a:solidFill>
                <a:schemeClr val="tx1"/>
              </a:solidFill>
              <a:miter lim="800000"/>
              <a:headEnd/>
              <a:tailEnd/>
            </a:ln>
            <a:effectLst>
              <a:outerShdw dist="161645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185475" name="Rectangle 131">
              <a:extLst>
                <a:ext uri="{FF2B5EF4-FFF2-40B4-BE49-F238E27FC236}">
                  <a16:creationId xmlns:a16="http://schemas.microsoft.com/office/drawing/2014/main" id="{B102B049-EE06-F08C-6524-4F795A966DB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3982733">
              <a:off x="1409" y="1216"/>
              <a:ext cx="1598" cy="27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5476" name="Rectangle 132">
              <a:extLst>
                <a:ext uri="{FF2B5EF4-FFF2-40B4-BE49-F238E27FC236}">
                  <a16:creationId xmlns:a16="http://schemas.microsoft.com/office/drawing/2014/main" id="{B2BC2271-8969-06A5-6DF8-0D46943956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7" y="2991"/>
              <a:ext cx="513" cy="19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5477" name="Rectangle 133">
              <a:extLst>
                <a:ext uri="{FF2B5EF4-FFF2-40B4-BE49-F238E27FC236}">
                  <a16:creationId xmlns:a16="http://schemas.microsoft.com/office/drawing/2014/main" id="{EA0F3F18-47F2-FED9-9442-2AFFC7CC69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74" y="2008"/>
              <a:ext cx="513" cy="111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5478" name="Rectangle 134">
              <a:extLst>
                <a:ext uri="{FF2B5EF4-FFF2-40B4-BE49-F238E27FC236}">
                  <a16:creationId xmlns:a16="http://schemas.microsoft.com/office/drawing/2014/main" id="{0AF874B9-3171-F442-B1AE-3EB26134E9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57" y="1184"/>
              <a:ext cx="378" cy="12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5479" name="Rectangle 135">
              <a:extLst>
                <a:ext uri="{FF2B5EF4-FFF2-40B4-BE49-F238E27FC236}">
                  <a16:creationId xmlns:a16="http://schemas.microsoft.com/office/drawing/2014/main" id="{3E505E0D-FEF2-50F5-5951-037D99C0F1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91" y="671"/>
              <a:ext cx="513" cy="14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5480" name="Rectangle 136">
              <a:extLst>
                <a:ext uri="{FF2B5EF4-FFF2-40B4-BE49-F238E27FC236}">
                  <a16:creationId xmlns:a16="http://schemas.microsoft.com/office/drawing/2014/main" id="{A831F1B5-36EC-0DD2-D02F-C18DF3EF6C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25" y="1620"/>
              <a:ext cx="525" cy="13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5481" name="Rectangle 137">
              <a:extLst>
                <a:ext uri="{FF2B5EF4-FFF2-40B4-BE49-F238E27FC236}">
                  <a16:creationId xmlns:a16="http://schemas.microsoft.com/office/drawing/2014/main" id="{8EE05F95-1224-9E8E-B838-58E9F1CCC3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79" y="2458"/>
              <a:ext cx="294" cy="10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5482" name="Text Box 138">
              <a:extLst>
                <a:ext uri="{FF2B5EF4-FFF2-40B4-BE49-F238E27FC236}">
                  <a16:creationId xmlns:a16="http://schemas.microsoft.com/office/drawing/2014/main" id="{99B65D20-9D5F-9F2E-CA9F-28245548387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64" y="1143"/>
              <a:ext cx="117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altLang="en-US" sz="1600">
                  <a:solidFill>
                    <a:schemeClr val="tx1"/>
                  </a:solidFill>
                  <a:latin typeface="Helvetica" pitchFamily="2" charset="0"/>
                </a:rPr>
                <a:t>Финикия</a:t>
              </a:r>
            </a:p>
          </p:txBody>
        </p:sp>
        <p:sp>
          <p:nvSpPr>
            <p:cNvPr id="185483" name="Text Box 139">
              <a:extLst>
                <a:ext uri="{FF2B5EF4-FFF2-40B4-BE49-F238E27FC236}">
                  <a16:creationId xmlns:a16="http://schemas.microsoft.com/office/drawing/2014/main" id="{83E2766A-3C31-5A2A-C1FC-7365A25B6A6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90" y="654"/>
              <a:ext cx="1062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altLang="en-US" sz="1200">
                  <a:solidFill>
                    <a:schemeClr val="tx1"/>
                  </a:solidFill>
                  <a:latin typeface="Helvetica" pitchFamily="2" charset="0"/>
                </a:rPr>
                <a:t>Галилея</a:t>
              </a:r>
            </a:p>
          </p:txBody>
        </p:sp>
        <p:sp>
          <p:nvSpPr>
            <p:cNvPr id="185484" name="Text Box 140">
              <a:extLst>
                <a:ext uri="{FF2B5EF4-FFF2-40B4-BE49-F238E27FC236}">
                  <a16:creationId xmlns:a16="http://schemas.microsoft.com/office/drawing/2014/main" id="{3967864A-3B23-3598-D17F-451865FFFC3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16" y="1895"/>
              <a:ext cx="117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altLang="en-US" sz="1600">
                  <a:solidFill>
                    <a:schemeClr val="tx1"/>
                  </a:solidFill>
                  <a:latin typeface="Helvetica" pitchFamily="2" charset="0"/>
                </a:rPr>
                <a:t>Десятиградие</a:t>
              </a:r>
            </a:p>
          </p:txBody>
        </p:sp>
        <p:sp>
          <p:nvSpPr>
            <p:cNvPr id="185485" name="Text Box 141">
              <a:extLst>
                <a:ext uri="{FF2B5EF4-FFF2-40B4-BE49-F238E27FC236}">
                  <a16:creationId xmlns:a16="http://schemas.microsoft.com/office/drawing/2014/main" id="{0244B715-2C56-F887-A0C8-6D9959E5960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80" y="2981"/>
              <a:ext cx="117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altLang="en-US" sz="1600">
                  <a:solidFill>
                    <a:schemeClr val="tx1"/>
                  </a:solidFill>
                  <a:latin typeface="Helvetica" pitchFamily="2" charset="0"/>
                </a:rPr>
                <a:t>Перея</a:t>
              </a:r>
              <a:endParaRPr lang="en-US" altLang="en-US" sz="1600">
                <a:solidFill>
                  <a:schemeClr val="tx1"/>
                </a:solidFill>
                <a:latin typeface="Helvetica" pitchFamily="2" charset="0"/>
              </a:endParaRPr>
            </a:p>
          </p:txBody>
        </p:sp>
        <p:sp>
          <p:nvSpPr>
            <p:cNvPr id="185486" name="Text Box 142">
              <a:extLst>
                <a:ext uri="{FF2B5EF4-FFF2-40B4-BE49-F238E27FC236}">
                  <a16:creationId xmlns:a16="http://schemas.microsoft.com/office/drawing/2014/main" id="{0DAACB7F-74A4-11FF-1F3C-A324637FB48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7756265">
              <a:off x="1302" y="1237"/>
              <a:ext cx="1837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 altLang="en-US">
                  <a:solidFill>
                    <a:schemeClr val="tx1"/>
                  </a:solidFill>
                  <a:latin typeface="Helvetica" pitchFamily="2" charset="0"/>
                </a:rPr>
                <a:t>Средиземное море</a:t>
              </a:r>
              <a:endParaRPr lang="en-US" altLang="en-US">
                <a:solidFill>
                  <a:schemeClr val="tx1"/>
                </a:solidFill>
                <a:latin typeface="Helvetica" pitchFamily="2" charset="0"/>
              </a:endParaRPr>
            </a:p>
          </p:txBody>
        </p:sp>
        <p:sp>
          <p:nvSpPr>
            <p:cNvPr id="185487" name="Text Box 143">
              <a:extLst>
                <a:ext uri="{FF2B5EF4-FFF2-40B4-BE49-F238E27FC236}">
                  <a16:creationId xmlns:a16="http://schemas.microsoft.com/office/drawing/2014/main" id="{778F639B-448E-DCB9-98C1-79D555C5A53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79" y="1609"/>
              <a:ext cx="612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altLang="en-US" sz="1200">
                  <a:solidFill>
                    <a:schemeClr val="tx1"/>
                  </a:solidFill>
                  <a:latin typeface="Helvetica" pitchFamily="2" charset="0"/>
                </a:rPr>
                <a:t>Самария</a:t>
              </a:r>
            </a:p>
          </p:txBody>
        </p:sp>
        <p:sp>
          <p:nvSpPr>
            <p:cNvPr id="185488" name="Text Box 144">
              <a:extLst>
                <a:ext uri="{FF2B5EF4-FFF2-40B4-BE49-F238E27FC236}">
                  <a16:creationId xmlns:a16="http://schemas.microsoft.com/office/drawing/2014/main" id="{AFD6B6AD-B090-92D2-BD68-978298D0D31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79" y="2420"/>
              <a:ext cx="567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altLang="en-US" sz="1200">
                  <a:solidFill>
                    <a:schemeClr val="tx1"/>
                  </a:solidFill>
                  <a:latin typeface="Helvetica" pitchFamily="2" charset="0"/>
                </a:rPr>
                <a:t>Иудея</a:t>
              </a:r>
              <a:endParaRPr lang="en-US" altLang="en-US" sz="1200">
                <a:solidFill>
                  <a:schemeClr val="tx1"/>
                </a:solidFill>
                <a:latin typeface="Helvetica" pitchFamily="2" charset="0"/>
              </a:endParaRPr>
            </a:p>
          </p:txBody>
        </p:sp>
      </p:grpSp>
      <p:grpSp>
        <p:nvGrpSpPr>
          <p:cNvPr id="185450" name="Group 106">
            <a:extLst>
              <a:ext uri="{FF2B5EF4-FFF2-40B4-BE49-F238E27FC236}">
                <a16:creationId xmlns:a16="http://schemas.microsoft.com/office/drawing/2014/main" id="{3A00AB86-D382-EDEC-7B8F-C9D012BD3B0F}"/>
              </a:ext>
            </a:extLst>
          </p:cNvPr>
          <p:cNvGrpSpPr>
            <a:grpSpLocks/>
          </p:cNvGrpSpPr>
          <p:nvPr/>
        </p:nvGrpSpPr>
        <p:grpSpPr bwMode="auto">
          <a:xfrm>
            <a:off x="4203700" y="1701800"/>
            <a:ext cx="1179513" cy="3009900"/>
            <a:chOff x="2648" y="1072"/>
            <a:chExt cx="743" cy="1896"/>
          </a:xfrm>
        </p:grpSpPr>
        <p:sp>
          <p:nvSpPr>
            <p:cNvPr id="185451" name="Oval 107">
              <a:extLst>
                <a:ext uri="{FF2B5EF4-FFF2-40B4-BE49-F238E27FC236}">
                  <a16:creationId xmlns:a16="http://schemas.microsoft.com/office/drawing/2014/main" id="{3D144FF6-4F0D-5FDC-161D-8C97337706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8" y="2835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ru-RU" altLang="en-US" sz="2000" b="0">
                <a:solidFill>
                  <a:srgbClr val="FFFF00"/>
                </a:solidFill>
              </a:endParaRPr>
            </a:p>
          </p:txBody>
        </p:sp>
        <p:sp>
          <p:nvSpPr>
            <p:cNvPr id="185452" name="Oval 108">
              <a:extLst>
                <a:ext uri="{FF2B5EF4-FFF2-40B4-BE49-F238E27FC236}">
                  <a16:creationId xmlns:a16="http://schemas.microsoft.com/office/drawing/2014/main" id="{5F063E34-7F90-11D9-09E4-D05F7A4476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61" y="2662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ru-RU" altLang="en-US" sz="2000" b="0">
                <a:solidFill>
                  <a:srgbClr val="FFFF00"/>
                </a:solidFill>
              </a:endParaRPr>
            </a:p>
          </p:txBody>
        </p:sp>
        <p:sp>
          <p:nvSpPr>
            <p:cNvPr id="185453" name="Oval 109">
              <a:extLst>
                <a:ext uri="{FF2B5EF4-FFF2-40B4-BE49-F238E27FC236}">
                  <a16:creationId xmlns:a16="http://schemas.microsoft.com/office/drawing/2014/main" id="{789A5519-3413-B487-9404-202A558A3A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61" y="1348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ru-RU" altLang="en-US" sz="2000" b="0">
                <a:solidFill>
                  <a:srgbClr val="FFFF00"/>
                </a:solidFill>
              </a:endParaRPr>
            </a:p>
          </p:txBody>
        </p:sp>
        <p:sp>
          <p:nvSpPr>
            <p:cNvPr id="185454" name="Oval 110">
              <a:extLst>
                <a:ext uri="{FF2B5EF4-FFF2-40B4-BE49-F238E27FC236}">
                  <a16:creationId xmlns:a16="http://schemas.microsoft.com/office/drawing/2014/main" id="{63120A5A-3E94-815F-D7F9-A31E07B784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58" y="1072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ru-RU" altLang="en-US" sz="2000" b="0">
                <a:solidFill>
                  <a:srgbClr val="FFFF00"/>
                </a:solidFill>
              </a:endParaRPr>
            </a:p>
          </p:txBody>
        </p:sp>
      </p:grpSp>
      <p:sp>
        <p:nvSpPr>
          <p:cNvPr id="185347" name="Rectangle 3">
            <a:extLst>
              <a:ext uri="{FF2B5EF4-FFF2-40B4-BE49-F238E27FC236}">
                <a16:creationId xmlns:a16="http://schemas.microsoft.com/office/drawing/2014/main" id="{A758F5CE-2B2D-7F31-A53B-C60733C45B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2925" y="158750"/>
            <a:ext cx="742950" cy="1433513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5350" name="Oval 6">
            <a:extLst>
              <a:ext uri="{FF2B5EF4-FFF2-40B4-BE49-F238E27FC236}">
                <a16:creationId xmlns:a16="http://schemas.microsoft.com/office/drawing/2014/main" id="{8E44A81D-007F-2442-5BDE-45EAFAD853BF}"/>
              </a:ext>
            </a:extLst>
          </p:cNvPr>
          <p:cNvSpPr>
            <a:spLocks noChangeArrowheads="1"/>
          </p:cNvSpPr>
          <p:nvPr/>
        </p:nvSpPr>
        <p:spPr bwMode="auto">
          <a:xfrm rot="240000">
            <a:off x="4368800" y="1905000"/>
            <a:ext cx="1206500" cy="2446338"/>
          </a:xfrm>
          <a:prstGeom prst="ellipse">
            <a:avLst/>
          </a:prstGeom>
          <a:noFill/>
          <a:ln w="5080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5351" name="Rectangle 7">
            <a:extLst>
              <a:ext uri="{FF2B5EF4-FFF2-40B4-BE49-F238E27FC236}">
                <a16:creationId xmlns:a16="http://schemas.microsoft.com/office/drawing/2014/main" id="{8DE6B469-E161-D738-62AB-830F784CF7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72325" y="5473700"/>
            <a:ext cx="117633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5352" name="Line 8">
            <a:extLst>
              <a:ext uri="{FF2B5EF4-FFF2-40B4-BE49-F238E27FC236}">
                <a16:creationId xmlns:a16="http://schemas.microsoft.com/office/drawing/2014/main" id="{B29DE4CE-1533-A304-2FB8-71708DC2B23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494338" y="1973263"/>
            <a:ext cx="457200" cy="320675"/>
          </a:xfrm>
          <a:prstGeom prst="line">
            <a:avLst/>
          </a:prstGeom>
          <a:noFill/>
          <a:ln w="50800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5353" name="Line 9">
            <a:extLst>
              <a:ext uri="{FF2B5EF4-FFF2-40B4-BE49-F238E27FC236}">
                <a16:creationId xmlns:a16="http://schemas.microsoft.com/office/drawing/2014/main" id="{12DBE6E5-2D63-CF4A-F50F-6102811B0C2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029200" y="1123950"/>
            <a:ext cx="6350" cy="755650"/>
          </a:xfrm>
          <a:prstGeom prst="line">
            <a:avLst/>
          </a:prstGeom>
          <a:noFill/>
          <a:ln w="50800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5354" name="Line 10">
            <a:extLst>
              <a:ext uri="{FF2B5EF4-FFF2-40B4-BE49-F238E27FC236}">
                <a16:creationId xmlns:a16="http://schemas.microsoft.com/office/drawing/2014/main" id="{64CA9162-0194-8DE0-84EC-592603484CE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321300" y="1377950"/>
            <a:ext cx="368300" cy="596900"/>
          </a:xfrm>
          <a:prstGeom prst="line">
            <a:avLst/>
          </a:prstGeom>
          <a:noFill/>
          <a:ln w="50800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5355" name="Line 11">
            <a:extLst>
              <a:ext uri="{FF2B5EF4-FFF2-40B4-BE49-F238E27FC236}">
                <a16:creationId xmlns:a16="http://schemas.microsoft.com/office/drawing/2014/main" id="{9E1A8733-B90B-67D6-50E9-3C50ECA59449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578350" y="1485900"/>
            <a:ext cx="209550" cy="533400"/>
          </a:xfrm>
          <a:prstGeom prst="line">
            <a:avLst/>
          </a:prstGeom>
          <a:noFill/>
          <a:ln w="50800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5356" name="Line 12">
            <a:extLst>
              <a:ext uri="{FF2B5EF4-FFF2-40B4-BE49-F238E27FC236}">
                <a16:creationId xmlns:a16="http://schemas.microsoft.com/office/drawing/2014/main" id="{7E9114E3-A012-8FAD-BC43-C53F186F992D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318000" y="1898650"/>
            <a:ext cx="336550" cy="304800"/>
          </a:xfrm>
          <a:prstGeom prst="line">
            <a:avLst/>
          </a:prstGeom>
          <a:noFill/>
          <a:ln w="50800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5357" name="Line 13">
            <a:extLst>
              <a:ext uri="{FF2B5EF4-FFF2-40B4-BE49-F238E27FC236}">
                <a16:creationId xmlns:a16="http://schemas.microsoft.com/office/drawing/2014/main" id="{E12DC594-CF3A-6214-2836-AFB19E53AAB8}"/>
              </a:ext>
            </a:extLst>
          </p:cNvPr>
          <p:cNvSpPr>
            <a:spLocks noChangeShapeType="1"/>
          </p:cNvSpPr>
          <p:nvPr/>
        </p:nvSpPr>
        <p:spPr bwMode="auto">
          <a:xfrm>
            <a:off x="4819650" y="2063750"/>
            <a:ext cx="12700" cy="2235200"/>
          </a:xfrm>
          <a:prstGeom prst="line">
            <a:avLst/>
          </a:prstGeom>
          <a:noFill/>
          <a:ln w="50800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5358" name="Line 14">
            <a:extLst>
              <a:ext uri="{FF2B5EF4-FFF2-40B4-BE49-F238E27FC236}">
                <a16:creationId xmlns:a16="http://schemas.microsoft.com/office/drawing/2014/main" id="{2FB1C0FD-4AC5-504C-6298-7A2D3A8AD79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959350" y="1943100"/>
            <a:ext cx="63500" cy="2330450"/>
          </a:xfrm>
          <a:prstGeom prst="line">
            <a:avLst/>
          </a:prstGeom>
          <a:noFill/>
          <a:ln w="50800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5359" name="Line 15">
            <a:extLst>
              <a:ext uri="{FF2B5EF4-FFF2-40B4-BE49-F238E27FC236}">
                <a16:creationId xmlns:a16="http://schemas.microsoft.com/office/drawing/2014/main" id="{4A279F2A-2D5D-9763-19AC-601916E8A3A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073650" y="2006600"/>
            <a:ext cx="146050" cy="2241550"/>
          </a:xfrm>
          <a:prstGeom prst="line">
            <a:avLst/>
          </a:prstGeom>
          <a:noFill/>
          <a:ln w="50800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5414" name="Text Box 70">
            <a:extLst>
              <a:ext uri="{FF2B5EF4-FFF2-40B4-BE49-F238E27FC236}">
                <a16:creationId xmlns:a16="http://schemas.microsoft.com/office/drawing/2014/main" id="{0BD4B922-0E85-A3BD-8E33-39A88C0705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47900" y="38100"/>
            <a:ext cx="5957888" cy="30480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400">
                <a:solidFill>
                  <a:schemeClr val="tx1"/>
                </a:solidFill>
              </a:rPr>
              <a:t>Matt 21:10-14; John 12:13</a:t>
            </a:r>
          </a:p>
        </p:txBody>
      </p:sp>
      <p:sp>
        <p:nvSpPr>
          <p:cNvPr id="185430" name="AutoShape 86">
            <a:extLst>
              <a:ext uri="{FF2B5EF4-FFF2-40B4-BE49-F238E27FC236}">
                <a16:creationId xmlns:a16="http://schemas.microsoft.com/office/drawing/2014/main" id="{8A69B1D2-3617-DEBE-E16F-F1C30DCF9B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5431" name="Rectangle 87">
            <a:extLst>
              <a:ext uri="{FF2B5EF4-FFF2-40B4-BE49-F238E27FC236}">
                <a16:creationId xmlns:a16="http://schemas.microsoft.com/office/drawing/2014/main" id="{E1413D6C-EA7F-D665-AC2B-8D7B01DF08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5432" name="Line 88">
            <a:extLst>
              <a:ext uri="{FF2B5EF4-FFF2-40B4-BE49-F238E27FC236}">
                <a16:creationId xmlns:a16="http://schemas.microsoft.com/office/drawing/2014/main" id="{6B608A77-89F8-739D-190F-770E83CB630F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5433" name="Line 89">
            <a:extLst>
              <a:ext uri="{FF2B5EF4-FFF2-40B4-BE49-F238E27FC236}">
                <a16:creationId xmlns:a16="http://schemas.microsoft.com/office/drawing/2014/main" id="{6B6C47CD-0291-6BCD-0BE9-04BA3CE7DC7E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5434" name="Line 90">
            <a:extLst>
              <a:ext uri="{FF2B5EF4-FFF2-40B4-BE49-F238E27FC236}">
                <a16:creationId xmlns:a16="http://schemas.microsoft.com/office/drawing/2014/main" id="{AD06F2ED-F18F-3F24-C41B-B26C53AAF70F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5435" name="Line 91">
            <a:extLst>
              <a:ext uri="{FF2B5EF4-FFF2-40B4-BE49-F238E27FC236}">
                <a16:creationId xmlns:a16="http://schemas.microsoft.com/office/drawing/2014/main" id="{8E9254D5-2CC8-DC8F-8529-1DE489FE4652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5436" name="Line 92">
            <a:extLst>
              <a:ext uri="{FF2B5EF4-FFF2-40B4-BE49-F238E27FC236}">
                <a16:creationId xmlns:a16="http://schemas.microsoft.com/office/drawing/2014/main" id="{02853B57-61E5-E69C-1D7D-C1659B0B9132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5437" name="Rectangle 93">
            <a:extLst>
              <a:ext uri="{FF2B5EF4-FFF2-40B4-BE49-F238E27FC236}">
                <a16:creationId xmlns:a16="http://schemas.microsoft.com/office/drawing/2014/main" id="{15484022-BB8F-98E0-5A82-EEFCC04466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3429000"/>
            <a:ext cx="714375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1200">
                <a:solidFill>
                  <a:srgbClr val="000000"/>
                </a:solidFill>
                <a:latin typeface="Chicago" charset="0"/>
              </a:rPr>
              <a:t>ИИСУС</a:t>
            </a:r>
            <a:endParaRPr lang="en-US" altLang="en-US" sz="1200">
              <a:solidFill>
                <a:srgbClr val="000000"/>
              </a:solidFill>
              <a:latin typeface="Chicago" charset="0"/>
            </a:endParaRPr>
          </a:p>
        </p:txBody>
      </p:sp>
      <p:sp>
        <p:nvSpPr>
          <p:cNvPr id="185438" name="Rectangle 94">
            <a:extLst>
              <a:ext uri="{FF2B5EF4-FFF2-40B4-BE49-F238E27FC236}">
                <a16:creationId xmlns:a16="http://schemas.microsoft.com/office/drawing/2014/main" id="{54D41CF9-B361-B78C-A865-5D21C6CFBC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5439" name="Line 95">
            <a:extLst>
              <a:ext uri="{FF2B5EF4-FFF2-40B4-BE49-F238E27FC236}">
                <a16:creationId xmlns:a16="http://schemas.microsoft.com/office/drawing/2014/main" id="{95D77BF2-C7DC-D432-C92D-5E8111270A92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5440" name="Line 96">
            <a:extLst>
              <a:ext uri="{FF2B5EF4-FFF2-40B4-BE49-F238E27FC236}">
                <a16:creationId xmlns:a16="http://schemas.microsoft.com/office/drawing/2014/main" id="{18BFEDF2-3837-BBCE-23F3-B36BB027D00C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5441" name="Rectangle 97">
            <a:extLst>
              <a:ext uri="{FF2B5EF4-FFF2-40B4-BE49-F238E27FC236}">
                <a16:creationId xmlns:a16="http://schemas.microsoft.com/office/drawing/2014/main" id="{5645E561-A647-814E-1F54-F2D06AF1CD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5442" name="Rectangle 98">
            <a:extLst>
              <a:ext uri="{FF2B5EF4-FFF2-40B4-BE49-F238E27FC236}">
                <a16:creationId xmlns:a16="http://schemas.microsoft.com/office/drawing/2014/main" id="{8FF479ED-82A0-E694-E42F-85AF46D900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5443" name="Rectangle 99">
            <a:extLst>
              <a:ext uri="{FF2B5EF4-FFF2-40B4-BE49-F238E27FC236}">
                <a16:creationId xmlns:a16="http://schemas.microsoft.com/office/drawing/2014/main" id="{CB7DE051-5321-12F9-36EA-6E80F92712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9600" y="3614738"/>
            <a:ext cx="593725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10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pitchFamily="2" charset="0"/>
              </a:rPr>
              <a:t>Жизнь</a:t>
            </a:r>
            <a:endParaRPr lang="en-US" altLang="en-US" sz="1000" i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elvetica" pitchFamily="2" charset="0"/>
            </a:endParaRPr>
          </a:p>
        </p:txBody>
      </p:sp>
      <p:sp>
        <p:nvSpPr>
          <p:cNvPr id="185444" name="Text Box 100">
            <a:extLst>
              <a:ext uri="{FF2B5EF4-FFF2-40B4-BE49-F238E27FC236}">
                <a16:creationId xmlns:a16="http://schemas.microsoft.com/office/drawing/2014/main" id="{78EB9BAA-3ADE-082D-1A72-39DF5455AC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8550" y="90488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grpSp>
        <p:nvGrpSpPr>
          <p:cNvPr id="185465" name="Group 121">
            <a:extLst>
              <a:ext uri="{FF2B5EF4-FFF2-40B4-BE49-F238E27FC236}">
                <a16:creationId xmlns:a16="http://schemas.microsoft.com/office/drawing/2014/main" id="{EA0C6A77-1323-7BC4-A9FD-41595B849580}"/>
              </a:ext>
            </a:extLst>
          </p:cNvPr>
          <p:cNvGrpSpPr>
            <a:grpSpLocks/>
          </p:cNvGrpSpPr>
          <p:nvPr/>
        </p:nvGrpSpPr>
        <p:grpSpPr bwMode="auto">
          <a:xfrm>
            <a:off x="4676775" y="4335463"/>
            <a:ext cx="4467225" cy="1481137"/>
            <a:chOff x="2789" y="2773"/>
            <a:chExt cx="2814" cy="933"/>
          </a:xfrm>
        </p:grpSpPr>
        <p:sp>
          <p:nvSpPr>
            <p:cNvPr id="185364" name="Rectangle 20">
              <a:extLst>
                <a:ext uri="{FF2B5EF4-FFF2-40B4-BE49-F238E27FC236}">
                  <a16:creationId xmlns:a16="http://schemas.microsoft.com/office/drawing/2014/main" id="{D8967478-71CB-B610-7779-8FC34AE199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32" y="3034"/>
              <a:ext cx="1871" cy="672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tx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lnSpc>
                  <a:spcPct val="55000"/>
                </a:lnSpc>
                <a:spcBef>
                  <a:spcPct val="50000"/>
                </a:spcBef>
              </a:pPr>
              <a:r>
                <a:rPr lang="en-US" altLang="en-US" sz="2000">
                  <a:solidFill>
                    <a:schemeClr val="tx1"/>
                  </a:solidFill>
                  <a:latin typeface="Krone" charset="0"/>
                </a:rPr>
                <a:t> 5.</a:t>
              </a:r>
              <a:r>
                <a:rPr lang="ru-RU" altLang="en-US" sz="2000">
                  <a:solidFill>
                    <a:schemeClr val="tx1"/>
                  </a:solidFill>
                  <a:latin typeface="Krone" charset="0"/>
                </a:rPr>
                <a:t>ЗАКЛЮЧИТЕЛЬНОЕ</a:t>
              </a:r>
              <a:endParaRPr lang="en-US" altLang="en-US" sz="2000">
                <a:solidFill>
                  <a:schemeClr val="tx1"/>
                </a:solidFill>
                <a:latin typeface="Krone" charset="0"/>
              </a:endParaRPr>
            </a:p>
            <a:p>
              <a:pPr>
                <a:lnSpc>
                  <a:spcPct val="55000"/>
                </a:lnSpc>
                <a:spcBef>
                  <a:spcPct val="50000"/>
                </a:spcBef>
              </a:pPr>
              <a:r>
                <a:rPr lang="en-US" altLang="en-US" sz="2000">
                  <a:solidFill>
                    <a:schemeClr val="tx1"/>
                  </a:solidFill>
                  <a:latin typeface="Krone" charset="0"/>
                </a:rPr>
                <a:t>   </a:t>
              </a:r>
              <a:r>
                <a:rPr lang="ru-RU" altLang="en-US" sz="2000">
                  <a:solidFill>
                    <a:schemeClr val="tx1"/>
                  </a:solidFill>
                  <a:latin typeface="Krone" charset="0"/>
                </a:rPr>
                <a:t>СЛУЖЕНИЕ В</a:t>
              </a:r>
            </a:p>
            <a:p>
              <a:pPr>
                <a:lnSpc>
                  <a:spcPct val="55000"/>
                </a:lnSpc>
                <a:spcBef>
                  <a:spcPct val="50000"/>
                </a:spcBef>
              </a:pPr>
              <a:r>
                <a:rPr lang="ru-RU" altLang="en-US" sz="2000">
                  <a:solidFill>
                    <a:srgbClr val="FFFF00"/>
                  </a:solidFill>
                  <a:latin typeface="Krone" charset="0"/>
                </a:rPr>
                <a:t>  </a:t>
              </a:r>
              <a:r>
                <a:rPr lang="en-US" altLang="en-US" sz="2000">
                  <a:solidFill>
                    <a:srgbClr val="FFFF00"/>
                  </a:solidFill>
                  <a:latin typeface="Krone" charset="0"/>
                </a:rPr>
                <a:t> </a:t>
              </a:r>
              <a:r>
                <a:rPr lang="ru-RU" altLang="en-US" sz="2000">
                  <a:solidFill>
                    <a:srgbClr val="FFFF00"/>
                  </a:solidFill>
                  <a:latin typeface="Krone" charset="0"/>
                </a:rPr>
                <a:t>ИЕРУСАЛИМЕ</a:t>
              </a:r>
              <a:endParaRPr lang="en-US" altLang="en-US" sz="2000">
                <a:solidFill>
                  <a:srgbClr val="FFFF00"/>
                </a:solidFill>
                <a:latin typeface="Krone" charset="0"/>
              </a:endParaRPr>
            </a:p>
          </p:txBody>
        </p:sp>
        <p:sp>
          <p:nvSpPr>
            <p:cNvPr id="185369" name="Line 25">
              <a:extLst>
                <a:ext uri="{FF2B5EF4-FFF2-40B4-BE49-F238E27FC236}">
                  <a16:creationId xmlns:a16="http://schemas.microsoft.com/office/drawing/2014/main" id="{642DF0EE-AF8E-8FB3-D67D-FAAA0DCF355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789" y="2773"/>
              <a:ext cx="1165" cy="252"/>
            </a:xfrm>
            <a:prstGeom prst="line">
              <a:avLst/>
            </a:prstGeom>
            <a:noFill/>
            <a:ln w="76200">
              <a:solidFill>
                <a:srgbClr val="D83104"/>
              </a:solidFill>
              <a:round/>
              <a:headEnd/>
              <a:tailEnd type="triangle" w="med" len="med"/>
            </a:ln>
            <a:effectLst>
              <a:outerShdw dist="17961" dir="135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5374" name="Oval 30">
              <a:extLst>
                <a:ext uri="{FF2B5EF4-FFF2-40B4-BE49-F238E27FC236}">
                  <a16:creationId xmlns:a16="http://schemas.microsoft.com/office/drawing/2014/main" id="{6037FF8A-D30F-D827-5877-3554D1ABB2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88" y="2995"/>
              <a:ext cx="487" cy="347"/>
            </a:xfrm>
            <a:prstGeom prst="ellipse">
              <a:avLst/>
            </a:prstGeom>
            <a:noFill/>
            <a:ln w="57150">
              <a:solidFill>
                <a:srgbClr val="D83104"/>
              </a:solidFill>
              <a:round/>
              <a:headEnd/>
              <a:tailEnd/>
            </a:ln>
            <a:effectLst>
              <a:outerShdw dist="5388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tx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85447" name="Oval 103">
            <a:extLst>
              <a:ext uri="{FF2B5EF4-FFF2-40B4-BE49-F238E27FC236}">
                <a16:creationId xmlns:a16="http://schemas.microsoft.com/office/drawing/2014/main" id="{3262EC91-1EE2-7BAB-2720-D0D636D5F6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86488" y="5414963"/>
            <a:ext cx="2244725" cy="457200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5458" name="Oval 114">
            <a:extLst>
              <a:ext uri="{FF2B5EF4-FFF2-40B4-BE49-F238E27FC236}">
                <a16:creationId xmlns:a16="http://schemas.microsoft.com/office/drawing/2014/main" id="{1B5629E9-3B81-0D4C-85F7-CE137FB418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3400" y="4114800"/>
            <a:ext cx="609600" cy="609600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5460" name="Rectangle 116">
            <a:extLst>
              <a:ext uri="{FF2B5EF4-FFF2-40B4-BE49-F238E27FC236}">
                <a16:creationId xmlns:a16="http://schemas.microsoft.com/office/drawing/2014/main" id="{4A17CF1E-427C-BAD4-8094-4348E9D310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3075" y="658177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45</a:t>
            </a:r>
          </a:p>
        </p:txBody>
      </p:sp>
      <p:sp>
        <p:nvSpPr>
          <p:cNvPr id="185461" name="Rectangle 117">
            <a:extLst>
              <a:ext uri="{FF2B5EF4-FFF2-40B4-BE49-F238E27FC236}">
                <a16:creationId xmlns:a16="http://schemas.microsoft.com/office/drawing/2014/main" id="{CFECF01A-CFF1-5E8D-FAC2-FCB7732247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5851525"/>
            <a:ext cx="8659813" cy="576263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en-US" sz="3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Путешествия Христа по образу бутона</a:t>
            </a:r>
            <a:r>
              <a:rPr lang="en-US" altLang="en-US" sz="3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...</a:t>
            </a:r>
          </a:p>
        </p:txBody>
      </p:sp>
      <p:grpSp>
        <p:nvGrpSpPr>
          <p:cNvPr id="185499" name="Group 155">
            <a:extLst>
              <a:ext uri="{FF2B5EF4-FFF2-40B4-BE49-F238E27FC236}">
                <a16:creationId xmlns:a16="http://schemas.microsoft.com/office/drawing/2014/main" id="{AC74EEB6-54A1-D848-1DDA-475D0B0CA3AC}"/>
              </a:ext>
            </a:extLst>
          </p:cNvPr>
          <p:cNvGrpSpPr>
            <a:grpSpLocks/>
          </p:cNvGrpSpPr>
          <p:nvPr/>
        </p:nvGrpSpPr>
        <p:grpSpPr bwMode="auto">
          <a:xfrm>
            <a:off x="0" y="822325"/>
            <a:ext cx="9032875" cy="4432300"/>
            <a:chOff x="0" y="518"/>
            <a:chExt cx="5690" cy="2792"/>
          </a:xfrm>
        </p:grpSpPr>
        <p:sp>
          <p:nvSpPr>
            <p:cNvPr id="185363" name="Rectangle 19">
              <a:extLst>
                <a:ext uri="{FF2B5EF4-FFF2-40B4-BE49-F238E27FC236}">
                  <a16:creationId xmlns:a16="http://schemas.microsoft.com/office/drawing/2014/main" id="{E88C1EF0-562B-18A2-664A-1F14B8C519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13" y="1704"/>
              <a:ext cx="1577" cy="364"/>
            </a:xfrm>
            <a:prstGeom prst="rect">
              <a:avLst/>
            </a:prstGeom>
            <a:noFill/>
            <a:ln>
              <a:noFill/>
            </a:ln>
            <a:effectLst>
              <a:outerShdw dist="91581" dir="3378596" algn="ctr" rotWithShape="0">
                <a:srgbClr val="333333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lnSpc>
                  <a:spcPct val="55000"/>
                </a:lnSpc>
                <a:spcBef>
                  <a:spcPct val="50000"/>
                </a:spcBef>
              </a:pPr>
              <a:r>
                <a:rPr lang="en-US" altLang="en-US" sz="2000">
                  <a:solidFill>
                    <a:schemeClr val="tx1"/>
                  </a:solidFill>
                  <a:latin typeface="Krone" charset="0"/>
                </a:rPr>
                <a:t>4. </a:t>
              </a:r>
              <a:r>
                <a:rPr lang="ru-RU" altLang="en-US" sz="2000">
                  <a:solidFill>
                    <a:schemeClr val="tx1"/>
                  </a:solidFill>
                  <a:latin typeface="Krone" charset="0"/>
                </a:rPr>
                <a:t>ПЕРЕЙСКОЕ</a:t>
              </a:r>
            </a:p>
            <a:p>
              <a:pPr>
                <a:lnSpc>
                  <a:spcPct val="55000"/>
                </a:lnSpc>
                <a:spcBef>
                  <a:spcPct val="50000"/>
                </a:spcBef>
              </a:pPr>
              <a:r>
                <a:rPr lang="ru-RU" altLang="en-US" sz="2000">
                  <a:solidFill>
                    <a:schemeClr val="tx1"/>
                  </a:solidFill>
                  <a:latin typeface="Krone" charset="0"/>
                </a:rPr>
                <a:t>    СЛУЖЕНИЕ</a:t>
              </a:r>
              <a:endParaRPr lang="en-US" altLang="en-US" sz="2000">
                <a:solidFill>
                  <a:schemeClr val="tx1"/>
                </a:solidFill>
                <a:latin typeface="Krone" charset="0"/>
              </a:endParaRPr>
            </a:p>
          </p:txBody>
        </p:sp>
        <p:sp>
          <p:nvSpPr>
            <p:cNvPr id="185368" name="Line 24">
              <a:extLst>
                <a:ext uri="{FF2B5EF4-FFF2-40B4-BE49-F238E27FC236}">
                  <a16:creationId xmlns:a16="http://schemas.microsoft.com/office/drawing/2014/main" id="{9AD30BF9-8440-69E7-EDD9-BBF44B32FF5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388" y="1908"/>
              <a:ext cx="729" cy="35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5376" name="Line 32">
              <a:extLst>
                <a:ext uri="{FF2B5EF4-FFF2-40B4-BE49-F238E27FC236}">
                  <a16:creationId xmlns:a16="http://schemas.microsoft.com/office/drawing/2014/main" id="{4E78DFC7-A8E3-DF81-3001-082C4523071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38" y="779"/>
              <a:ext cx="1626" cy="373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5462" name="Rectangle 118">
              <a:extLst>
                <a:ext uri="{FF2B5EF4-FFF2-40B4-BE49-F238E27FC236}">
                  <a16:creationId xmlns:a16="http://schemas.microsoft.com/office/drawing/2014/main" id="{DAACB8D5-5B50-4213-9B3C-64872812ED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" y="518"/>
              <a:ext cx="1643" cy="566"/>
            </a:xfrm>
            <a:prstGeom prst="rect">
              <a:avLst/>
            </a:prstGeom>
            <a:noFill/>
            <a:ln>
              <a:noFill/>
            </a:ln>
            <a:effectLst>
              <a:outerShdw dist="117088" dir="2963922" algn="ctr" rotWithShape="0">
                <a:srgbClr val="333333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r">
                <a:lnSpc>
                  <a:spcPct val="55000"/>
                </a:lnSpc>
                <a:spcBef>
                  <a:spcPct val="50000"/>
                </a:spcBef>
              </a:pPr>
              <a:r>
                <a:rPr lang="en-US" altLang="en-US" sz="2000">
                  <a:solidFill>
                    <a:schemeClr val="tx1"/>
                  </a:solidFill>
                  <a:latin typeface="Krone" charset="0"/>
                </a:rPr>
                <a:t>3. </a:t>
              </a:r>
              <a:r>
                <a:rPr lang="ru-RU" altLang="en-US" sz="2000">
                  <a:solidFill>
                    <a:schemeClr val="tx1"/>
                  </a:solidFill>
                  <a:latin typeface="Krone" charset="0"/>
                </a:rPr>
                <a:t>ГАЛИЛЕЙСКОЕ</a:t>
              </a:r>
            </a:p>
            <a:p>
              <a:pPr algn="r">
                <a:lnSpc>
                  <a:spcPct val="55000"/>
                </a:lnSpc>
                <a:spcBef>
                  <a:spcPct val="50000"/>
                </a:spcBef>
              </a:pPr>
              <a:r>
                <a:rPr lang="ru-RU" altLang="en-US" sz="2000">
                  <a:solidFill>
                    <a:schemeClr val="tx1"/>
                  </a:solidFill>
                  <a:latin typeface="Krone" charset="0"/>
                </a:rPr>
                <a:t> СЛУЖЕНИЕ В</a:t>
              </a:r>
              <a:endParaRPr lang="en-US" altLang="en-US" sz="2000">
                <a:solidFill>
                  <a:schemeClr val="tx1"/>
                </a:solidFill>
                <a:latin typeface="Krone" charset="0"/>
              </a:endParaRPr>
            </a:p>
            <a:p>
              <a:pPr algn="r">
                <a:lnSpc>
                  <a:spcPct val="55000"/>
                </a:lnSpc>
                <a:spcBef>
                  <a:spcPct val="50000"/>
                </a:spcBef>
              </a:pPr>
              <a:r>
                <a:rPr lang="ru-RU" altLang="en-US" sz="2000">
                  <a:solidFill>
                    <a:schemeClr val="tx1"/>
                  </a:solidFill>
                  <a:latin typeface="Krone" charset="0"/>
                </a:rPr>
                <a:t>КАПЕРНАУМЕ</a:t>
              </a:r>
              <a:endParaRPr lang="en-US" altLang="en-US" sz="2000">
                <a:solidFill>
                  <a:schemeClr val="tx1"/>
                </a:solidFill>
                <a:latin typeface="Krone" charset="0"/>
              </a:endParaRPr>
            </a:p>
          </p:txBody>
        </p:sp>
        <p:sp>
          <p:nvSpPr>
            <p:cNvPr id="185366" name="Line 22">
              <a:extLst>
                <a:ext uri="{FF2B5EF4-FFF2-40B4-BE49-F238E27FC236}">
                  <a16:creationId xmlns:a16="http://schemas.microsoft.com/office/drawing/2014/main" id="{778A9517-FBD4-11BA-2A2B-2C3F6F4702D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91" y="1803"/>
              <a:ext cx="1013" cy="202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5463" name="Rectangle 119">
              <a:extLst>
                <a:ext uri="{FF2B5EF4-FFF2-40B4-BE49-F238E27FC236}">
                  <a16:creationId xmlns:a16="http://schemas.microsoft.com/office/drawing/2014/main" id="{8BB2A821-523A-5655-A1FE-40AA935D6A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5" y="1543"/>
              <a:ext cx="1299" cy="566"/>
            </a:xfrm>
            <a:prstGeom prst="rect">
              <a:avLst/>
            </a:prstGeom>
            <a:noFill/>
            <a:ln>
              <a:noFill/>
            </a:ln>
            <a:effectLst>
              <a:outerShdw dist="81320" dir="3080412" algn="ctr" rotWithShape="0">
                <a:srgbClr val="333333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r">
                <a:lnSpc>
                  <a:spcPct val="55000"/>
                </a:lnSpc>
                <a:spcBef>
                  <a:spcPct val="50000"/>
                </a:spcBef>
              </a:pPr>
              <a:r>
                <a:rPr lang="en-US" altLang="en-US" sz="2000">
                  <a:solidFill>
                    <a:schemeClr val="tx1"/>
                  </a:solidFill>
                  <a:latin typeface="Krone" charset="0"/>
                </a:rPr>
                <a:t>2. </a:t>
              </a:r>
              <a:r>
                <a:rPr lang="ru-RU" altLang="en-US" sz="2000">
                  <a:solidFill>
                    <a:schemeClr val="tx1"/>
                  </a:solidFill>
                  <a:latin typeface="Krone" charset="0"/>
                </a:rPr>
                <a:t>ЭТО</a:t>
              </a:r>
              <a:endParaRPr lang="en-US" altLang="en-US">
                <a:solidFill>
                  <a:schemeClr val="tx1"/>
                </a:solidFill>
                <a:latin typeface="Krone" charset="0"/>
              </a:endParaRPr>
            </a:p>
            <a:p>
              <a:pPr algn="r">
                <a:lnSpc>
                  <a:spcPct val="55000"/>
                </a:lnSpc>
                <a:spcBef>
                  <a:spcPct val="50000"/>
                </a:spcBef>
              </a:pPr>
              <a:r>
                <a:rPr lang="ru-RU" altLang="en-US" sz="2000">
                  <a:solidFill>
                    <a:schemeClr val="tx1"/>
                  </a:solidFill>
                  <a:latin typeface="Krone" charset="0"/>
                </a:rPr>
                <a:t>ПЕРЕХОД</a:t>
              </a:r>
            </a:p>
            <a:p>
              <a:pPr algn="r">
                <a:lnSpc>
                  <a:spcPct val="55000"/>
                </a:lnSpc>
                <a:spcBef>
                  <a:spcPct val="50000"/>
                </a:spcBef>
              </a:pPr>
              <a:r>
                <a:rPr lang="ru-RU" altLang="en-US" sz="2000">
                  <a:solidFill>
                    <a:schemeClr val="tx1"/>
                  </a:solidFill>
                  <a:latin typeface="Krone" charset="0"/>
                </a:rPr>
                <a:t>САМАРИИ</a:t>
              </a:r>
              <a:endParaRPr lang="en-US" altLang="en-US" sz="2000">
                <a:solidFill>
                  <a:schemeClr val="tx1"/>
                </a:solidFill>
                <a:latin typeface="Krone" charset="0"/>
              </a:endParaRPr>
            </a:p>
          </p:txBody>
        </p:sp>
        <p:sp>
          <p:nvSpPr>
            <p:cNvPr id="185459" name="Line 115">
              <a:extLst>
                <a:ext uri="{FF2B5EF4-FFF2-40B4-BE49-F238E27FC236}">
                  <a16:creationId xmlns:a16="http://schemas.microsoft.com/office/drawing/2014/main" id="{0BBCE2BF-6606-F368-8ABF-105C4441F67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616" y="2757"/>
              <a:ext cx="1259" cy="107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5472" name="Rectangle 128">
              <a:extLst>
                <a:ext uri="{FF2B5EF4-FFF2-40B4-BE49-F238E27FC236}">
                  <a16:creationId xmlns:a16="http://schemas.microsoft.com/office/drawing/2014/main" id="{3A68063D-E969-4B02-4970-083D47954D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2542"/>
              <a:ext cx="1641" cy="768"/>
            </a:xfrm>
            <a:prstGeom prst="rect">
              <a:avLst/>
            </a:prstGeom>
            <a:noFill/>
            <a:ln>
              <a:noFill/>
            </a:ln>
            <a:effectLst>
              <a:outerShdw dist="89803" dir="2700000" algn="ctr" rotWithShape="0">
                <a:srgbClr val="333333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r">
                <a:lnSpc>
                  <a:spcPct val="55000"/>
                </a:lnSpc>
                <a:spcBef>
                  <a:spcPct val="50000"/>
                </a:spcBef>
              </a:pPr>
              <a:r>
                <a:rPr lang="en-US" altLang="en-US" sz="2000">
                  <a:solidFill>
                    <a:schemeClr val="tx1"/>
                  </a:solidFill>
                  <a:latin typeface="Krone" charset="0"/>
                </a:rPr>
                <a:t>1. </a:t>
              </a:r>
              <a:r>
                <a:rPr lang="ru-RU" altLang="en-US" sz="2000">
                  <a:solidFill>
                    <a:schemeClr val="tx1"/>
                  </a:solidFill>
                  <a:latin typeface="Krone" charset="0"/>
                </a:rPr>
                <a:t>ПЕРВОЕ</a:t>
              </a:r>
              <a:r>
                <a:rPr lang="en-US" altLang="en-US" sz="2000">
                  <a:solidFill>
                    <a:schemeClr val="tx1"/>
                  </a:solidFill>
                  <a:latin typeface="Krone" charset="0"/>
                </a:rPr>
                <a:t> </a:t>
              </a:r>
            </a:p>
            <a:p>
              <a:pPr algn="r">
                <a:lnSpc>
                  <a:spcPct val="55000"/>
                </a:lnSpc>
                <a:spcBef>
                  <a:spcPct val="50000"/>
                </a:spcBef>
              </a:pPr>
              <a:r>
                <a:rPr lang="ru-RU" altLang="en-US" sz="2000">
                  <a:solidFill>
                    <a:schemeClr val="tx1"/>
                  </a:solidFill>
                  <a:latin typeface="Krone" charset="0"/>
                </a:rPr>
                <a:t>ИЕРУСАЛИСКОЕ</a:t>
              </a:r>
              <a:r>
                <a:rPr lang="en-US" altLang="en-US" sz="2000">
                  <a:solidFill>
                    <a:schemeClr val="tx1"/>
                  </a:solidFill>
                  <a:latin typeface="Krone" charset="0"/>
                </a:rPr>
                <a:t> </a:t>
              </a:r>
            </a:p>
            <a:p>
              <a:pPr algn="r">
                <a:lnSpc>
                  <a:spcPct val="55000"/>
                </a:lnSpc>
                <a:spcBef>
                  <a:spcPct val="50000"/>
                </a:spcBef>
              </a:pPr>
              <a:r>
                <a:rPr lang="ru-RU" altLang="en-US" sz="2000">
                  <a:solidFill>
                    <a:schemeClr val="tx1"/>
                  </a:solidFill>
                  <a:latin typeface="Krone" charset="0"/>
                </a:rPr>
                <a:t>СЛУЖЕНИЕ</a:t>
              </a:r>
            </a:p>
            <a:p>
              <a:pPr algn="r">
                <a:lnSpc>
                  <a:spcPct val="55000"/>
                </a:lnSpc>
                <a:spcBef>
                  <a:spcPct val="50000"/>
                </a:spcBef>
              </a:pPr>
              <a:r>
                <a:rPr lang="ru-RU" altLang="en-US" sz="2000">
                  <a:solidFill>
                    <a:schemeClr val="tx1"/>
                  </a:solidFill>
                  <a:latin typeface="Krone" charset="0"/>
                </a:rPr>
                <a:t> ГОСПОДА</a:t>
              </a:r>
              <a:endParaRPr lang="en-US" altLang="en-US" sz="2000">
                <a:solidFill>
                  <a:schemeClr val="tx1"/>
                </a:solidFill>
                <a:latin typeface="Krone" charset="0"/>
              </a:endParaRPr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54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54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54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54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54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54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0"/>
                                        <p:tgtEl>
                                          <p:spTgt spid="185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0232" name="Group 88">
            <a:extLst>
              <a:ext uri="{FF2B5EF4-FFF2-40B4-BE49-F238E27FC236}">
                <a16:creationId xmlns:a16="http://schemas.microsoft.com/office/drawing/2014/main" id="{37BB34D0-8F69-DA74-D15D-2AC5E3712BD8}"/>
              </a:ext>
            </a:extLst>
          </p:cNvPr>
          <p:cNvGrpSpPr>
            <a:grpSpLocks/>
          </p:cNvGrpSpPr>
          <p:nvPr/>
        </p:nvGrpSpPr>
        <p:grpSpPr bwMode="auto">
          <a:xfrm>
            <a:off x="11113" y="12700"/>
            <a:ext cx="1978025" cy="1955800"/>
            <a:chOff x="0" y="0"/>
            <a:chExt cx="1246" cy="1232"/>
          </a:xfrm>
        </p:grpSpPr>
        <p:sp>
          <p:nvSpPr>
            <p:cNvPr id="390233" name="Rectangle 89">
              <a:extLst>
                <a:ext uri="{FF2B5EF4-FFF2-40B4-BE49-F238E27FC236}">
                  <a16:creationId xmlns:a16="http://schemas.microsoft.com/office/drawing/2014/main" id="{EBC2402D-E864-7E89-43E3-426AB35C40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246" cy="123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0234" name="Rectangle 90">
              <a:extLst>
                <a:ext uri="{FF2B5EF4-FFF2-40B4-BE49-F238E27FC236}">
                  <a16:creationId xmlns:a16="http://schemas.microsoft.com/office/drawing/2014/main" id="{48378032-3573-BA50-9103-17756ACC06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6" y="202"/>
              <a:ext cx="1000" cy="1030"/>
            </a:xfrm>
            <a:prstGeom prst="rect">
              <a:avLst/>
            </a:prstGeom>
            <a:solidFill>
              <a:srgbClr val="47474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0235" name="Rectangle 91">
              <a:extLst>
                <a:ext uri="{FF2B5EF4-FFF2-40B4-BE49-F238E27FC236}">
                  <a16:creationId xmlns:a16="http://schemas.microsoft.com/office/drawing/2014/main" id="{85FBD88A-F3DE-A29C-C7D1-B425E4B30D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172" cy="1165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90236" name="Group 92">
            <a:extLst>
              <a:ext uri="{FF2B5EF4-FFF2-40B4-BE49-F238E27FC236}">
                <a16:creationId xmlns:a16="http://schemas.microsoft.com/office/drawing/2014/main" id="{38CDC21D-5B91-2FAD-4015-1512E5AB6EC1}"/>
              </a:ext>
            </a:extLst>
          </p:cNvPr>
          <p:cNvGrpSpPr>
            <a:grpSpLocks/>
          </p:cNvGrpSpPr>
          <p:nvPr/>
        </p:nvGrpSpPr>
        <p:grpSpPr bwMode="auto">
          <a:xfrm>
            <a:off x="11113" y="12700"/>
            <a:ext cx="2249487" cy="1955800"/>
            <a:chOff x="0" y="0"/>
            <a:chExt cx="1246" cy="1232"/>
          </a:xfrm>
        </p:grpSpPr>
        <p:sp>
          <p:nvSpPr>
            <p:cNvPr id="390237" name="Rectangle 93">
              <a:extLst>
                <a:ext uri="{FF2B5EF4-FFF2-40B4-BE49-F238E27FC236}">
                  <a16:creationId xmlns:a16="http://schemas.microsoft.com/office/drawing/2014/main" id="{6A369740-6987-1584-F961-20D7BDB9E3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246" cy="123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0238" name="Rectangle 94">
              <a:extLst>
                <a:ext uri="{FF2B5EF4-FFF2-40B4-BE49-F238E27FC236}">
                  <a16:creationId xmlns:a16="http://schemas.microsoft.com/office/drawing/2014/main" id="{8CC529D5-C49D-6C76-FFE5-41E849E0B2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6" y="202"/>
              <a:ext cx="1000" cy="1030"/>
            </a:xfrm>
            <a:prstGeom prst="rect">
              <a:avLst/>
            </a:prstGeom>
            <a:solidFill>
              <a:srgbClr val="47474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0239" name="Rectangle 95">
              <a:extLst>
                <a:ext uri="{FF2B5EF4-FFF2-40B4-BE49-F238E27FC236}">
                  <a16:creationId xmlns:a16="http://schemas.microsoft.com/office/drawing/2014/main" id="{F883A189-85B5-4C69-F497-C07AF207BD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172" cy="1165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390231" name="Picture 87">
            <a:extLst>
              <a:ext uri="{FF2B5EF4-FFF2-40B4-BE49-F238E27FC236}">
                <a16:creationId xmlns:a16="http://schemas.microsoft.com/office/drawing/2014/main" id="{07965F8D-AFF8-0190-0EB7-32DAE184FE5D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3" t="-217" r="24464"/>
          <a:stretch>
            <a:fillRect/>
          </a:stretch>
        </p:blipFill>
        <p:spPr bwMode="auto">
          <a:xfrm>
            <a:off x="88900" y="830263"/>
            <a:ext cx="8969375" cy="4484687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dist="68392" dir="4091915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90149" name="Rectangle 5">
            <a:extLst>
              <a:ext uri="{FF2B5EF4-FFF2-40B4-BE49-F238E27FC236}">
                <a16:creationId xmlns:a16="http://schemas.microsoft.com/office/drawing/2014/main" id="{3ECE6642-FAC1-3BA7-1E53-9667778C9D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2438" y="5681663"/>
            <a:ext cx="8264525" cy="1019175"/>
          </a:xfrm>
          <a:prstGeom prst="rect">
            <a:avLst/>
          </a:prstGeom>
          <a:noFill/>
          <a:ln>
            <a:noFill/>
          </a:ln>
          <a:effectLst>
            <a:outerShdw dist="81320" dir="2319588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95000"/>
              </a:lnSpc>
            </a:pPr>
            <a:r>
              <a:rPr lang="ru-RU" altLang="en-US" sz="3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Авраамова гора Мориа</a:t>
            </a:r>
            <a:r>
              <a:rPr lang="en-US" altLang="en-US" sz="3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: </a:t>
            </a:r>
          </a:p>
          <a:p>
            <a:pPr algn="ctr">
              <a:lnSpc>
                <a:spcPct val="95000"/>
              </a:lnSpc>
            </a:pPr>
            <a:r>
              <a:rPr lang="ru-RU" altLang="en-US" sz="3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место иудейских храмов</a:t>
            </a:r>
            <a:endParaRPr lang="en-US" altLang="en-US" sz="320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90190" name="Text Box 46">
            <a:extLst>
              <a:ext uri="{FF2B5EF4-FFF2-40B4-BE49-F238E27FC236}">
                <a16:creationId xmlns:a16="http://schemas.microsoft.com/office/drawing/2014/main" id="{79FA72ED-BE62-DFE1-DE17-56C7C0606C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4713" y="66675"/>
            <a:ext cx="5957887" cy="30480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1400">
                <a:solidFill>
                  <a:schemeClr val="tx1"/>
                </a:solidFill>
              </a:rPr>
              <a:t>Матфея</a:t>
            </a:r>
            <a:r>
              <a:rPr lang="en-US" altLang="en-US" sz="1400">
                <a:solidFill>
                  <a:schemeClr val="tx1"/>
                </a:solidFill>
              </a:rPr>
              <a:t> 21:12</a:t>
            </a:r>
            <a:endParaRPr lang="en-US" altLang="en-US" sz="1200">
              <a:solidFill>
                <a:schemeClr val="tx1"/>
              </a:solidFill>
            </a:endParaRPr>
          </a:p>
        </p:txBody>
      </p:sp>
      <p:sp>
        <p:nvSpPr>
          <p:cNvPr id="390205" name="AutoShape 61">
            <a:extLst>
              <a:ext uri="{FF2B5EF4-FFF2-40B4-BE49-F238E27FC236}">
                <a16:creationId xmlns:a16="http://schemas.microsoft.com/office/drawing/2014/main" id="{6F4AAB9A-4036-062C-CAF6-8F27F9AC4C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0206" name="Rectangle 62">
            <a:extLst>
              <a:ext uri="{FF2B5EF4-FFF2-40B4-BE49-F238E27FC236}">
                <a16:creationId xmlns:a16="http://schemas.microsoft.com/office/drawing/2014/main" id="{AEE8A5E2-7BAE-FD50-C79B-08EDED39B8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0207" name="Line 63">
            <a:extLst>
              <a:ext uri="{FF2B5EF4-FFF2-40B4-BE49-F238E27FC236}">
                <a16:creationId xmlns:a16="http://schemas.microsoft.com/office/drawing/2014/main" id="{F2B3B7EC-8896-5034-8777-5DA293E7B6E8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0208" name="Line 64">
            <a:extLst>
              <a:ext uri="{FF2B5EF4-FFF2-40B4-BE49-F238E27FC236}">
                <a16:creationId xmlns:a16="http://schemas.microsoft.com/office/drawing/2014/main" id="{24661DB1-CF22-8E31-534F-EF3C7A285B9F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0209" name="Line 65">
            <a:extLst>
              <a:ext uri="{FF2B5EF4-FFF2-40B4-BE49-F238E27FC236}">
                <a16:creationId xmlns:a16="http://schemas.microsoft.com/office/drawing/2014/main" id="{C5E659FE-5F93-C082-F5F9-0886A858A0EF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0210" name="Line 66">
            <a:extLst>
              <a:ext uri="{FF2B5EF4-FFF2-40B4-BE49-F238E27FC236}">
                <a16:creationId xmlns:a16="http://schemas.microsoft.com/office/drawing/2014/main" id="{DD34FAC8-26EC-94F6-C96C-9F02BB9DBD03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0211" name="Line 67">
            <a:extLst>
              <a:ext uri="{FF2B5EF4-FFF2-40B4-BE49-F238E27FC236}">
                <a16:creationId xmlns:a16="http://schemas.microsoft.com/office/drawing/2014/main" id="{78AE1615-FAF3-033E-B4DE-1E64707F0307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0212" name="Rectangle 68">
            <a:extLst>
              <a:ext uri="{FF2B5EF4-FFF2-40B4-BE49-F238E27FC236}">
                <a16:creationId xmlns:a16="http://schemas.microsoft.com/office/drawing/2014/main" id="{725B8BE1-A672-705D-C2F8-62DF474C42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3429000"/>
            <a:ext cx="714375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1200">
                <a:solidFill>
                  <a:srgbClr val="000000"/>
                </a:solidFill>
                <a:latin typeface="Chicago" charset="0"/>
              </a:rPr>
              <a:t>ИИСУС</a:t>
            </a:r>
            <a:endParaRPr lang="en-US" altLang="en-US" sz="1200">
              <a:solidFill>
                <a:srgbClr val="000000"/>
              </a:solidFill>
              <a:latin typeface="Chicago" charset="0"/>
            </a:endParaRPr>
          </a:p>
        </p:txBody>
      </p:sp>
      <p:sp>
        <p:nvSpPr>
          <p:cNvPr id="390213" name="Rectangle 69">
            <a:extLst>
              <a:ext uri="{FF2B5EF4-FFF2-40B4-BE49-F238E27FC236}">
                <a16:creationId xmlns:a16="http://schemas.microsoft.com/office/drawing/2014/main" id="{93EE0251-BB28-1FC1-DAAF-AD4C05F5C7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0214" name="Line 70">
            <a:extLst>
              <a:ext uri="{FF2B5EF4-FFF2-40B4-BE49-F238E27FC236}">
                <a16:creationId xmlns:a16="http://schemas.microsoft.com/office/drawing/2014/main" id="{0162E8B9-DB53-E1E9-221A-87B6458F2583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0215" name="Line 71">
            <a:extLst>
              <a:ext uri="{FF2B5EF4-FFF2-40B4-BE49-F238E27FC236}">
                <a16:creationId xmlns:a16="http://schemas.microsoft.com/office/drawing/2014/main" id="{A1D76CF1-8AB2-8014-56FB-B537CF217EC1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0216" name="Rectangle 72">
            <a:extLst>
              <a:ext uri="{FF2B5EF4-FFF2-40B4-BE49-F238E27FC236}">
                <a16:creationId xmlns:a16="http://schemas.microsoft.com/office/drawing/2014/main" id="{A6184BF7-BD23-0126-49A0-1D8E89EF4D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0217" name="Rectangle 73">
            <a:extLst>
              <a:ext uri="{FF2B5EF4-FFF2-40B4-BE49-F238E27FC236}">
                <a16:creationId xmlns:a16="http://schemas.microsoft.com/office/drawing/2014/main" id="{262557E2-C35E-95A3-7138-1350C7EDF5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0218" name="Rectangle 74">
            <a:extLst>
              <a:ext uri="{FF2B5EF4-FFF2-40B4-BE49-F238E27FC236}">
                <a16:creationId xmlns:a16="http://schemas.microsoft.com/office/drawing/2014/main" id="{128A4AF4-4E6B-E34B-8CB2-0EDD151651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9600" y="3614738"/>
            <a:ext cx="593725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10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pitchFamily="2" charset="0"/>
              </a:rPr>
              <a:t>Жизнь</a:t>
            </a:r>
            <a:endParaRPr lang="en-US" altLang="en-US" sz="1000" i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elvetica" pitchFamily="2" charset="0"/>
            </a:endParaRPr>
          </a:p>
        </p:txBody>
      </p:sp>
      <p:sp>
        <p:nvSpPr>
          <p:cNvPr id="390219" name="Text Box 75">
            <a:extLst>
              <a:ext uri="{FF2B5EF4-FFF2-40B4-BE49-F238E27FC236}">
                <a16:creationId xmlns:a16="http://schemas.microsoft.com/office/drawing/2014/main" id="{678C8461-DE85-9E51-C693-E7DA72489E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8550" y="90488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pic>
        <p:nvPicPr>
          <p:cNvPr id="390170" name="Picture 26">
            <a:extLst>
              <a:ext uri="{FF2B5EF4-FFF2-40B4-BE49-F238E27FC236}">
                <a16:creationId xmlns:a16="http://schemas.microsoft.com/office/drawing/2014/main" id="{A3FB5890-4F7B-AE41-03C0-88C2D9D53479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4" t="9695" r="3148" b="7982"/>
          <a:stretch>
            <a:fillRect/>
          </a:stretch>
        </p:blipFill>
        <p:spPr bwMode="auto">
          <a:xfrm>
            <a:off x="4799013" y="2225675"/>
            <a:ext cx="2627312" cy="1427163"/>
          </a:xfrm>
          <a:prstGeom prst="rect">
            <a:avLst/>
          </a:prstGeom>
          <a:noFill/>
          <a:ln w="76200">
            <a:solidFill>
              <a:schemeClr val="accent1"/>
            </a:solidFill>
            <a:miter lim="800000"/>
            <a:headEnd/>
            <a:tailEnd/>
          </a:ln>
          <a:effectLst>
            <a:outerShdw dist="81320" dir="3080412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90223" name="Rectangle 79">
            <a:extLst>
              <a:ext uri="{FF2B5EF4-FFF2-40B4-BE49-F238E27FC236}">
                <a16:creationId xmlns:a16="http://schemas.microsoft.com/office/drawing/2014/main" id="{D392EFDA-0C26-1B15-BAD8-AD3BBFE2AD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2341563"/>
            <a:ext cx="2328863" cy="1195387"/>
          </a:xfrm>
          <a:prstGeom prst="rect">
            <a:avLst/>
          </a:prstGeom>
          <a:noFill/>
          <a:ln w="57150">
            <a:solidFill>
              <a:schemeClr val="tx1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0226" name="Rectangle 82">
            <a:extLst>
              <a:ext uri="{FF2B5EF4-FFF2-40B4-BE49-F238E27FC236}">
                <a16:creationId xmlns:a16="http://schemas.microsoft.com/office/drawing/2014/main" id="{DCFB93CF-05B4-C7D2-6326-D09BAD0B75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8177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46</a:t>
            </a:r>
          </a:p>
        </p:txBody>
      </p:sp>
      <p:sp>
        <p:nvSpPr>
          <p:cNvPr id="390227" name="Text Box 83">
            <a:extLst>
              <a:ext uri="{FF2B5EF4-FFF2-40B4-BE49-F238E27FC236}">
                <a16:creationId xmlns:a16="http://schemas.microsoft.com/office/drawing/2014/main" id="{86BB4799-3BC2-1E36-7F32-96C0B9EF2C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97713" y="6284913"/>
            <a:ext cx="143668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en-US" sz="1200">
                <a:solidFill>
                  <a:schemeClr val="tx1"/>
                </a:solidFill>
                <a:latin typeface="Arial" panose="020B0604020202020204" pitchFamily="34" charset="0"/>
              </a:rPr>
              <a:t>Пособие с</a:t>
            </a: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. 39-41</a:t>
            </a:r>
          </a:p>
        </p:txBody>
      </p:sp>
      <p:sp>
        <p:nvSpPr>
          <p:cNvPr id="390228" name="Text Box 84">
            <a:extLst>
              <a:ext uri="{FF2B5EF4-FFF2-40B4-BE49-F238E27FC236}">
                <a16:creationId xmlns:a16="http://schemas.microsoft.com/office/drawing/2014/main" id="{3EDE7E20-BE5F-F565-4FB4-BC7630E442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77263" y="6472238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FFFF"/>
                </a:solidFill>
              </a:rPr>
              <a:t>2</a:t>
            </a:r>
          </a:p>
        </p:txBody>
      </p:sp>
      <p:pic>
        <p:nvPicPr>
          <p:cNvPr id="390229" name="Picture 85">
            <a:extLst>
              <a:ext uri="{FF2B5EF4-FFF2-40B4-BE49-F238E27FC236}">
                <a16:creationId xmlns:a16="http://schemas.microsoft.com/office/drawing/2014/main" id="{CC549B00-5B45-91D3-9FE1-DCAB98829FFE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863" y="3101975"/>
            <a:ext cx="3278187" cy="2459038"/>
          </a:xfrm>
          <a:prstGeom prst="rect">
            <a:avLst/>
          </a:prstGeom>
          <a:noFill/>
          <a:ln w="76200">
            <a:solidFill>
              <a:srgbClr val="FFFF00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90230" name="Text Box 86">
            <a:extLst>
              <a:ext uri="{FF2B5EF4-FFF2-40B4-BE49-F238E27FC236}">
                <a16:creationId xmlns:a16="http://schemas.microsoft.com/office/drawing/2014/main" id="{5F729EF3-9EDF-9C56-F161-45AF302A19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9063" y="5073650"/>
            <a:ext cx="4391025" cy="379413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shade val="0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0"/>
                  <a:invGamma/>
                </a:schemeClr>
              </a:gs>
            </a:gsLst>
            <a:lin ang="5400000" scaled="1"/>
          </a:gradFill>
          <a:ln w="12700">
            <a:solidFill>
              <a:srgbClr val="FFFF00"/>
            </a:solidFill>
            <a:miter lim="800000"/>
            <a:headEnd/>
            <a:tailEnd/>
          </a:ln>
          <a:effectLst>
            <a:outerShdw dist="89803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en-US">
                <a:solidFill>
                  <a:schemeClr val="tx1"/>
                </a:solidFill>
              </a:rPr>
              <a:t>Восточные ворота к Храмовой горе</a:t>
            </a:r>
            <a:endParaRPr lang="en-US" alt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90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7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390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90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3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902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902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902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90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390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0230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0050" name="Group 82">
            <a:extLst>
              <a:ext uri="{FF2B5EF4-FFF2-40B4-BE49-F238E27FC236}">
                <a16:creationId xmlns:a16="http://schemas.microsoft.com/office/drawing/2014/main" id="{21BA7FBF-2D12-A041-FE1E-D9C8DFE9E412}"/>
              </a:ext>
            </a:extLst>
          </p:cNvPr>
          <p:cNvGrpSpPr>
            <a:grpSpLocks/>
          </p:cNvGrpSpPr>
          <p:nvPr/>
        </p:nvGrpSpPr>
        <p:grpSpPr bwMode="auto">
          <a:xfrm>
            <a:off x="11113" y="12700"/>
            <a:ext cx="1978025" cy="1955800"/>
            <a:chOff x="0" y="0"/>
            <a:chExt cx="1246" cy="1232"/>
          </a:xfrm>
        </p:grpSpPr>
        <p:sp>
          <p:nvSpPr>
            <p:cNvPr id="340051" name="Rectangle 83">
              <a:extLst>
                <a:ext uri="{FF2B5EF4-FFF2-40B4-BE49-F238E27FC236}">
                  <a16:creationId xmlns:a16="http://schemas.microsoft.com/office/drawing/2014/main" id="{7599B003-49DF-2DC0-7E9B-7729E80EF9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246" cy="123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0052" name="Rectangle 84">
              <a:extLst>
                <a:ext uri="{FF2B5EF4-FFF2-40B4-BE49-F238E27FC236}">
                  <a16:creationId xmlns:a16="http://schemas.microsoft.com/office/drawing/2014/main" id="{4DB22E0C-5F5B-1917-852E-330566DECA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6" y="202"/>
              <a:ext cx="1000" cy="1030"/>
            </a:xfrm>
            <a:prstGeom prst="rect">
              <a:avLst/>
            </a:prstGeom>
            <a:solidFill>
              <a:srgbClr val="47474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0053" name="Rectangle 85">
              <a:extLst>
                <a:ext uri="{FF2B5EF4-FFF2-40B4-BE49-F238E27FC236}">
                  <a16:creationId xmlns:a16="http://schemas.microsoft.com/office/drawing/2014/main" id="{CBB26B76-F869-C5C0-C4D9-EFC2D4DB36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172" cy="1165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40054" name="Group 86">
            <a:extLst>
              <a:ext uri="{FF2B5EF4-FFF2-40B4-BE49-F238E27FC236}">
                <a16:creationId xmlns:a16="http://schemas.microsoft.com/office/drawing/2014/main" id="{FF86EE5B-B551-C759-E906-EC82E106661B}"/>
              </a:ext>
            </a:extLst>
          </p:cNvPr>
          <p:cNvGrpSpPr>
            <a:grpSpLocks/>
          </p:cNvGrpSpPr>
          <p:nvPr/>
        </p:nvGrpSpPr>
        <p:grpSpPr bwMode="auto">
          <a:xfrm>
            <a:off x="11113" y="12700"/>
            <a:ext cx="2249487" cy="1955800"/>
            <a:chOff x="0" y="0"/>
            <a:chExt cx="1246" cy="1232"/>
          </a:xfrm>
        </p:grpSpPr>
        <p:sp>
          <p:nvSpPr>
            <p:cNvPr id="340055" name="Rectangle 87">
              <a:extLst>
                <a:ext uri="{FF2B5EF4-FFF2-40B4-BE49-F238E27FC236}">
                  <a16:creationId xmlns:a16="http://schemas.microsoft.com/office/drawing/2014/main" id="{70A20049-34A5-5248-AB9F-40A0889107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246" cy="123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0056" name="Rectangle 88">
              <a:extLst>
                <a:ext uri="{FF2B5EF4-FFF2-40B4-BE49-F238E27FC236}">
                  <a16:creationId xmlns:a16="http://schemas.microsoft.com/office/drawing/2014/main" id="{2E615A5B-5783-0986-82AE-595879DCCC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6" y="202"/>
              <a:ext cx="1000" cy="1030"/>
            </a:xfrm>
            <a:prstGeom prst="rect">
              <a:avLst/>
            </a:prstGeom>
            <a:solidFill>
              <a:srgbClr val="47474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0057" name="Rectangle 89">
              <a:extLst>
                <a:ext uri="{FF2B5EF4-FFF2-40B4-BE49-F238E27FC236}">
                  <a16:creationId xmlns:a16="http://schemas.microsoft.com/office/drawing/2014/main" id="{55FD5787-5BCB-4E84-CC09-94C3FE57C0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172" cy="1165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339976" name="Picture 8">
            <a:extLst>
              <a:ext uri="{FF2B5EF4-FFF2-40B4-BE49-F238E27FC236}">
                <a16:creationId xmlns:a16="http://schemas.microsoft.com/office/drawing/2014/main" id="{FD6BECFF-ECF2-90F4-F041-A3D8A6A666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18000"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" y="620713"/>
            <a:ext cx="7900988" cy="5659437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9973" name="Rectangle 5">
            <a:extLst>
              <a:ext uri="{FF2B5EF4-FFF2-40B4-BE49-F238E27FC236}">
                <a16:creationId xmlns:a16="http://schemas.microsoft.com/office/drawing/2014/main" id="{14228C89-BDB6-425D-5917-A2640D1CB8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31900" y="5972175"/>
            <a:ext cx="6634163" cy="77470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altLang="en-US" sz="28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А что если бы храм дней Христа всё ещё стоял?…</a:t>
            </a:r>
            <a:r>
              <a:rPr lang="en-US" altLang="en-US" sz="28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</p:txBody>
      </p:sp>
      <p:sp>
        <p:nvSpPr>
          <p:cNvPr id="340026" name="AutoShape 58">
            <a:extLst>
              <a:ext uri="{FF2B5EF4-FFF2-40B4-BE49-F238E27FC236}">
                <a16:creationId xmlns:a16="http://schemas.microsoft.com/office/drawing/2014/main" id="{94F7743B-7426-06C3-AA62-CDAEEE9A4B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0027" name="Rectangle 59">
            <a:extLst>
              <a:ext uri="{FF2B5EF4-FFF2-40B4-BE49-F238E27FC236}">
                <a16:creationId xmlns:a16="http://schemas.microsoft.com/office/drawing/2014/main" id="{887E6C07-90DA-71E3-2220-4BF77B1955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0028" name="Line 60">
            <a:extLst>
              <a:ext uri="{FF2B5EF4-FFF2-40B4-BE49-F238E27FC236}">
                <a16:creationId xmlns:a16="http://schemas.microsoft.com/office/drawing/2014/main" id="{87750601-878C-CABC-0D67-056F7E3D7120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0029" name="Line 61">
            <a:extLst>
              <a:ext uri="{FF2B5EF4-FFF2-40B4-BE49-F238E27FC236}">
                <a16:creationId xmlns:a16="http://schemas.microsoft.com/office/drawing/2014/main" id="{7C3D9E45-DC77-6895-BE81-179C4538CAFA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0030" name="Line 62">
            <a:extLst>
              <a:ext uri="{FF2B5EF4-FFF2-40B4-BE49-F238E27FC236}">
                <a16:creationId xmlns:a16="http://schemas.microsoft.com/office/drawing/2014/main" id="{29DD3570-8E0B-0BE1-95B3-D1D81B050DFD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0031" name="Line 63">
            <a:extLst>
              <a:ext uri="{FF2B5EF4-FFF2-40B4-BE49-F238E27FC236}">
                <a16:creationId xmlns:a16="http://schemas.microsoft.com/office/drawing/2014/main" id="{0457BC2E-D4B1-B483-1CCA-E1FFC07453A2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0032" name="Line 64">
            <a:extLst>
              <a:ext uri="{FF2B5EF4-FFF2-40B4-BE49-F238E27FC236}">
                <a16:creationId xmlns:a16="http://schemas.microsoft.com/office/drawing/2014/main" id="{F753938A-C604-D156-44D7-924ED4EFA984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0033" name="Rectangle 65">
            <a:extLst>
              <a:ext uri="{FF2B5EF4-FFF2-40B4-BE49-F238E27FC236}">
                <a16:creationId xmlns:a16="http://schemas.microsoft.com/office/drawing/2014/main" id="{B12A9EDC-30F3-C29A-E60A-9C197677CE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3429000"/>
            <a:ext cx="714375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1200">
                <a:solidFill>
                  <a:srgbClr val="000000"/>
                </a:solidFill>
                <a:latin typeface="Chicago" charset="0"/>
              </a:rPr>
              <a:t>ИИСУС</a:t>
            </a:r>
            <a:endParaRPr lang="en-US" altLang="en-US" sz="1200">
              <a:solidFill>
                <a:srgbClr val="000000"/>
              </a:solidFill>
              <a:latin typeface="Chicago" charset="0"/>
            </a:endParaRPr>
          </a:p>
        </p:txBody>
      </p:sp>
      <p:sp>
        <p:nvSpPr>
          <p:cNvPr id="340035" name="Rectangle 67">
            <a:extLst>
              <a:ext uri="{FF2B5EF4-FFF2-40B4-BE49-F238E27FC236}">
                <a16:creationId xmlns:a16="http://schemas.microsoft.com/office/drawing/2014/main" id="{D6B25AD9-C338-3EAC-3570-7983872E06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0036" name="Line 68">
            <a:extLst>
              <a:ext uri="{FF2B5EF4-FFF2-40B4-BE49-F238E27FC236}">
                <a16:creationId xmlns:a16="http://schemas.microsoft.com/office/drawing/2014/main" id="{767848AD-FA4C-971D-827E-981BE05D9B47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0037" name="Line 69">
            <a:extLst>
              <a:ext uri="{FF2B5EF4-FFF2-40B4-BE49-F238E27FC236}">
                <a16:creationId xmlns:a16="http://schemas.microsoft.com/office/drawing/2014/main" id="{167225DD-041A-6585-D091-92F7753CC608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0038" name="Rectangle 70">
            <a:extLst>
              <a:ext uri="{FF2B5EF4-FFF2-40B4-BE49-F238E27FC236}">
                <a16:creationId xmlns:a16="http://schemas.microsoft.com/office/drawing/2014/main" id="{F9F7CD22-D5B9-7A77-8F37-96D72CD3DC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0039" name="Rectangle 71">
            <a:extLst>
              <a:ext uri="{FF2B5EF4-FFF2-40B4-BE49-F238E27FC236}">
                <a16:creationId xmlns:a16="http://schemas.microsoft.com/office/drawing/2014/main" id="{75EE1F0C-7BF4-91B2-5EF4-B54BBDFE65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0040" name="Rectangle 72">
            <a:extLst>
              <a:ext uri="{FF2B5EF4-FFF2-40B4-BE49-F238E27FC236}">
                <a16:creationId xmlns:a16="http://schemas.microsoft.com/office/drawing/2014/main" id="{AC9EB2B9-80C4-B090-BDD7-BA88770925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42288" y="3584575"/>
            <a:ext cx="593725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10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pitchFamily="2" charset="0"/>
              </a:rPr>
              <a:t>Жизнь</a:t>
            </a:r>
            <a:endParaRPr lang="en-US" altLang="en-US" sz="1000" i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elvetica" pitchFamily="2" charset="0"/>
            </a:endParaRPr>
          </a:p>
        </p:txBody>
      </p:sp>
      <p:sp>
        <p:nvSpPr>
          <p:cNvPr id="340041" name="Text Box 73">
            <a:extLst>
              <a:ext uri="{FF2B5EF4-FFF2-40B4-BE49-F238E27FC236}">
                <a16:creationId xmlns:a16="http://schemas.microsoft.com/office/drawing/2014/main" id="{E7B17021-EFB8-3A3B-1B7D-3A3B932A2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8550" y="90488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340046" name="Rectangle 78">
            <a:extLst>
              <a:ext uri="{FF2B5EF4-FFF2-40B4-BE49-F238E27FC236}">
                <a16:creationId xmlns:a16="http://schemas.microsoft.com/office/drawing/2014/main" id="{D128816B-EF6D-534B-DACC-177E521BA7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8177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47</a:t>
            </a:r>
          </a:p>
        </p:txBody>
      </p:sp>
      <p:sp>
        <p:nvSpPr>
          <p:cNvPr id="340047" name="Text Box 79">
            <a:extLst>
              <a:ext uri="{FF2B5EF4-FFF2-40B4-BE49-F238E27FC236}">
                <a16:creationId xmlns:a16="http://schemas.microsoft.com/office/drawing/2014/main" id="{EF4E12AC-F2F5-C35B-A7F8-FBD6E93CD2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4713" y="63500"/>
            <a:ext cx="5957887" cy="30480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1400">
                <a:solidFill>
                  <a:schemeClr val="tx1"/>
                </a:solidFill>
              </a:rPr>
              <a:t>Матфея</a:t>
            </a:r>
            <a:r>
              <a:rPr lang="en-US" altLang="en-US" sz="1400">
                <a:solidFill>
                  <a:schemeClr val="tx1"/>
                </a:solidFill>
              </a:rPr>
              <a:t> 21:12</a:t>
            </a:r>
            <a:endParaRPr lang="en-US" altLang="en-US" sz="1200">
              <a:solidFill>
                <a:schemeClr val="tx1"/>
              </a:solidFill>
            </a:endParaRPr>
          </a:p>
        </p:txBody>
      </p:sp>
      <p:sp>
        <p:nvSpPr>
          <p:cNvPr id="340048" name="Text Box 80">
            <a:extLst>
              <a:ext uri="{FF2B5EF4-FFF2-40B4-BE49-F238E27FC236}">
                <a16:creationId xmlns:a16="http://schemas.microsoft.com/office/drawing/2014/main" id="{9FDFF71B-B3C3-990C-2E20-FD470CC9A4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92950" y="6284913"/>
            <a:ext cx="1436688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en-US" sz="1200">
                <a:solidFill>
                  <a:schemeClr val="tx1"/>
                </a:solidFill>
                <a:latin typeface="Arial" panose="020B0604020202020204" pitchFamily="34" charset="0"/>
              </a:rPr>
              <a:t>Пособие с.</a:t>
            </a: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 39-41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399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2">
            <a:extLst>
              <a:ext uri="{FF2B5EF4-FFF2-40B4-BE49-F238E27FC236}">
                <a16:creationId xmlns:a16="http://schemas.microsoft.com/office/drawing/2014/main" id="{F06FAA2C-733D-3ED5-68D8-AB4E670E8F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2925" y="234950"/>
            <a:ext cx="742950" cy="1433513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083" name="Rectangle 3">
            <a:extLst>
              <a:ext uri="{FF2B5EF4-FFF2-40B4-BE49-F238E27FC236}">
                <a16:creationId xmlns:a16="http://schemas.microsoft.com/office/drawing/2014/main" id="{434B167F-76E6-7761-B168-CC1325A8BB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9600" y="1397000"/>
            <a:ext cx="2997200" cy="4368800"/>
          </a:xfrm>
          <a:prstGeom prst="rect">
            <a:avLst/>
          </a:prstGeom>
          <a:solidFill>
            <a:schemeClr val="tx2"/>
          </a:solidFill>
          <a:ln w="50800">
            <a:solidFill>
              <a:schemeClr val="tx2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084" name="AutoShape 4">
            <a:extLst>
              <a:ext uri="{FF2B5EF4-FFF2-40B4-BE49-F238E27FC236}">
                <a16:creationId xmlns:a16="http://schemas.microsoft.com/office/drawing/2014/main" id="{DCD50A44-9D4F-CA4E-29AB-4C98DB9465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085" name="Rectangle 5">
            <a:extLst>
              <a:ext uri="{FF2B5EF4-FFF2-40B4-BE49-F238E27FC236}">
                <a16:creationId xmlns:a16="http://schemas.microsoft.com/office/drawing/2014/main" id="{644C9BB5-71D9-AF6C-E8DB-DC65BC455D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086" name="Rectangle 6">
            <a:extLst>
              <a:ext uri="{FF2B5EF4-FFF2-40B4-BE49-F238E27FC236}">
                <a16:creationId xmlns:a16="http://schemas.microsoft.com/office/drawing/2014/main" id="{DF3EF6F0-0581-D0F1-4341-6BAE7B4B0E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19413" y="914400"/>
            <a:ext cx="1965325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en-US" sz="2800" b="0">
                <a:solidFill>
                  <a:schemeClr val="accent1"/>
                </a:solidFill>
                <a:latin typeface="Times" panose="020F07020304040A0204" pitchFamily="34" charset="0"/>
              </a:rPr>
              <a:t>   </a:t>
            </a:r>
            <a:r>
              <a:rPr lang="ru-RU" altLang="en-US" sz="3200">
                <a:solidFill>
                  <a:schemeClr val="accent1"/>
                </a:solidFill>
                <a:latin typeface="Times" panose="020F07020304040A0204" pitchFamily="34" charset="0"/>
              </a:rPr>
              <a:t>ИИСУС</a:t>
            </a:r>
            <a:endParaRPr lang="en-US" altLang="en-US" sz="3200">
              <a:solidFill>
                <a:schemeClr val="accent1"/>
              </a:solidFill>
              <a:latin typeface="Times" panose="020F07020304040A0204" pitchFamily="34" charset="0"/>
            </a:endParaRPr>
          </a:p>
        </p:txBody>
      </p:sp>
      <p:sp>
        <p:nvSpPr>
          <p:cNvPr id="174087" name="Line 7">
            <a:extLst>
              <a:ext uri="{FF2B5EF4-FFF2-40B4-BE49-F238E27FC236}">
                <a16:creationId xmlns:a16="http://schemas.microsoft.com/office/drawing/2014/main" id="{96E640B9-B455-14F5-6D4C-272D7EA18DB5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0100" y="27178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088" name="Line 8">
            <a:extLst>
              <a:ext uri="{FF2B5EF4-FFF2-40B4-BE49-F238E27FC236}">
                <a16:creationId xmlns:a16="http://schemas.microsoft.com/office/drawing/2014/main" id="{3F0D9EAF-3623-AE20-372F-B930B9699A14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0100" y="31750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089" name="Line 9">
            <a:extLst>
              <a:ext uri="{FF2B5EF4-FFF2-40B4-BE49-F238E27FC236}">
                <a16:creationId xmlns:a16="http://schemas.microsoft.com/office/drawing/2014/main" id="{1C048175-0346-274C-D1EE-B4CC2F9229AF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0100" y="50038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090" name="Line 10">
            <a:extLst>
              <a:ext uri="{FF2B5EF4-FFF2-40B4-BE49-F238E27FC236}">
                <a16:creationId xmlns:a16="http://schemas.microsoft.com/office/drawing/2014/main" id="{88187382-19F9-6A2E-2949-FD33BD823EB3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0100" y="22606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091" name="Line 11">
            <a:extLst>
              <a:ext uri="{FF2B5EF4-FFF2-40B4-BE49-F238E27FC236}">
                <a16:creationId xmlns:a16="http://schemas.microsoft.com/office/drawing/2014/main" id="{2DC7EBDC-A034-AA55-DBF6-2ACE8ED7AF39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0100" y="3632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092" name="Line 12">
            <a:extLst>
              <a:ext uri="{FF2B5EF4-FFF2-40B4-BE49-F238E27FC236}">
                <a16:creationId xmlns:a16="http://schemas.microsoft.com/office/drawing/2014/main" id="{90ED7A88-2C71-7561-1AA4-8DED3A097666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0100" y="45466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093" name="Line 13">
            <a:extLst>
              <a:ext uri="{FF2B5EF4-FFF2-40B4-BE49-F238E27FC236}">
                <a16:creationId xmlns:a16="http://schemas.microsoft.com/office/drawing/2014/main" id="{4ED750A5-FF27-7E07-26B9-734A96D1EDC1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0100" y="40894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094" name="Rectangle 14">
            <a:extLst>
              <a:ext uri="{FF2B5EF4-FFF2-40B4-BE49-F238E27FC236}">
                <a16:creationId xmlns:a16="http://schemas.microsoft.com/office/drawing/2014/main" id="{3F4EE743-504D-2D53-111A-DB17EFAB9E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89788" y="5930900"/>
            <a:ext cx="1176337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095" name="Rectangle 15">
            <a:extLst>
              <a:ext uri="{FF2B5EF4-FFF2-40B4-BE49-F238E27FC236}">
                <a16:creationId xmlns:a16="http://schemas.microsoft.com/office/drawing/2014/main" id="{9F5401E6-CDFB-B5D7-2645-33C173F4F0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7913" y="1730375"/>
            <a:ext cx="1835150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3600" i="1">
                <a:solidFill>
                  <a:schemeClr val="accent1"/>
                </a:solidFill>
                <a:latin typeface="Times" panose="020F07020304040A0204" pitchFamily="34" charset="0"/>
              </a:rPr>
              <a:t>ЖИЗНЬ</a:t>
            </a:r>
            <a:endParaRPr lang="en-US" altLang="en-US" sz="3600" i="1">
              <a:solidFill>
                <a:schemeClr val="accent1"/>
              </a:solidFill>
              <a:latin typeface="Times" panose="020F07020304040A0204" pitchFamily="34" charset="0"/>
            </a:endParaRPr>
          </a:p>
        </p:txBody>
      </p:sp>
      <p:sp>
        <p:nvSpPr>
          <p:cNvPr id="174096" name="Rectangle 16">
            <a:extLst>
              <a:ext uri="{FF2B5EF4-FFF2-40B4-BE49-F238E27FC236}">
                <a16:creationId xmlns:a16="http://schemas.microsoft.com/office/drawing/2014/main" id="{30035E64-923E-70E7-5E37-1F0246645F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44913" y="2184400"/>
            <a:ext cx="1658937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3600" i="1">
                <a:solidFill>
                  <a:schemeClr val="bg2"/>
                </a:solidFill>
                <a:latin typeface="Times" panose="020F07020304040A0204" pitchFamily="34" charset="0"/>
              </a:rPr>
              <a:t>КРЕСТ</a:t>
            </a:r>
            <a:endParaRPr lang="en-US" altLang="en-US" sz="3600" i="1">
              <a:solidFill>
                <a:schemeClr val="bg2"/>
              </a:solidFill>
              <a:latin typeface="Times" panose="020F07020304040A0204" pitchFamily="34" charset="0"/>
            </a:endParaRPr>
          </a:p>
        </p:txBody>
      </p:sp>
      <p:sp>
        <p:nvSpPr>
          <p:cNvPr id="174100" name="AutoShape 20">
            <a:extLst>
              <a:ext uri="{FF2B5EF4-FFF2-40B4-BE49-F238E27FC236}">
                <a16:creationId xmlns:a16="http://schemas.microsoft.com/office/drawing/2014/main" id="{4B4D0A1D-A38F-F75A-4833-4A2346FF7B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0438" y="2922588"/>
            <a:ext cx="1485900" cy="1200150"/>
          </a:xfrm>
          <a:prstGeom prst="star16">
            <a:avLst>
              <a:gd name="adj" fmla="val 37500"/>
            </a:avLst>
          </a:prstGeom>
          <a:gradFill rotWithShape="0">
            <a:gsLst>
              <a:gs pos="0">
                <a:srgbClr val="FFD34A"/>
              </a:gs>
              <a:gs pos="100000">
                <a:srgbClr val="FFD34A">
                  <a:gamma/>
                  <a:shade val="60000"/>
                  <a:invGamma/>
                </a:srgbClr>
              </a:gs>
            </a:gsLst>
            <a:path path="shape">
              <a:fillToRect l="50000" t="50000" r="50000" b="50000"/>
            </a:path>
          </a:gradFill>
          <a:ln w="50800">
            <a:solidFill>
              <a:schemeClr val="accent2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104" name="Rectangle 24">
            <a:extLst>
              <a:ext uri="{FF2B5EF4-FFF2-40B4-BE49-F238E27FC236}">
                <a16:creationId xmlns:a16="http://schemas.microsoft.com/office/drawing/2014/main" id="{8660852C-8424-0EE5-AE2B-CA6E8EFC1B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7600" y="2819400"/>
            <a:ext cx="4521200" cy="2832100"/>
          </a:xfrm>
          <a:prstGeom prst="rect">
            <a:avLst/>
          </a:prstGeom>
          <a:solidFill>
            <a:srgbClr val="006B61"/>
          </a:solidFill>
          <a:ln w="50800">
            <a:solidFill>
              <a:schemeClr val="accent2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106" name="Text Box 26">
            <a:extLst>
              <a:ext uri="{FF2B5EF4-FFF2-40B4-BE49-F238E27FC236}">
                <a16:creationId xmlns:a16="http://schemas.microsoft.com/office/drawing/2014/main" id="{97B34276-B82E-D071-9F66-C0AAB74D35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84588" y="2781300"/>
            <a:ext cx="4729162" cy="579438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>
                <a:solidFill>
                  <a:srgbClr val="FAFD00"/>
                </a:solidFill>
              </a:rPr>
              <a:t>• </a:t>
            </a:r>
            <a:r>
              <a:rPr lang="ru-RU" altLang="en-US" sz="3200">
                <a:solidFill>
                  <a:srgbClr val="FAFD00"/>
                </a:solidFill>
              </a:rPr>
              <a:t>Новый Завет</a:t>
            </a:r>
            <a:endParaRPr lang="en-US" altLang="en-US" sz="3200">
              <a:solidFill>
                <a:srgbClr val="FAFD00"/>
              </a:solidFill>
            </a:endParaRPr>
          </a:p>
        </p:txBody>
      </p:sp>
      <p:sp>
        <p:nvSpPr>
          <p:cNvPr id="174153" name="Text Box 73">
            <a:extLst>
              <a:ext uri="{FF2B5EF4-FFF2-40B4-BE49-F238E27FC236}">
                <a16:creationId xmlns:a16="http://schemas.microsoft.com/office/drawing/2014/main" id="{59B17C26-51A6-D5B1-EA17-C3DBCA77DA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6300" y="66675"/>
            <a:ext cx="5957888" cy="30480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1400">
                <a:solidFill>
                  <a:schemeClr val="tx1"/>
                </a:solidFill>
              </a:rPr>
              <a:t>Матфея</a:t>
            </a:r>
            <a:r>
              <a:rPr lang="en-US" altLang="en-US" sz="1400">
                <a:solidFill>
                  <a:schemeClr val="tx1"/>
                </a:solidFill>
              </a:rPr>
              <a:t> 26:28; </a:t>
            </a:r>
            <a:r>
              <a:rPr lang="ru-RU" altLang="en-US" sz="1400">
                <a:solidFill>
                  <a:schemeClr val="tx1"/>
                </a:solidFill>
              </a:rPr>
              <a:t>Марка</a:t>
            </a:r>
            <a:r>
              <a:rPr lang="en-US" altLang="en-US" sz="1400">
                <a:solidFill>
                  <a:schemeClr val="tx1"/>
                </a:solidFill>
              </a:rPr>
              <a:t> 14:24; </a:t>
            </a:r>
            <a:r>
              <a:rPr lang="ru-RU" altLang="en-US" sz="1400">
                <a:solidFill>
                  <a:schemeClr val="tx1"/>
                </a:solidFill>
              </a:rPr>
              <a:t>Луки</a:t>
            </a:r>
            <a:r>
              <a:rPr lang="en-US" altLang="en-US" sz="1400">
                <a:solidFill>
                  <a:schemeClr val="tx1"/>
                </a:solidFill>
              </a:rPr>
              <a:t> 22:20</a:t>
            </a:r>
          </a:p>
        </p:txBody>
      </p:sp>
      <p:sp>
        <p:nvSpPr>
          <p:cNvPr id="174170" name="AutoShape 90">
            <a:extLst>
              <a:ext uri="{FF2B5EF4-FFF2-40B4-BE49-F238E27FC236}">
                <a16:creationId xmlns:a16="http://schemas.microsoft.com/office/drawing/2014/main" id="{9088BE56-0BC6-8AC0-C759-7C3A8DB1EB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171" name="Rectangle 91">
            <a:extLst>
              <a:ext uri="{FF2B5EF4-FFF2-40B4-BE49-F238E27FC236}">
                <a16:creationId xmlns:a16="http://schemas.microsoft.com/office/drawing/2014/main" id="{C6ED7E3E-1DFD-5B0B-C041-785B0D6057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172" name="Line 92">
            <a:extLst>
              <a:ext uri="{FF2B5EF4-FFF2-40B4-BE49-F238E27FC236}">
                <a16:creationId xmlns:a16="http://schemas.microsoft.com/office/drawing/2014/main" id="{3B9BA82F-77B0-B33A-6A20-C769E7854D5D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173" name="Line 93">
            <a:extLst>
              <a:ext uri="{FF2B5EF4-FFF2-40B4-BE49-F238E27FC236}">
                <a16:creationId xmlns:a16="http://schemas.microsoft.com/office/drawing/2014/main" id="{C9A9C3AF-CB3C-B58B-A52B-657D7AFAE6AE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174" name="Line 94">
            <a:extLst>
              <a:ext uri="{FF2B5EF4-FFF2-40B4-BE49-F238E27FC236}">
                <a16:creationId xmlns:a16="http://schemas.microsoft.com/office/drawing/2014/main" id="{DCC49D66-29D9-D846-34EB-4B476019FC5F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175" name="Line 95">
            <a:extLst>
              <a:ext uri="{FF2B5EF4-FFF2-40B4-BE49-F238E27FC236}">
                <a16:creationId xmlns:a16="http://schemas.microsoft.com/office/drawing/2014/main" id="{E4CEF816-C5FD-3A3C-A50F-3D7FA01B5744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176" name="Line 96">
            <a:extLst>
              <a:ext uri="{FF2B5EF4-FFF2-40B4-BE49-F238E27FC236}">
                <a16:creationId xmlns:a16="http://schemas.microsoft.com/office/drawing/2014/main" id="{097B7180-F24E-795D-C5A8-02965226CDDC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177" name="Rectangle 97">
            <a:extLst>
              <a:ext uri="{FF2B5EF4-FFF2-40B4-BE49-F238E27FC236}">
                <a16:creationId xmlns:a16="http://schemas.microsoft.com/office/drawing/2014/main" id="{FA5156AD-987D-2076-D013-13D64185B9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3429000"/>
            <a:ext cx="714375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1200">
                <a:solidFill>
                  <a:srgbClr val="000000"/>
                </a:solidFill>
                <a:latin typeface="Chicago" charset="0"/>
              </a:rPr>
              <a:t>ИИСУС</a:t>
            </a:r>
            <a:endParaRPr lang="en-US" altLang="en-US" sz="1200">
              <a:solidFill>
                <a:srgbClr val="000000"/>
              </a:solidFill>
              <a:latin typeface="Chicago" charset="0"/>
            </a:endParaRPr>
          </a:p>
        </p:txBody>
      </p:sp>
      <p:sp>
        <p:nvSpPr>
          <p:cNvPr id="174178" name="Rectangle 98">
            <a:extLst>
              <a:ext uri="{FF2B5EF4-FFF2-40B4-BE49-F238E27FC236}">
                <a16:creationId xmlns:a16="http://schemas.microsoft.com/office/drawing/2014/main" id="{CE1F0493-BAED-F931-052F-602B2F0AE5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81975" y="3751263"/>
            <a:ext cx="5492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9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pitchFamily="2" charset="0"/>
              </a:rPr>
              <a:t>Крест</a:t>
            </a:r>
            <a:endParaRPr lang="en-US" altLang="en-US" sz="900" i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elvetica" pitchFamily="2" charset="0"/>
            </a:endParaRPr>
          </a:p>
        </p:txBody>
      </p:sp>
      <p:sp>
        <p:nvSpPr>
          <p:cNvPr id="174179" name="Rectangle 99">
            <a:extLst>
              <a:ext uri="{FF2B5EF4-FFF2-40B4-BE49-F238E27FC236}">
                <a16:creationId xmlns:a16="http://schemas.microsoft.com/office/drawing/2014/main" id="{65B97089-7BD0-2753-64AE-7985FDCD54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180" name="Line 100">
            <a:extLst>
              <a:ext uri="{FF2B5EF4-FFF2-40B4-BE49-F238E27FC236}">
                <a16:creationId xmlns:a16="http://schemas.microsoft.com/office/drawing/2014/main" id="{F7CF5916-A392-A5EB-7E22-6C3B0C760DB2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181" name="Line 101">
            <a:extLst>
              <a:ext uri="{FF2B5EF4-FFF2-40B4-BE49-F238E27FC236}">
                <a16:creationId xmlns:a16="http://schemas.microsoft.com/office/drawing/2014/main" id="{3E0B2133-CF52-63F1-3A55-D32E8CD284F6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182" name="Rectangle 102">
            <a:extLst>
              <a:ext uri="{FF2B5EF4-FFF2-40B4-BE49-F238E27FC236}">
                <a16:creationId xmlns:a16="http://schemas.microsoft.com/office/drawing/2014/main" id="{16CA42CC-2F12-7EE0-23B5-F1B0ED4FE9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183" name="Rectangle 103">
            <a:extLst>
              <a:ext uri="{FF2B5EF4-FFF2-40B4-BE49-F238E27FC236}">
                <a16:creationId xmlns:a16="http://schemas.microsoft.com/office/drawing/2014/main" id="{A0F77C65-B841-7A3E-3869-B5B1FA6F5A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184" name="Rectangle 104">
            <a:extLst>
              <a:ext uri="{FF2B5EF4-FFF2-40B4-BE49-F238E27FC236}">
                <a16:creationId xmlns:a16="http://schemas.microsoft.com/office/drawing/2014/main" id="{1AAC9C12-0CFD-6150-ECFC-183CB2224D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9600" y="3614738"/>
            <a:ext cx="593725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10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pitchFamily="2" charset="0"/>
              </a:rPr>
              <a:t>Жизнь</a:t>
            </a:r>
            <a:endParaRPr lang="en-US" altLang="en-US" sz="1000" i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elvetica" pitchFamily="2" charset="0"/>
            </a:endParaRPr>
          </a:p>
        </p:txBody>
      </p:sp>
      <p:sp>
        <p:nvSpPr>
          <p:cNvPr id="174185" name="Text Box 105">
            <a:extLst>
              <a:ext uri="{FF2B5EF4-FFF2-40B4-BE49-F238E27FC236}">
                <a16:creationId xmlns:a16="http://schemas.microsoft.com/office/drawing/2014/main" id="{17B057B8-919C-7872-4E42-735DE682FE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8550" y="90488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174189" name="Rectangle 109">
            <a:extLst>
              <a:ext uri="{FF2B5EF4-FFF2-40B4-BE49-F238E27FC236}">
                <a16:creationId xmlns:a16="http://schemas.microsoft.com/office/drawing/2014/main" id="{3E462433-1DA7-9BAE-92AA-0CF0C8B20D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8177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48</a:t>
            </a:r>
          </a:p>
        </p:txBody>
      </p:sp>
      <p:sp>
        <p:nvSpPr>
          <p:cNvPr id="174190" name="Text Box 110">
            <a:extLst>
              <a:ext uri="{FF2B5EF4-FFF2-40B4-BE49-F238E27FC236}">
                <a16:creationId xmlns:a16="http://schemas.microsoft.com/office/drawing/2014/main" id="{506C7273-3049-71CE-3FC6-00A9AE8A2C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97713" y="6284913"/>
            <a:ext cx="143668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en-US" sz="1200">
                <a:solidFill>
                  <a:schemeClr val="tx1"/>
                </a:solidFill>
                <a:latin typeface="Arial" panose="020B0604020202020204" pitchFamily="34" charset="0"/>
              </a:rPr>
              <a:t>Пособие с</a:t>
            </a: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. 39-41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40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40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40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40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7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8" dur="500"/>
                                        <p:tgtEl>
                                          <p:spTgt spid="1741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096" grpId="0" autoUpdateAnimBg="0"/>
      <p:bldP spid="174106" grpId="0" build="p" autoUpdateAnimBg="0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3030" name="Group 118">
            <a:extLst>
              <a:ext uri="{FF2B5EF4-FFF2-40B4-BE49-F238E27FC236}">
                <a16:creationId xmlns:a16="http://schemas.microsoft.com/office/drawing/2014/main" id="{B6BA1C01-CC75-E314-BC00-C4367671BADD}"/>
              </a:ext>
            </a:extLst>
          </p:cNvPr>
          <p:cNvGrpSpPr>
            <a:grpSpLocks/>
          </p:cNvGrpSpPr>
          <p:nvPr/>
        </p:nvGrpSpPr>
        <p:grpSpPr bwMode="auto">
          <a:xfrm>
            <a:off x="11113" y="12700"/>
            <a:ext cx="1978025" cy="1955800"/>
            <a:chOff x="0" y="0"/>
            <a:chExt cx="1246" cy="1232"/>
          </a:xfrm>
        </p:grpSpPr>
        <p:sp>
          <p:nvSpPr>
            <p:cNvPr id="423031" name="Rectangle 119">
              <a:extLst>
                <a:ext uri="{FF2B5EF4-FFF2-40B4-BE49-F238E27FC236}">
                  <a16:creationId xmlns:a16="http://schemas.microsoft.com/office/drawing/2014/main" id="{E2D9F4BC-7CDE-D660-C4E2-CA0F918900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246" cy="123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3032" name="Rectangle 120">
              <a:extLst>
                <a:ext uri="{FF2B5EF4-FFF2-40B4-BE49-F238E27FC236}">
                  <a16:creationId xmlns:a16="http://schemas.microsoft.com/office/drawing/2014/main" id="{CE894C65-0375-4F82-7BC7-790065BE14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6" y="202"/>
              <a:ext cx="1000" cy="1030"/>
            </a:xfrm>
            <a:prstGeom prst="rect">
              <a:avLst/>
            </a:prstGeom>
            <a:solidFill>
              <a:srgbClr val="47474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3033" name="Rectangle 121">
              <a:extLst>
                <a:ext uri="{FF2B5EF4-FFF2-40B4-BE49-F238E27FC236}">
                  <a16:creationId xmlns:a16="http://schemas.microsoft.com/office/drawing/2014/main" id="{F7632F7F-855B-8F98-3974-3D919BC3C3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172" cy="1165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23034" name="Group 122">
            <a:extLst>
              <a:ext uri="{FF2B5EF4-FFF2-40B4-BE49-F238E27FC236}">
                <a16:creationId xmlns:a16="http://schemas.microsoft.com/office/drawing/2014/main" id="{AFBFCF8A-5184-6D73-9BD9-36BE74916A38}"/>
              </a:ext>
            </a:extLst>
          </p:cNvPr>
          <p:cNvGrpSpPr>
            <a:grpSpLocks/>
          </p:cNvGrpSpPr>
          <p:nvPr/>
        </p:nvGrpSpPr>
        <p:grpSpPr bwMode="auto">
          <a:xfrm>
            <a:off x="11113" y="12700"/>
            <a:ext cx="2249487" cy="1955800"/>
            <a:chOff x="0" y="0"/>
            <a:chExt cx="1246" cy="1232"/>
          </a:xfrm>
        </p:grpSpPr>
        <p:sp>
          <p:nvSpPr>
            <p:cNvPr id="423035" name="Rectangle 123">
              <a:extLst>
                <a:ext uri="{FF2B5EF4-FFF2-40B4-BE49-F238E27FC236}">
                  <a16:creationId xmlns:a16="http://schemas.microsoft.com/office/drawing/2014/main" id="{69CD10DA-9AB2-963E-9A81-33B74FBE2D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246" cy="123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3036" name="Rectangle 124">
              <a:extLst>
                <a:ext uri="{FF2B5EF4-FFF2-40B4-BE49-F238E27FC236}">
                  <a16:creationId xmlns:a16="http://schemas.microsoft.com/office/drawing/2014/main" id="{30562C9F-E58C-264B-4F73-566208636E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6" y="202"/>
              <a:ext cx="1000" cy="1030"/>
            </a:xfrm>
            <a:prstGeom prst="rect">
              <a:avLst/>
            </a:prstGeom>
            <a:solidFill>
              <a:srgbClr val="47474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3037" name="Rectangle 125">
              <a:extLst>
                <a:ext uri="{FF2B5EF4-FFF2-40B4-BE49-F238E27FC236}">
                  <a16:creationId xmlns:a16="http://schemas.microsoft.com/office/drawing/2014/main" id="{5CB7B87F-A646-FE47-74A2-4BDF653DCA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172" cy="1165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423006" name="Picture 94">
            <a:extLst>
              <a:ext uri="{FF2B5EF4-FFF2-40B4-BE49-F238E27FC236}">
                <a16:creationId xmlns:a16="http://schemas.microsoft.com/office/drawing/2014/main" id="{FD021DB5-B5DC-6A0C-D6BF-BE81CABD133F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98"/>
          <a:stretch>
            <a:fillRect/>
          </a:stretch>
        </p:blipFill>
        <p:spPr bwMode="auto">
          <a:xfrm>
            <a:off x="4329113" y="3538538"/>
            <a:ext cx="3760787" cy="243522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 r:embed="rId4"/>
                  <a:srcRect t="20398"/>
                  <a:stretch>
                    <a:fillRect/>
                  </a:stretch>
                </a:blipFill>
              </a14:hiddenFill>
            </a:ext>
          </a:extLst>
        </p:spPr>
      </p:pic>
      <p:sp>
        <p:nvSpPr>
          <p:cNvPr id="423007" name="Text Box 95">
            <a:extLst>
              <a:ext uri="{FF2B5EF4-FFF2-40B4-BE49-F238E27FC236}">
                <a16:creationId xmlns:a16="http://schemas.microsoft.com/office/drawing/2014/main" id="{4748F64A-69EE-AC10-F6A1-4D7265550C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0313" y="5638800"/>
            <a:ext cx="2732087" cy="33655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en-US" sz="1600">
                <a:solidFill>
                  <a:srgbClr val="FFFF00"/>
                </a:solidFill>
              </a:rPr>
              <a:t>Купальни Вифезды</a:t>
            </a:r>
          </a:p>
        </p:txBody>
      </p:sp>
      <p:sp>
        <p:nvSpPr>
          <p:cNvPr id="422924" name="Rectangle 12">
            <a:extLst>
              <a:ext uri="{FF2B5EF4-FFF2-40B4-BE49-F238E27FC236}">
                <a16:creationId xmlns:a16="http://schemas.microsoft.com/office/drawing/2014/main" id="{8A11BB55-32C0-1095-6A8F-40E3BEC5F7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72325" y="5541963"/>
            <a:ext cx="1176338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2931" name="Rectangle 19">
            <a:extLst>
              <a:ext uri="{FF2B5EF4-FFF2-40B4-BE49-F238E27FC236}">
                <a16:creationId xmlns:a16="http://schemas.microsoft.com/office/drawing/2014/main" id="{DEC5B092-F6F3-ED5F-2656-32F505CD34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34275" y="6084888"/>
            <a:ext cx="1389063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2957" name="Text Box 45">
            <a:extLst>
              <a:ext uri="{FF2B5EF4-FFF2-40B4-BE49-F238E27FC236}">
                <a16:creationId xmlns:a16="http://schemas.microsoft.com/office/drawing/2014/main" id="{3401391B-D0CC-3070-E4CE-47456B86B6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 altLang="en-US" sz="1600">
              <a:solidFill>
                <a:schemeClr val="tx1"/>
              </a:solidFill>
            </a:endParaRPr>
          </a:p>
        </p:txBody>
      </p:sp>
      <p:sp>
        <p:nvSpPr>
          <p:cNvPr id="422959" name="Text Box 47">
            <a:extLst>
              <a:ext uri="{FF2B5EF4-FFF2-40B4-BE49-F238E27FC236}">
                <a16:creationId xmlns:a16="http://schemas.microsoft.com/office/drawing/2014/main" id="{A66F5C46-1582-004A-1909-CEE9D4A439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7888" y="66675"/>
            <a:ext cx="2433637" cy="30480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1400">
                <a:solidFill>
                  <a:schemeClr val="tx1"/>
                </a:solidFill>
              </a:rPr>
              <a:t>Матфея</a:t>
            </a:r>
            <a:r>
              <a:rPr lang="en-US" altLang="en-US" sz="1400">
                <a:solidFill>
                  <a:schemeClr val="tx1"/>
                </a:solidFill>
              </a:rPr>
              <a:t> 4:11-16</a:t>
            </a:r>
          </a:p>
        </p:txBody>
      </p:sp>
      <p:sp>
        <p:nvSpPr>
          <p:cNvPr id="422989" name="Text Box 77">
            <a:extLst>
              <a:ext uri="{FF2B5EF4-FFF2-40B4-BE49-F238E27FC236}">
                <a16:creationId xmlns:a16="http://schemas.microsoft.com/office/drawing/2014/main" id="{CB13DB24-80D2-1876-EAEE-45DC78F7CE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422998" name="Rectangle 86">
            <a:extLst>
              <a:ext uri="{FF2B5EF4-FFF2-40B4-BE49-F238E27FC236}">
                <a16:creationId xmlns:a16="http://schemas.microsoft.com/office/drawing/2014/main" id="{C1990BA3-9F3C-20B5-97B3-169D04376C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8177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04</a:t>
            </a:r>
          </a:p>
        </p:txBody>
      </p:sp>
      <p:sp>
        <p:nvSpPr>
          <p:cNvPr id="423000" name="Text Box 88">
            <a:extLst>
              <a:ext uri="{FF2B5EF4-FFF2-40B4-BE49-F238E27FC236}">
                <a16:creationId xmlns:a16="http://schemas.microsoft.com/office/drawing/2014/main" id="{F8965D69-ED5E-66C7-E2F4-4C56DC0EA0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97713" y="6284913"/>
            <a:ext cx="143668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en-US" sz="1200">
                <a:solidFill>
                  <a:schemeClr val="tx1"/>
                </a:solidFill>
                <a:latin typeface="Arial" panose="020B0604020202020204" pitchFamily="34" charset="0"/>
              </a:rPr>
              <a:t>Пособие с</a:t>
            </a: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. 39-41</a:t>
            </a:r>
          </a:p>
        </p:txBody>
      </p:sp>
      <p:sp>
        <p:nvSpPr>
          <p:cNvPr id="422997" name="Text Box 85">
            <a:extLst>
              <a:ext uri="{FF2B5EF4-FFF2-40B4-BE49-F238E27FC236}">
                <a16:creationId xmlns:a16="http://schemas.microsoft.com/office/drawing/2014/main" id="{A6F7357E-7FE6-0AE3-2B07-D60EB1C626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225" y="5949950"/>
            <a:ext cx="8501063" cy="519113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en-US" sz="2800">
                <a:solidFill>
                  <a:srgbClr val="FFFF00"/>
                </a:solidFill>
              </a:rPr>
              <a:t>Эти места Спаситель видел Своими глазами</a:t>
            </a:r>
            <a:r>
              <a:rPr lang="en-US" altLang="en-US" sz="2800">
                <a:solidFill>
                  <a:srgbClr val="FFFF00"/>
                </a:solidFill>
              </a:rPr>
              <a:t>.</a:t>
            </a:r>
          </a:p>
        </p:txBody>
      </p:sp>
      <p:pic>
        <p:nvPicPr>
          <p:cNvPr id="422952" name="Picture 40">
            <a:extLst>
              <a:ext uri="{FF2B5EF4-FFF2-40B4-BE49-F238E27FC236}">
                <a16:creationId xmlns:a16="http://schemas.microsoft.com/office/drawing/2014/main" id="{53D4C8DE-AA9B-5B06-8F29-7B1D3D10E1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24" t="20508" r="41418" b="49136"/>
          <a:stretch>
            <a:fillRect/>
          </a:stretch>
        </p:blipFill>
        <p:spPr bwMode="auto">
          <a:xfrm>
            <a:off x="1106488" y="3184525"/>
            <a:ext cx="3468687" cy="247015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dist="89803" dir="2700000" algn="ctr" rotWithShape="0">
              <a:srgbClr val="0A0A0A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3014" name="Text Box 102">
            <a:extLst>
              <a:ext uri="{FF2B5EF4-FFF2-40B4-BE49-F238E27FC236}">
                <a16:creationId xmlns:a16="http://schemas.microsoft.com/office/drawing/2014/main" id="{025F5470-2488-E9C3-B7E3-5B4F96E0AB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6200" y="5311775"/>
            <a:ext cx="3105150" cy="33655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1600">
                <a:solidFill>
                  <a:srgbClr val="FFFF00"/>
                </a:solidFill>
              </a:rPr>
              <a:t>     Верховья Иордана</a:t>
            </a:r>
          </a:p>
        </p:txBody>
      </p:sp>
      <p:pic>
        <p:nvPicPr>
          <p:cNvPr id="422992" name="Picture 80">
            <a:extLst>
              <a:ext uri="{FF2B5EF4-FFF2-40B4-BE49-F238E27FC236}">
                <a16:creationId xmlns:a16="http://schemas.microsoft.com/office/drawing/2014/main" id="{844FBDF0-AE51-B3E1-4E45-5526EE75E5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554038"/>
            <a:ext cx="4138613" cy="2566987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dist="89803" dir="2700000" algn="ctr" rotWithShape="0">
              <a:srgbClr val="0A0A0A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3016" name="Text Box 104">
            <a:extLst>
              <a:ext uri="{FF2B5EF4-FFF2-40B4-BE49-F238E27FC236}">
                <a16:creationId xmlns:a16="http://schemas.microsoft.com/office/drawing/2014/main" id="{CFF1F906-1589-6A01-3A9C-AD5310AB6E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1038" y="2770188"/>
            <a:ext cx="316388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1600">
                <a:solidFill>
                  <a:schemeClr val="bg2"/>
                </a:solidFill>
              </a:rPr>
              <a:t>      Горы Иудейские</a:t>
            </a:r>
          </a:p>
        </p:txBody>
      </p:sp>
      <p:pic>
        <p:nvPicPr>
          <p:cNvPr id="423021" name="Picture 109">
            <a:extLst>
              <a:ext uri="{FF2B5EF4-FFF2-40B4-BE49-F238E27FC236}">
                <a16:creationId xmlns:a16="http://schemas.microsoft.com/office/drawing/2014/main" id="{ED771423-8786-48A6-A8DA-F21F32BDFE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0"/>
          <a:stretch>
            <a:fillRect/>
          </a:stretch>
        </p:blipFill>
        <p:spPr bwMode="auto">
          <a:xfrm>
            <a:off x="4083050" y="781050"/>
            <a:ext cx="4035425" cy="2744788"/>
          </a:xfrm>
          <a:prstGeom prst="rect">
            <a:avLst/>
          </a:prstGeom>
          <a:noFill/>
          <a:ln w="76200">
            <a:solidFill>
              <a:srgbClr val="800000"/>
            </a:solidFill>
            <a:miter lim="800000"/>
            <a:headEnd/>
            <a:tailEnd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3012" name="Text Box 100">
            <a:extLst>
              <a:ext uri="{FF2B5EF4-FFF2-40B4-BE49-F238E27FC236}">
                <a16:creationId xmlns:a16="http://schemas.microsoft.com/office/drawing/2014/main" id="{457F439A-F295-59CE-8410-AC764DA097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65675" y="3128963"/>
            <a:ext cx="30480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B35A17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1600">
                <a:solidFill>
                  <a:srgbClr val="A50021"/>
                </a:solidFill>
              </a:rPr>
              <a:t>  </a:t>
            </a:r>
            <a:r>
              <a:rPr lang="ru-RU" altLang="en-US" sz="1600">
                <a:solidFill>
                  <a:srgbClr val="FFFF00"/>
                </a:solidFill>
              </a:rPr>
              <a:t>Холмы у Капернаума</a:t>
            </a:r>
          </a:p>
        </p:txBody>
      </p:sp>
      <p:sp>
        <p:nvSpPr>
          <p:cNvPr id="422975" name="AutoShape 63">
            <a:extLst>
              <a:ext uri="{FF2B5EF4-FFF2-40B4-BE49-F238E27FC236}">
                <a16:creationId xmlns:a16="http://schemas.microsoft.com/office/drawing/2014/main" id="{9C8A7146-4CD7-01E5-5C2C-F25BEE3506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2976" name="Rectangle 64">
            <a:extLst>
              <a:ext uri="{FF2B5EF4-FFF2-40B4-BE49-F238E27FC236}">
                <a16:creationId xmlns:a16="http://schemas.microsoft.com/office/drawing/2014/main" id="{8A467FD7-F571-0F9E-F406-F481EBC141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2977" name="Line 65">
            <a:extLst>
              <a:ext uri="{FF2B5EF4-FFF2-40B4-BE49-F238E27FC236}">
                <a16:creationId xmlns:a16="http://schemas.microsoft.com/office/drawing/2014/main" id="{B0174278-CE07-8F8D-0F1B-8C2B6579CF8A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2978" name="Line 66">
            <a:extLst>
              <a:ext uri="{FF2B5EF4-FFF2-40B4-BE49-F238E27FC236}">
                <a16:creationId xmlns:a16="http://schemas.microsoft.com/office/drawing/2014/main" id="{142A3EEA-0359-AA35-A017-D4E28CD36FB8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2979" name="Line 67">
            <a:extLst>
              <a:ext uri="{FF2B5EF4-FFF2-40B4-BE49-F238E27FC236}">
                <a16:creationId xmlns:a16="http://schemas.microsoft.com/office/drawing/2014/main" id="{78DE9D82-9B8E-F647-6667-E5D93F8F9ADB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2980" name="Line 68">
            <a:extLst>
              <a:ext uri="{FF2B5EF4-FFF2-40B4-BE49-F238E27FC236}">
                <a16:creationId xmlns:a16="http://schemas.microsoft.com/office/drawing/2014/main" id="{1B057242-BA80-174A-BF8A-0B9C3BFF9E3A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2981" name="Line 69">
            <a:extLst>
              <a:ext uri="{FF2B5EF4-FFF2-40B4-BE49-F238E27FC236}">
                <a16:creationId xmlns:a16="http://schemas.microsoft.com/office/drawing/2014/main" id="{7EAF03BF-5508-99F3-A720-0B197FDC6889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2982" name="Rectangle 70">
            <a:extLst>
              <a:ext uri="{FF2B5EF4-FFF2-40B4-BE49-F238E27FC236}">
                <a16:creationId xmlns:a16="http://schemas.microsoft.com/office/drawing/2014/main" id="{656465F1-02C2-0848-8E90-749731E3C8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3429000"/>
            <a:ext cx="714375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1200">
                <a:solidFill>
                  <a:srgbClr val="000000"/>
                </a:solidFill>
                <a:latin typeface="Chicago" charset="0"/>
              </a:rPr>
              <a:t>ИИСУС</a:t>
            </a:r>
            <a:endParaRPr lang="en-US" altLang="en-US" sz="1200">
              <a:solidFill>
                <a:srgbClr val="000000"/>
              </a:solidFill>
              <a:latin typeface="Chicago" charset="0"/>
            </a:endParaRPr>
          </a:p>
        </p:txBody>
      </p:sp>
      <p:sp>
        <p:nvSpPr>
          <p:cNvPr id="422983" name="Rectangle 71">
            <a:extLst>
              <a:ext uri="{FF2B5EF4-FFF2-40B4-BE49-F238E27FC236}">
                <a16:creationId xmlns:a16="http://schemas.microsoft.com/office/drawing/2014/main" id="{65FCC782-5487-803E-9001-FF2E8423BF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2984" name="Line 72">
            <a:extLst>
              <a:ext uri="{FF2B5EF4-FFF2-40B4-BE49-F238E27FC236}">
                <a16:creationId xmlns:a16="http://schemas.microsoft.com/office/drawing/2014/main" id="{4DF2E315-B4B5-7058-1256-9B2CF0BFC6C7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2985" name="Line 73">
            <a:extLst>
              <a:ext uri="{FF2B5EF4-FFF2-40B4-BE49-F238E27FC236}">
                <a16:creationId xmlns:a16="http://schemas.microsoft.com/office/drawing/2014/main" id="{54C5C500-B6B3-F37C-B133-C944EF592E8C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2986" name="Rectangle 74">
            <a:extLst>
              <a:ext uri="{FF2B5EF4-FFF2-40B4-BE49-F238E27FC236}">
                <a16:creationId xmlns:a16="http://schemas.microsoft.com/office/drawing/2014/main" id="{BE00724A-D3E3-35EA-AE72-B20D3429D2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2987" name="Rectangle 75">
            <a:extLst>
              <a:ext uri="{FF2B5EF4-FFF2-40B4-BE49-F238E27FC236}">
                <a16:creationId xmlns:a16="http://schemas.microsoft.com/office/drawing/2014/main" id="{307B498F-38FA-EFE8-45DB-CE1053EAB1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2988" name="Rectangle 76">
            <a:extLst>
              <a:ext uri="{FF2B5EF4-FFF2-40B4-BE49-F238E27FC236}">
                <a16:creationId xmlns:a16="http://schemas.microsoft.com/office/drawing/2014/main" id="{73FC255C-8764-FE09-6D73-113C39AA7B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9600" y="3614738"/>
            <a:ext cx="593725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10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pitchFamily="2" charset="0"/>
              </a:rPr>
              <a:t>Жизнь</a:t>
            </a:r>
            <a:endParaRPr lang="en-US" altLang="en-US" sz="1000" i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elvetica" pitchFamily="2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229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230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230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30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229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230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230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230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3006" grpId="1" animBg="1"/>
      <p:bldP spid="423007" grpId="0"/>
      <p:bldP spid="423014" grpId="0"/>
      <p:bldP spid="423016" grpId="0"/>
      <p:bldP spid="423012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0980" name="Group 116">
            <a:extLst>
              <a:ext uri="{FF2B5EF4-FFF2-40B4-BE49-F238E27FC236}">
                <a16:creationId xmlns:a16="http://schemas.microsoft.com/office/drawing/2014/main" id="{E215E87B-E857-D01D-48A5-5204CFC70CD3}"/>
              </a:ext>
            </a:extLst>
          </p:cNvPr>
          <p:cNvGrpSpPr>
            <a:grpSpLocks/>
          </p:cNvGrpSpPr>
          <p:nvPr/>
        </p:nvGrpSpPr>
        <p:grpSpPr bwMode="auto">
          <a:xfrm>
            <a:off x="11113" y="12700"/>
            <a:ext cx="1978025" cy="1955800"/>
            <a:chOff x="0" y="0"/>
            <a:chExt cx="1246" cy="1232"/>
          </a:xfrm>
        </p:grpSpPr>
        <p:sp>
          <p:nvSpPr>
            <p:cNvPr id="420981" name="Rectangle 117">
              <a:extLst>
                <a:ext uri="{FF2B5EF4-FFF2-40B4-BE49-F238E27FC236}">
                  <a16:creationId xmlns:a16="http://schemas.microsoft.com/office/drawing/2014/main" id="{A7EEE2A7-2797-8F2F-B778-CD9FD30B89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246" cy="123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982" name="Rectangle 118">
              <a:extLst>
                <a:ext uri="{FF2B5EF4-FFF2-40B4-BE49-F238E27FC236}">
                  <a16:creationId xmlns:a16="http://schemas.microsoft.com/office/drawing/2014/main" id="{02763D79-FA00-FB3E-0972-787449CCD6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6" y="202"/>
              <a:ext cx="1000" cy="1030"/>
            </a:xfrm>
            <a:prstGeom prst="rect">
              <a:avLst/>
            </a:prstGeom>
            <a:solidFill>
              <a:srgbClr val="47474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983" name="Rectangle 119">
              <a:extLst>
                <a:ext uri="{FF2B5EF4-FFF2-40B4-BE49-F238E27FC236}">
                  <a16:creationId xmlns:a16="http://schemas.microsoft.com/office/drawing/2014/main" id="{286507F2-95A1-3451-7D88-69D3CB0A5A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172" cy="1165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20984" name="Group 120">
            <a:extLst>
              <a:ext uri="{FF2B5EF4-FFF2-40B4-BE49-F238E27FC236}">
                <a16:creationId xmlns:a16="http://schemas.microsoft.com/office/drawing/2014/main" id="{5F2FA66C-C0A7-A9A3-0074-5FC5BB039CEA}"/>
              </a:ext>
            </a:extLst>
          </p:cNvPr>
          <p:cNvGrpSpPr>
            <a:grpSpLocks/>
          </p:cNvGrpSpPr>
          <p:nvPr/>
        </p:nvGrpSpPr>
        <p:grpSpPr bwMode="auto">
          <a:xfrm>
            <a:off x="11113" y="12700"/>
            <a:ext cx="2249487" cy="1955800"/>
            <a:chOff x="0" y="0"/>
            <a:chExt cx="1246" cy="1232"/>
          </a:xfrm>
        </p:grpSpPr>
        <p:sp>
          <p:nvSpPr>
            <p:cNvPr id="420985" name="Rectangle 121">
              <a:extLst>
                <a:ext uri="{FF2B5EF4-FFF2-40B4-BE49-F238E27FC236}">
                  <a16:creationId xmlns:a16="http://schemas.microsoft.com/office/drawing/2014/main" id="{61845075-46F7-0EA5-B1B7-A893C0D377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246" cy="123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986" name="Rectangle 122">
              <a:extLst>
                <a:ext uri="{FF2B5EF4-FFF2-40B4-BE49-F238E27FC236}">
                  <a16:creationId xmlns:a16="http://schemas.microsoft.com/office/drawing/2014/main" id="{7F0E4B22-4BE4-C832-5BE5-3FF0D590C7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6" y="202"/>
              <a:ext cx="1000" cy="1030"/>
            </a:xfrm>
            <a:prstGeom prst="rect">
              <a:avLst/>
            </a:prstGeom>
            <a:solidFill>
              <a:srgbClr val="47474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987" name="Rectangle 123">
              <a:extLst>
                <a:ext uri="{FF2B5EF4-FFF2-40B4-BE49-F238E27FC236}">
                  <a16:creationId xmlns:a16="http://schemas.microsoft.com/office/drawing/2014/main" id="{D66DDEFD-29E1-8BD8-9A94-BB701556C7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172" cy="1165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420972" name="Picture 108">
            <a:extLst>
              <a:ext uri="{FF2B5EF4-FFF2-40B4-BE49-F238E27FC236}">
                <a16:creationId xmlns:a16="http://schemas.microsoft.com/office/drawing/2014/main" id="{5D4A3251-62F2-92F3-2901-A3A341916390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12"/>
          <a:stretch>
            <a:fillRect/>
          </a:stretch>
        </p:blipFill>
        <p:spPr bwMode="auto">
          <a:xfrm>
            <a:off x="1065213" y="566738"/>
            <a:ext cx="7424737" cy="4897437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 r:embed="rId4"/>
                  <a:srcRect b="8212"/>
                  <a:stretch>
                    <a:fillRect/>
                  </a:stretch>
                </a:blipFill>
              </a14:hiddenFill>
            </a:ext>
          </a:extLst>
        </p:spPr>
      </p:pic>
      <p:sp>
        <p:nvSpPr>
          <p:cNvPr id="420866" name="Rectangle 2">
            <a:extLst>
              <a:ext uri="{FF2B5EF4-FFF2-40B4-BE49-F238E27FC236}">
                <a16:creationId xmlns:a16="http://schemas.microsoft.com/office/drawing/2014/main" id="{996BD4CE-F766-1A4B-FE1F-24835714A4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2925" y="234950"/>
            <a:ext cx="742950" cy="1433513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979" name="Rectangle 115">
            <a:extLst>
              <a:ext uri="{FF2B5EF4-FFF2-40B4-BE49-F238E27FC236}">
                <a16:creationId xmlns:a16="http://schemas.microsoft.com/office/drawing/2014/main" id="{476C1419-28D5-7C9F-9060-6791195D81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77938" y="4984750"/>
            <a:ext cx="6688137" cy="550863"/>
          </a:xfrm>
          <a:prstGeom prst="rect">
            <a:avLst/>
          </a:prstGeom>
          <a:solidFill>
            <a:srgbClr val="1A0004">
              <a:alpha val="210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878" name="Rectangle 14">
            <a:extLst>
              <a:ext uri="{FF2B5EF4-FFF2-40B4-BE49-F238E27FC236}">
                <a16:creationId xmlns:a16="http://schemas.microsoft.com/office/drawing/2014/main" id="{5A46BB15-CF40-177C-0A5F-6260BBD824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89788" y="5930900"/>
            <a:ext cx="1176337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897" name="Rectangle 33">
            <a:extLst>
              <a:ext uri="{FF2B5EF4-FFF2-40B4-BE49-F238E27FC236}">
                <a16:creationId xmlns:a16="http://schemas.microsoft.com/office/drawing/2014/main" id="{795F4589-6B2B-F7D0-3B4E-B1C05EF276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2300" y="5592763"/>
            <a:ext cx="8226425" cy="968375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altLang="en-US" sz="2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“</a:t>
            </a:r>
            <a:r>
              <a:rPr lang="ru-RU" altLang="en-US" sz="2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Отче!</a:t>
            </a:r>
            <a:r>
              <a:rPr lang="en-US" altLang="en-US" sz="2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, </a:t>
            </a:r>
            <a:r>
              <a:rPr lang="ru-RU" altLang="en-US" sz="2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о, если бы Ты благоволил пронести чашу сию мимо Меня! Впрочем, не Моя воля,            но Твоя да будет</a:t>
            </a:r>
            <a:r>
              <a:rPr lang="en-US" altLang="en-US" sz="2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.”</a:t>
            </a:r>
          </a:p>
        </p:txBody>
      </p:sp>
      <p:sp>
        <p:nvSpPr>
          <p:cNvPr id="420898" name="Text Box 34">
            <a:extLst>
              <a:ext uri="{FF2B5EF4-FFF2-40B4-BE49-F238E27FC236}">
                <a16:creationId xmlns:a16="http://schemas.microsoft.com/office/drawing/2014/main" id="{C63218EF-3F8F-A60D-0EEB-8876BEDD45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0613" y="5008563"/>
            <a:ext cx="7404100" cy="519112"/>
          </a:xfrm>
          <a:prstGeom prst="rect">
            <a:avLst/>
          </a:prstGeom>
          <a:solidFill>
            <a:srgbClr val="4D4D4D">
              <a:alpha val="66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en-US" sz="2800">
                <a:solidFill>
                  <a:schemeClr val="tx1"/>
                </a:solidFill>
              </a:rPr>
              <a:t>Гора Елеонская</a:t>
            </a:r>
            <a:r>
              <a:rPr lang="en-US" altLang="en-US" sz="2800">
                <a:solidFill>
                  <a:schemeClr val="tx1"/>
                </a:solidFill>
              </a:rPr>
              <a:t>:</a:t>
            </a:r>
            <a:r>
              <a:rPr lang="en-US" altLang="en-US" sz="2800">
                <a:solidFill>
                  <a:schemeClr val="bg2"/>
                </a:solidFill>
              </a:rPr>
              <a:t> </a:t>
            </a:r>
            <a:r>
              <a:rPr lang="ru-RU" altLang="en-US" sz="2800">
                <a:solidFill>
                  <a:schemeClr val="tx1"/>
                </a:solidFill>
              </a:rPr>
              <a:t>Гефсиманский сад</a:t>
            </a:r>
            <a:endParaRPr lang="en-US" altLang="en-US" sz="2800">
              <a:solidFill>
                <a:schemeClr val="tx1"/>
              </a:solidFill>
            </a:endParaRPr>
          </a:p>
        </p:txBody>
      </p:sp>
      <p:sp>
        <p:nvSpPr>
          <p:cNvPr id="420933" name="Text Box 69">
            <a:extLst>
              <a:ext uri="{FF2B5EF4-FFF2-40B4-BE49-F238E27FC236}">
                <a16:creationId xmlns:a16="http://schemas.microsoft.com/office/drawing/2014/main" id="{B3837A6C-9B0C-04EE-800A-51B25636CE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5825" y="66675"/>
            <a:ext cx="5957888" cy="30480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1400">
                <a:solidFill>
                  <a:schemeClr val="tx1"/>
                </a:solidFill>
              </a:rPr>
              <a:t>Луки</a:t>
            </a:r>
            <a:r>
              <a:rPr lang="en-US" altLang="en-US" sz="1400">
                <a:solidFill>
                  <a:schemeClr val="tx1"/>
                </a:solidFill>
              </a:rPr>
              <a:t> 22:42</a:t>
            </a:r>
          </a:p>
        </p:txBody>
      </p:sp>
      <p:sp>
        <p:nvSpPr>
          <p:cNvPr id="420950" name="AutoShape 86">
            <a:extLst>
              <a:ext uri="{FF2B5EF4-FFF2-40B4-BE49-F238E27FC236}">
                <a16:creationId xmlns:a16="http://schemas.microsoft.com/office/drawing/2014/main" id="{E7C92470-191F-AB3B-74F4-B9600F73D5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951" name="Rectangle 87">
            <a:extLst>
              <a:ext uri="{FF2B5EF4-FFF2-40B4-BE49-F238E27FC236}">
                <a16:creationId xmlns:a16="http://schemas.microsoft.com/office/drawing/2014/main" id="{F23C91D4-3878-2F30-3F16-70A7722D32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952" name="Line 88">
            <a:extLst>
              <a:ext uri="{FF2B5EF4-FFF2-40B4-BE49-F238E27FC236}">
                <a16:creationId xmlns:a16="http://schemas.microsoft.com/office/drawing/2014/main" id="{0DA8AA5D-6E5F-65EA-861C-C1B3DD448744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953" name="Line 89">
            <a:extLst>
              <a:ext uri="{FF2B5EF4-FFF2-40B4-BE49-F238E27FC236}">
                <a16:creationId xmlns:a16="http://schemas.microsoft.com/office/drawing/2014/main" id="{92FAA0B9-C053-2EFB-C11B-B282BD3C2A36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954" name="Line 90">
            <a:extLst>
              <a:ext uri="{FF2B5EF4-FFF2-40B4-BE49-F238E27FC236}">
                <a16:creationId xmlns:a16="http://schemas.microsoft.com/office/drawing/2014/main" id="{1FF0042E-DB23-44A0-093D-0E35AB8B26EF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955" name="Line 91">
            <a:extLst>
              <a:ext uri="{FF2B5EF4-FFF2-40B4-BE49-F238E27FC236}">
                <a16:creationId xmlns:a16="http://schemas.microsoft.com/office/drawing/2014/main" id="{ED4A1B10-DD25-9FFD-C1B3-F050E869CF84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956" name="Line 92">
            <a:extLst>
              <a:ext uri="{FF2B5EF4-FFF2-40B4-BE49-F238E27FC236}">
                <a16:creationId xmlns:a16="http://schemas.microsoft.com/office/drawing/2014/main" id="{F0159E1B-9F69-6FA7-A609-E73700C8BB0B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957" name="Rectangle 93">
            <a:extLst>
              <a:ext uri="{FF2B5EF4-FFF2-40B4-BE49-F238E27FC236}">
                <a16:creationId xmlns:a16="http://schemas.microsoft.com/office/drawing/2014/main" id="{CEC4D35C-5B7B-89F6-863E-53FC088847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3429000"/>
            <a:ext cx="714375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1200">
                <a:solidFill>
                  <a:srgbClr val="000000"/>
                </a:solidFill>
                <a:latin typeface="Chicago" charset="0"/>
              </a:rPr>
              <a:t>ИИСУС</a:t>
            </a:r>
            <a:endParaRPr lang="en-US" altLang="en-US" sz="1200">
              <a:solidFill>
                <a:srgbClr val="000000"/>
              </a:solidFill>
              <a:latin typeface="Chicago" charset="0"/>
            </a:endParaRPr>
          </a:p>
        </p:txBody>
      </p:sp>
      <p:sp>
        <p:nvSpPr>
          <p:cNvPr id="420958" name="Rectangle 94">
            <a:extLst>
              <a:ext uri="{FF2B5EF4-FFF2-40B4-BE49-F238E27FC236}">
                <a16:creationId xmlns:a16="http://schemas.microsoft.com/office/drawing/2014/main" id="{5A536CB2-466D-3064-403D-EB824CD9FE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81975" y="3751263"/>
            <a:ext cx="5492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9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pitchFamily="2" charset="0"/>
              </a:rPr>
              <a:t>Крест</a:t>
            </a:r>
            <a:endParaRPr lang="en-US" altLang="en-US" sz="900" i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elvetica" pitchFamily="2" charset="0"/>
            </a:endParaRPr>
          </a:p>
        </p:txBody>
      </p:sp>
      <p:sp>
        <p:nvSpPr>
          <p:cNvPr id="420959" name="Rectangle 95">
            <a:extLst>
              <a:ext uri="{FF2B5EF4-FFF2-40B4-BE49-F238E27FC236}">
                <a16:creationId xmlns:a16="http://schemas.microsoft.com/office/drawing/2014/main" id="{9979259C-82B2-15C7-5A87-AE1D3DAC66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960" name="Line 96">
            <a:extLst>
              <a:ext uri="{FF2B5EF4-FFF2-40B4-BE49-F238E27FC236}">
                <a16:creationId xmlns:a16="http://schemas.microsoft.com/office/drawing/2014/main" id="{356C268D-D042-AF23-FE5E-F8907D5C07DD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961" name="Line 97">
            <a:extLst>
              <a:ext uri="{FF2B5EF4-FFF2-40B4-BE49-F238E27FC236}">
                <a16:creationId xmlns:a16="http://schemas.microsoft.com/office/drawing/2014/main" id="{5EF9E651-1635-B678-67E4-4048E482457E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962" name="Rectangle 98">
            <a:extLst>
              <a:ext uri="{FF2B5EF4-FFF2-40B4-BE49-F238E27FC236}">
                <a16:creationId xmlns:a16="http://schemas.microsoft.com/office/drawing/2014/main" id="{9ABBB13E-8D85-5724-EE3D-B04327CF4E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963" name="Rectangle 99">
            <a:extLst>
              <a:ext uri="{FF2B5EF4-FFF2-40B4-BE49-F238E27FC236}">
                <a16:creationId xmlns:a16="http://schemas.microsoft.com/office/drawing/2014/main" id="{1C5CD8F2-3DF6-02E3-6CEF-35BA1726C2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964" name="Rectangle 100">
            <a:extLst>
              <a:ext uri="{FF2B5EF4-FFF2-40B4-BE49-F238E27FC236}">
                <a16:creationId xmlns:a16="http://schemas.microsoft.com/office/drawing/2014/main" id="{881C901A-EBC3-94BC-6564-8C0CFC9E97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9600" y="3614738"/>
            <a:ext cx="593725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10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pitchFamily="2" charset="0"/>
              </a:rPr>
              <a:t>Жизнь</a:t>
            </a:r>
            <a:endParaRPr lang="en-US" altLang="en-US" sz="1000" i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elvetica" pitchFamily="2" charset="0"/>
            </a:endParaRPr>
          </a:p>
        </p:txBody>
      </p:sp>
      <p:sp>
        <p:nvSpPr>
          <p:cNvPr id="420965" name="Text Box 101">
            <a:extLst>
              <a:ext uri="{FF2B5EF4-FFF2-40B4-BE49-F238E27FC236}">
                <a16:creationId xmlns:a16="http://schemas.microsoft.com/office/drawing/2014/main" id="{E9FB640B-C2D0-5115-15F8-430AFDA02A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8550" y="90488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420968" name="Text Box 104">
            <a:extLst>
              <a:ext uri="{FF2B5EF4-FFF2-40B4-BE49-F238E27FC236}">
                <a16:creationId xmlns:a16="http://schemas.microsoft.com/office/drawing/2014/main" id="{33097998-BBE8-3C4F-3FFF-77B18BD6AC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2025" y="6467475"/>
            <a:ext cx="2984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FFFF"/>
                </a:solidFill>
              </a:rPr>
              <a:t>1</a:t>
            </a:r>
          </a:p>
        </p:txBody>
      </p:sp>
      <p:sp>
        <p:nvSpPr>
          <p:cNvPr id="420969" name="Rectangle 105">
            <a:extLst>
              <a:ext uri="{FF2B5EF4-FFF2-40B4-BE49-F238E27FC236}">
                <a16:creationId xmlns:a16="http://schemas.microsoft.com/office/drawing/2014/main" id="{ACD6FF9F-BDAF-8079-6154-17CAB7FFD3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8177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49</a:t>
            </a:r>
          </a:p>
        </p:txBody>
      </p:sp>
      <p:sp>
        <p:nvSpPr>
          <p:cNvPr id="420970" name="Text Box 106">
            <a:extLst>
              <a:ext uri="{FF2B5EF4-FFF2-40B4-BE49-F238E27FC236}">
                <a16:creationId xmlns:a16="http://schemas.microsoft.com/office/drawing/2014/main" id="{82ADBEB5-3F3C-760B-41A9-96B5145D74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97713" y="6284913"/>
            <a:ext cx="143668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en-US" sz="1200">
                <a:solidFill>
                  <a:schemeClr val="tx1"/>
                </a:solidFill>
                <a:latin typeface="Arial" panose="020B0604020202020204" pitchFamily="34" charset="0"/>
              </a:rPr>
              <a:t>Пособие с</a:t>
            </a: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. 39-41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20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08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0897" grpId="0" autoUpdateAnimBg="0"/>
      <p:bldP spid="420898" grpId="0" animBg="1" autoUpdateAnimBg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890" name="Rectangle 2">
            <a:extLst>
              <a:ext uri="{FF2B5EF4-FFF2-40B4-BE49-F238E27FC236}">
                <a16:creationId xmlns:a16="http://schemas.microsoft.com/office/drawing/2014/main" id="{1F40A880-80FB-5E1B-7FF2-7D9035B90B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2925" y="234950"/>
            <a:ext cx="742950" cy="1433513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1891" name="Rectangle 3">
            <a:extLst>
              <a:ext uri="{FF2B5EF4-FFF2-40B4-BE49-F238E27FC236}">
                <a16:creationId xmlns:a16="http://schemas.microsoft.com/office/drawing/2014/main" id="{EFA8BE29-9093-DE4C-42B3-8001DD53F3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9600" y="1397000"/>
            <a:ext cx="2997200" cy="4368800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50800">
                <a:solidFill>
                  <a:schemeClr val="folHlink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1892" name="AutoShape 4">
            <a:extLst>
              <a:ext uri="{FF2B5EF4-FFF2-40B4-BE49-F238E27FC236}">
                <a16:creationId xmlns:a16="http://schemas.microsoft.com/office/drawing/2014/main" id="{0CF37A7E-10D0-22FD-CF16-9B6D768D1B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1893" name="Rectangle 5">
            <a:extLst>
              <a:ext uri="{FF2B5EF4-FFF2-40B4-BE49-F238E27FC236}">
                <a16:creationId xmlns:a16="http://schemas.microsoft.com/office/drawing/2014/main" id="{B0ED4535-7F64-53F4-65FA-1BB93906A2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1894" name="Rectangle 6">
            <a:extLst>
              <a:ext uri="{FF2B5EF4-FFF2-40B4-BE49-F238E27FC236}">
                <a16:creationId xmlns:a16="http://schemas.microsoft.com/office/drawing/2014/main" id="{90AC6DA3-F9A4-FD23-8A32-81812AA07F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19413" y="914400"/>
            <a:ext cx="1965325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en-US" sz="2800" b="0">
                <a:solidFill>
                  <a:schemeClr val="accent1"/>
                </a:solidFill>
                <a:latin typeface="Times" panose="020F07020304040A0204" pitchFamily="34" charset="0"/>
              </a:rPr>
              <a:t>   </a:t>
            </a:r>
            <a:r>
              <a:rPr lang="ru-RU" altLang="en-US" sz="3200">
                <a:solidFill>
                  <a:schemeClr val="accent1"/>
                </a:solidFill>
                <a:latin typeface="Times" panose="020F07020304040A0204" pitchFamily="34" charset="0"/>
              </a:rPr>
              <a:t>ИИСУС</a:t>
            </a:r>
            <a:endParaRPr lang="en-US" altLang="en-US" sz="3200">
              <a:solidFill>
                <a:schemeClr val="accent1"/>
              </a:solidFill>
              <a:latin typeface="Times" panose="020F07020304040A0204" pitchFamily="34" charset="0"/>
            </a:endParaRPr>
          </a:p>
        </p:txBody>
      </p:sp>
      <p:sp>
        <p:nvSpPr>
          <p:cNvPr id="421895" name="Line 7">
            <a:extLst>
              <a:ext uri="{FF2B5EF4-FFF2-40B4-BE49-F238E27FC236}">
                <a16:creationId xmlns:a16="http://schemas.microsoft.com/office/drawing/2014/main" id="{731A8CD2-D440-1712-4F54-4BDC0C046678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0100" y="27178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1896" name="Line 8">
            <a:extLst>
              <a:ext uri="{FF2B5EF4-FFF2-40B4-BE49-F238E27FC236}">
                <a16:creationId xmlns:a16="http://schemas.microsoft.com/office/drawing/2014/main" id="{F3462B24-3CDA-C075-B2BE-392DDC1B214C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0100" y="31750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1897" name="Line 9">
            <a:extLst>
              <a:ext uri="{FF2B5EF4-FFF2-40B4-BE49-F238E27FC236}">
                <a16:creationId xmlns:a16="http://schemas.microsoft.com/office/drawing/2014/main" id="{545B51B8-5719-C455-18B4-D0005ED1A5A1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0100" y="50038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1898" name="Line 10">
            <a:extLst>
              <a:ext uri="{FF2B5EF4-FFF2-40B4-BE49-F238E27FC236}">
                <a16:creationId xmlns:a16="http://schemas.microsoft.com/office/drawing/2014/main" id="{B1418563-2832-BE85-70D9-60343F538B78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0100" y="22606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1899" name="Line 11">
            <a:extLst>
              <a:ext uri="{FF2B5EF4-FFF2-40B4-BE49-F238E27FC236}">
                <a16:creationId xmlns:a16="http://schemas.microsoft.com/office/drawing/2014/main" id="{A901FC71-5E4D-D340-1ABA-D5998F1D7359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0100" y="3632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1900" name="Line 12">
            <a:extLst>
              <a:ext uri="{FF2B5EF4-FFF2-40B4-BE49-F238E27FC236}">
                <a16:creationId xmlns:a16="http://schemas.microsoft.com/office/drawing/2014/main" id="{9001512C-46D1-502D-6AA8-207A43EB6879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0100" y="45466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1901" name="Line 13">
            <a:extLst>
              <a:ext uri="{FF2B5EF4-FFF2-40B4-BE49-F238E27FC236}">
                <a16:creationId xmlns:a16="http://schemas.microsoft.com/office/drawing/2014/main" id="{4489D646-9FFB-2B28-A74F-16C526877341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0100" y="40894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1902" name="Rectangle 14">
            <a:extLst>
              <a:ext uri="{FF2B5EF4-FFF2-40B4-BE49-F238E27FC236}">
                <a16:creationId xmlns:a16="http://schemas.microsoft.com/office/drawing/2014/main" id="{5865702B-949D-CCE1-585C-EFD49358D7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89788" y="5930900"/>
            <a:ext cx="1176337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1903" name="Rectangle 15">
            <a:extLst>
              <a:ext uri="{FF2B5EF4-FFF2-40B4-BE49-F238E27FC236}">
                <a16:creationId xmlns:a16="http://schemas.microsoft.com/office/drawing/2014/main" id="{F33782A7-7E68-B1B1-04D7-017A9E8820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6013" y="1730375"/>
            <a:ext cx="1835150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3600" i="1">
                <a:solidFill>
                  <a:schemeClr val="accent1"/>
                </a:solidFill>
                <a:latin typeface="Times" panose="020F07020304040A0204" pitchFamily="34" charset="0"/>
              </a:rPr>
              <a:t>ЖИЗНЬ</a:t>
            </a:r>
            <a:endParaRPr lang="en-US" altLang="en-US" sz="3600" i="1">
              <a:solidFill>
                <a:schemeClr val="accent1"/>
              </a:solidFill>
              <a:latin typeface="Times" panose="020F07020304040A0204" pitchFamily="34" charset="0"/>
            </a:endParaRPr>
          </a:p>
        </p:txBody>
      </p:sp>
      <p:sp>
        <p:nvSpPr>
          <p:cNvPr id="421904" name="Rectangle 16">
            <a:extLst>
              <a:ext uri="{FF2B5EF4-FFF2-40B4-BE49-F238E27FC236}">
                <a16:creationId xmlns:a16="http://schemas.microsoft.com/office/drawing/2014/main" id="{5DFC54B7-4DEB-98D3-BCDD-69E4E56D19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2213" y="2197100"/>
            <a:ext cx="1658937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3600" i="1">
                <a:solidFill>
                  <a:schemeClr val="bg2"/>
                </a:solidFill>
                <a:latin typeface="Times" panose="020F07020304040A0204" pitchFamily="34" charset="0"/>
              </a:rPr>
              <a:t>КРЕСТ</a:t>
            </a:r>
            <a:endParaRPr lang="en-US" altLang="en-US" sz="3600" i="1">
              <a:solidFill>
                <a:schemeClr val="bg2"/>
              </a:solidFill>
              <a:latin typeface="Times" panose="020F07020304040A0204" pitchFamily="34" charset="0"/>
            </a:endParaRPr>
          </a:p>
        </p:txBody>
      </p:sp>
      <p:sp>
        <p:nvSpPr>
          <p:cNvPr id="421905" name="AutoShape 17">
            <a:extLst>
              <a:ext uri="{FF2B5EF4-FFF2-40B4-BE49-F238E27FC236}">
                <a16:creationId xmlns:a16="http://schemas.microsoft.com/office/drawing/2014/main" id="{B4065955-2D74-6B79-E9F0-707EE048D9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0438" y="2922588"/>
            <a:ext cx="1485900" cy="1200150"/>
          </a:xfrm>
          <a:prstGeom prst="star16">
            <a:avLst>
              <a:gd name="adj" fmla="val 37500"/>
            </a:avLst>
          </a:prstGeom>
          <a:gradFill rotWithShape="0">
            <a:gsLst>
              <a:gs pos="0">
                <a:srgbClr val="FFD34A"/>
              </a:gs>
              <a:gs pos="100000">
                <a:srgbClr val="FFD34A">
                  <a:gamma/>
                  <a:shade val="60000"/>
                  <a:invGamma/>
                </a:srgbClr>
              </a:gs>
            </a:gsLst>
            <a:path path="shape">
              <a:fillToRect l="50000" t="50000" r="50000" b="50000"/>
            </a:path>
          </a:gradFill>
          <a:ln w="50800">
            <a:solidFill>
              <a:schemeClr val="accent2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421909" name="Rectangle 21">
            <a:extLst>
              <a:ext uri="{FF2B5EF4-FFF2-40B4-BE49-F238E27FC236}">
                <a16:creationId xmlns:a16="http://schemas.microsoft.com/office/drawing/2014/main" id="{B3DA7365-4C39-934D-45C2-A2C43168B7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7600" y="2819400"/>
            <a:ext cx="4521200" cy="2832100"/>
          </a:xfrm>
          <a:prstGeom prst="rect">
            <a:avLst/>
          </a:prstGeom>
          <a:solidFill>
            <a:srgbClr val="006B61"/>
          </a:solidFill>
          <a:ln w="50800">
            <a:solidFill>
              <a:schemeClr val="accent2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421913" name="Text Box 25">
            <a:extLst>
              <a:ext uri="{FF2B5EF4-FFF2-40B4-BE49-F238E27FC236}">
                <a16:creationId xmlns:a16="http://schemas.microsoft.com/office/drawing/2014/main" id="{39BB3C18-1285-9FDD-6164-DE3AD7D940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84588" y="2781300"/>
            <a:ext cx="4729162" cy="579438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>
                <a:solidFill>
                  <a:srgbClr val="FAFD00"/>
                </a:solidFill>
              </a:rPr>
              <a:t>• </a:t>
            </a:r>
            <a:r>
              <a:rPr lang="ru-RU" altLang="en-US" sz="3200">
                <a:solidFill>
                  <a:srgbClr val="FAFD00"/>
                </a:solidFill>
              </a:rPr>
              <a:t>Новый Завет</a:t>
            </a:r>
            <a:endParaRPr lang="en-US" altLang="en-US" sz="3200">
              <a:solidFill>
                <a:srgbClr val="FAFD00"/>
              </a:solidFill>
            </a:endParaRPr>
          </a:p>
        </p:txBody>
      </p:sp>
      <p:sp>
        <p:nvSpPr>
          <p:cNvPr id="421914" name="Text Box 26">
            <a:extLst>
              <a:ext uri="{FF2B5EF4-FFF2-40B4-BE49-F238E27FC236}">
                <a16:creationId xmlns:a16="http://schemas.microsoft.com/office/drawing/2014/main" id="{EC97C1DC-4C1C-F44D-1E3F-9A65C5152E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87763" y="3871913"/>
            <a:ext cx="4037012" cy="579437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en-US" sz="3200">
                <a:solidFill>
                  <a:srgbClr val="FAFD00"/>
                </a:solidFill>
              </a:rPr>
              <a:t>• </a:t>
            </a:r>
            <a:r>
              <a:rPr lang="ru-RU" altLang="en-US" sz="3200">
                <a:solidFill>
                  <a:srgbClr val="FAFD00"/>
                </a:solidFill>
              </a:rPr>
              <a:t>Смерть Иисуса</a:t>
            </a:r>
            <a:endParaRPr lang="en-US" altLang="en-US" sz="1600" b="0"/>
          </a:p>
        </p:txBody>
      </p:sp>
      <p:sp>
        <p:nvSpPr>
          <p:cNvPr id="421916" name="Text Box 28">
            <a:extLst>
              <a:ext uri="{FF2B5EF4-FFF2-40B4-BE49-F238E27FC236}">
                <a16:creationId xmlns:a16="http://schemas.microsoft.com/office/drawing/2014/main" id="{D813E2EA-3C4E-C096-5F3E-0775F91DA5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5700" y="4424363"/>
            <a:ext cx="4483100" cy="579437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>
                <a:solidFill>
                  <a:srgbClr val="FAFD00"/>
                </a:solidFill>
              </a:rPr>
              <a:t>• </a:t>
            </a:r>
            <a:r>
              <a:rPr lang="ru-RU" altLang="en-US" sz="3200">
                <a:solidFill>
                  <a:srgbClr val="FAFD00"/>
                </a:solidFill>
              </a:rPr>
              <a:t>Его погребение</a:t>
            </a:r>
            <a:endParaRPr lang="en-US" altLang="en-US" sz="3200">
              <a:solidFill>
                <a:srgbClr val="FAFD00"/>
              </a:solidFill>
            </a:endParaRPr>
          </a:p>
        </p:txBody>
      </p:sp>
      <p:sp>
        <p:nvSpPr>
          <p:cNvPr id="421917" name="Text Box 29">
            <a:extLst>
              <a:ext uri="{FF2B5EF4-FFF2-40B4-BE49-F238E27FC236}">
                <a16:creationId xmlns:a16="http://schemas.microsoft.com/office/drawing/2014/main" id="{A83F8A57-EE9A-B726-55D9-72DF2DD6BB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81413" y="4965700"/>
            <a:ext cx="4410075" cy="579438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>
                <a:solidFill>
                  <a:srgbClr val="FAFD00"/>
                </a:solidFill>
              </a:rPr>
              <a:t>• </a:t>
            </a:r>
            <a:r>
              <a:rPr lang="ru-RU" altLang="en-US" sz="3200">
                <a:solidFill>
                  <a:srgbClr val="FAFD00"/>
                </a:solidFill>
              </a:rPr>
              <a:t>Его воскресение</a:t>
            </a:r>
            <a:endParaRPr lang="en-US" altLang="en-US" sz="3200">
              <a:solidFill>
                <a:srgbClr val="FAFD00"/>
              </a:solidFill>
            </a:endParaRPr>
          </a:p>
        </p:txBody>
      </p:sp>
      <p:sp>
        <p:nvSpPr>
          <p:cNvPr id="421952" name="Text Box 64">
            <a:extLst>
              <a:ext uri="{FF2B5EF4-FFF2-40B4-BE49-F238E27FC236}">
                <a16:creationId xmlns:a16="http://schemas.microsoft.com/office/drawing/2014/main" id="{D549C8EA-47CA-46B2-8DE3-C92558AE89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6300" y="63500"/>
            <a:ext cx="5957888" cy="30480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1400">
                <a:solidFill>
                  <a:schemeClr val="tx1"/>
                </a:solidFill>
              </a:rPr>
              <a:t>Матфея</a:t>
            </a:r>
            <a:r>
              <a:rPr lang="en-US" altLang="en-US" sz="1400">
                <a:solidFill>
                  <a:schemeClr val="tx1"/>
                </a:solidFill>
              </a:rPr>
              <a:t> 26-28; </a:t>
            </a:r>
            <a:r>
              <a:rPr lang="ru-RU" altLang="en-US" sz="1400">
                <a:solidFill>
                  <a:schemeClr val="tx1"/>
                </a:solidFill>
              </a:rPr>
              <a:t>Марка</a:t>
            </a:r>
            <a:r>
              <a:rPr lang="en-US" altLang="en-US" sz="1400">
                <a:solidFill>
                  <a:schemeClr val="tx1"/>
                </a:solidFill>
              </a:rPr>
              <a:t> 14-16; </a:t>
            </a:r>
            <a:r>
              <a:rPr lang="ru-RU" altLang="en-US" sz="1400">
                <a:solidFill>
                  <a:schemeClr val="tx1"/>
                </a:solidFill>
              </a:rPr>
              <a:t>Луки</a:t>
            </a:r>
            <a:r>
              <a:rPr lang="en-US" altLang="en-US" sz="1400">
                <a:solidFill>
                  <a:schemeClr val="tx1"/>
                </a:solidFill>
              </a:rPr>
              <a:t> 23-24; </a:t>
            </a:r>
            <a:r>
              <a:rPr lang="ru-RU" altLang="en-US" sz="1400">
                <a:solidFill>
                  <a:schemeClr val="tx1"/>
                </a:solidFill>
              </a:rPr>
              <a:t>Иоанна</a:t>
            </a:r>
            <a:r>
              <a:rPr lang="en-US" altLang="en-US" sz="1400">
                <a:solidFill>
                  <a:schemeClr val="tx1"/>
                </a:solidFill>
              </a:rPr>
              <a:t> 19-20</a:t>
            </a:r>
          </a:p>
        </p:txBody>
      </p:sp>
      <p:sp>
        <p:nvSpPr>
          <p:cNvPr id="421969" name="Text Box 81">
            <a:extLst>
              <a:ext uri="{FF2B5EF4-FFF2-40B4-BE49-F238E27FC236}">
                <a16:creationId xmlns:a16="http://schemas.microsoft.com/office/drawing/2014/main" id="{9A6C6642-CD05-61CB-3E53-170ACEC87B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05225" y="3333750"/>
            <a:ext cx="5251450" cy="579438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>
                <a:solidFill>
                  <a:srgbClr val="FAFD00"/>
                </a:solidFill>
              </a:rPr>
              <a:t>• “</a:t>
            </a:r>
            <a:r>
              <a:rPr lang="ru-RU" altLang="en-US" sz="3200">
                <a:solidFill>
                  <a:srgbClr val="FAFD00"/>
                </a:solidFill>
              </a:rPr>
              <a:t>Совершилось!</a:t>
            </a:r>
            <a:r>
              <a:rPr lang="en-US" altLang="en-US" sz="3200">
                <a:solidFill>
                  <a:srgbClr val="FAFD00"/>
                </a:solidFill>
              </a:rPr>
              <a:t>” </a:t>
            </a:r>
          </a:p>
        </p:txBody>
      </p:sp>
      <p:sp>
        <p:nvSpPr>
          <p:cNvPr id="421970" name="AutoShape 82">
            <a:extLst>
              <a:ext uri="{FF2B5EF4-FFF2-40B4-BE49-F238E27FC236}">
                <a16:creationId xmlns:a16="http://schemas.microsoft.com/office/drawing/2014/main" id="{CF9C5C8D-CB78-3D7D-21B3-21CB27B654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1971" name="Rectangle 83">
            <a:extLst>
              <a:ext uri="{FF2B5EF4-FFF2-40B4-BE49-F238E27FC236}">
                <a16:creationId xmlns:a16="http://schemas.microsoft.com/office/drawing/2014/main" id="{B208CCE1-854F-5687-8F8A-A85FBED256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1972" name="Line 84">
            <a:extLst>
              <a:ext uri="{FF2B5EF4-FFF2-40B4-BE49-F238E27FC236}">
                <a16:creationId xmlns:a16="http://schemas.microsoft.com/office/drawing/2014/main" id="{57A636BD-4E9F-E393-9768-1742A11531BA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1973" name="Line 85">
            <a:extLst>
              <a:ext uri="{FF2B5EF4-FFF2-40B4-BE49-F238E27FC236}">
                <a16:creationId xmlns:a16="http://schemas.microsoft.com/office/drawing/2014/main" id="{E55C2F38-4379-5762-D768-7C57580D7C72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1974" name="Line 86">
            <a:extLst>
              <a:ext uri="{FF2B5EF4-FFF2-40B4-BE49-F238E27FC236}">
                <a16:creationId xmlns:a16="http://schemas.microsoft.com/office/drawing/2014/main" id="{6C47FF69-8E32-CC96-D745-54B8BF549401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1975" name="Line 87">
            <a:extLst>
              <a:ext uri="{FF2B5EF4-FFF2-40B4-BE49-F238E27FC236}">
                <a16:creationId xmlns:a16="http://schemas.microsoft.com/office/drawing/2014/main" id="{4B119EC4-AA0C-A068-E2CF-771D33ED9E4D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1976" name="Line 88">
            <a:extLst>
              <a:ext uri="{FF2B5EF4-FFF2-40B4-BE49-F238E27FC236}">
                <a16:creationId xmlns:a16="http://schemas.microsoft.com/office/drawing/2014/main" id="{662D53CF-498B-60D0-5517-B26AD22E8724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1977" name="Rectangle 89">
            <a:extLst>
              <a:ext uri="{FF2B5EF4-FFF2-40B4-BE49-F238E27FC236}">
                <a16:creationId xmlns:a16="http://schemas.microsoft.com/office/drawing/2014/main" id="{1F6D8E81-98AD-C021-26CB-9A7DE65F04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3429000"/>
            <a:ext cx="714375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1200">
                <a:solidFill>
                  <a:srgbClr val="000000"/>
                </a:solidFill>
                <a:latin typeface="Chicago" charset="0"/>
              </a:rPr>
              <a:t>ИИСУС</a:t>
            </a:r>
            <a:endParaRPr lang="en-US" altLang="en-US" sz="1200">
              <a:solidFill>
                <a:srgbClr val="000000"/>
              </a:solidFill>
              <a:latin typeface="Chicago" charset="0"/>
            </a:endParaRPr>
          </a:p>
        </p:txBody>
      </p:sp>
      <p:sp>
        <p:nvSpPr>
          <p:cNvPr id="421978" name="Rectangle 90">
            <a:extLst>
              <a:ext uri="{FF2B5EF4-FFF2-40B4-BE49-F238E27FC236}">
                <a16:creationId xmlns:a16="http://schemas.microsoft.com/office/drawing/2014/main" id="{D3D10C40-25D4-3763-2941-5D019FFAAD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81975" y="3751263"/>
            <a:ext cx="5492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9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pitchFamily="2" charset="0"/>
              </a:rPr>
              <a:t>Крест</a:t>
            </a:r>
            <a:endParaRPr lang="en-US" altLang="en-US" sz="900" i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elvetica" pitchFamily="2" charset="0"/>
            </a:endParaRPr>
          </a:p>
        </p:txBody>
      </p:sp>
      <p:sp>
        <p:nvSpPr>
          <p:cNvPr id="421979" name="Rectangle 91">
            <a:extLst>
              <a:ext uri="{FF2B5EF4-FFF2-40B4-BE49-F238E27FC236}">
                <a16:creationId xmlns:a16="http://schemas.microsoft.com/office/drawing/2014/main" id="{289EDB04-06CA-0AC9-CD97-0148FCD833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1981" name="Line 93">
            <a:extLst>
              <a:ext uri="{FF2B5EF4-FFF2-40B4-BE49-F238E27FC236}">
                <a16:creationId xmlns:a16="http://schemas.microsoft.com/office/drawing/2014/main" id="{E191C604-AB5B-A8D9-582E-F087A8FC9CC2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1982" name="Line 94">
            <a:extLst>
              <a:ext uri="{FF2B5EF4-FFF2-40B4-BE49-F238E27FC236}">
                <a16:creationId xmlns:a16="http://schemas.microsoft.com/office/drawing/2014/main" id="{5B471EA5-AE39-1F29-F2BD-209DB4E0B8EC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1983" name="Rectangle 95">
            <a:extLst>
              <a:ext uri="{FF2B5EF4-FFF2-40B4-BE49-F238E27FC236}">
                <a16:creationId xmlns:a16="http://schemas.microsoft.com/office/drawing/2014/main" id="{35429F84-ABDD-CBE1-C935-8E5444F19B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1984" name="Rectangle 96">
            <a:extLst>
              <a:ext uri="{FF2B5EF4-FFF2-40B4-BE49-F238E27FC236}">
                <a16:creationId xmlns:a16="http://schemas.microsoft.com/office/drawing/2014/main" id="{E96ABBFF-E8B7-B561-8EC7-C58D10B127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1985" name="Rectangle 97">
            <a:extLst>
              <a:ext uri="{FF2B5EF4-FFF2-40B4-BE49-F238E27FC236}">
                <a16:creationId xmlns:a16="http://schemas.microsoft.com/office/drawing/2014/main" id="{A23BE7AE-A943-6B3C-A610-20B7819030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9600" y="3614738"/>
            <a:ext cx="593725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10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pitchFamily="2" charset="0"/>
              </a:rPr>
              <a:t>Жизнь</a:t>
            </a:r>
            <a:endParaRPr lang="en-US" altLang="en-US" sz="1000" i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elvetica" pitchFamily="2" charset="0"/>
            </a:endParaRPr>
          </a:p>
        </p:txBody>
      </p:sp>
      <p:sp>
        <p:nvSpPr>
          <p:cNvPr id="421986" name="Text Box 98">
            <a:extLst>
              <a:ext uri="{FF2B5EF4-FFF2-40B4-BE49-F238E27FC236}">
                <a16:creationId xmlns:a16="http://schemas.microsoft.com/office/drawing/2014/main" id="{A1D5F533-5932-F2B5-403B-6A17F544AA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8550" y="90488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421989" name="Text Box 101">
            <a:extLst>
              <a:ext uri="{FF2B5EF4-FFF2-40B4-BE49-F238E27FC236}">
                <a16:creationId xmlns:a16="http://schemas.microsoft.com/office/drawing/2014/main" id="{7B3EA0DF-143B-0663-9AE8-70B13A4B52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97900" y="6461125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FFFF"/>
                </a:solidFill>
              </a:rPr>
              <a:t>4</a:t>
            </a:r>
          </a:p>
        </p:txBody>
      </p:sp>
      <p:sp>
        <p:nvSpPr>
          <p:cNvPr id="421990" name="Rectangle 102">
            <a:extLst>
              <a:ext uri="{FF2B5EF4-FFF2-40B4-BE49-F238E27FC236}">
                <a16:creationId xmlns:a16="http://schemas.microsoft.com/office/drawing/2014/main" id="{EB72AE12-A32C-336F-9824-24F26A7140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8177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50</a:t>
            </a:r>
          </a:p>
        </p:txBody>
      </p:sp>
      <p:sp>
        <p:nvSpPr>
          <p:cNvPr id="421991" name="Text Box 103">
            <a:extLst>
              <a:ext uri="{FF2B5EF4-FFF2-40B4-BE49-F238E27FC236}">
                <a16:creationId xmlns:a16="http://schemas.microsoft.com/office/drawing/2014/main" id="{97BBDCDB-79FA-3F53-2A27-BC9FB8E38C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97713" y="6284913"/>
            <a:ext cx="143668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en-US" sz="1200">
                <a:solidFill>
                  <a:schemeClr val="tx1"/>
                </a:solidFill>
                <a:latin typeface="Arial" panose="020B0604020202020204" pitchFamily="34" charset="0"/>
              </a:rPr>
              <a:t>Пособие с</a:t>
            </a: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. 39-41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4219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421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421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421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1914" grpId="0" autoUpdateAnimBg="0"/>
      <p:bldP spid="421916" grpId="0" autoUpdateAnimBg="0"/>
      <p:bldP spid="421917" grpId="0" autoUpdateAnimBg="0"/>
      <p:bldP spid="421969" grpId="0" autoUpdateAnimBg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>
            <a:extLst>
              <a:ext uri="{FF2B5EF4-FFF2-40B4-BE49-F238E27FC236}">
                <a16:creationId xmlns:a16="http://schemas.microsoft.com/office/drawing/2014/main" id="{BDA0BA35-5095-8E43-64E0-20ACBA7B35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1377950"/>
            <a:ext cx="3035300" cy="44069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75107" name="AutoShape 3">
            <a:extLst>
              <a:ext uri="{FF2B5EF4-FFF2-40B4-BE49-F238E27FC236}">
                <a16:creationId xmlns:a16="http://schemas.microsoft.com/office/drawing/2014/main" id="{11AC917F-2529-F52D-9724-ECB351F71C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5108" name="Rectangle 4">
            <a:extLst>
              <a:ext uri="{FF2B5EF4-FFF2-40B4-BE49-F238E27FC236}">
                <a16:creationId xmlns:a16="http://schemas.microsoft.com/office/drawing/2014/main" id="{ADFE062F-4ED4-E3AB-A7D8-384C50DC34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5109" name="Rectangle 5">
            <a:extLst>
              <a:ext uri="{FF2B5EF4-FFF2-40B4-BE49-F238E27FC236}">
                <a16:creationId xmlns:a16="http://schemas.microsoft.com/office/drawing/2014/main" id="{2DAF5A9B-5A84-ECB2-D4E7-B927E732DD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19413" y="914400"/>
            <a:ext cx="1965325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en-US" sz="2800" b="0">
                <a:solidFill>
                  <a:schemeClr val="accent1"/>
                </a:solidFill>
                <a:latin typeface="Times" panose="020F07020304040A0204" pitchFamily="34" charset="0"/>
              </a:rPr>
              <a:t>   </a:t>
            </a:r>
            <a:r>
              <a:rPr lang="ru-RU" altLang="en-US" sz="3200">
                <a:solidFill>
                  <a:schemeClr val="accent1"/>
                </a:solidFill>
                <a:latin typeface="Times" panose="020F07020304040A0204" pitchFamily="34" charset="0"/>
              </a:rPr>
              <a:t>ИИСУС</a:t>
            </a:r>
            <a:endParaRPr lang="en-US" altLang="en-US" sz="3200">
              <a:solidFill>
                <a:schemeClr val="accent1"/>
              </a:solidFill>
              <a:latin typeface="Times" panose="020F07020304040A0204" pitchFamily="34" charset="0"/>
            </a:endParaRPr>
          </a:p>
        </p:txBody>
      </p:sp>
      <p:sp>
        <p:nvSpPr>
          <p:cNvPr id="175110" name="Line 6">
            <a:extLst>
              <a:ext uri="{FF2B5EF4-FFF2-40B4-BE49-F238E27FC236}">
                <a16:creationId xmlns:a16="http://schemas.microsoft.com/office/drawing/2014/main" id="{363997AB-E389-5494-08B7-194F8D6A76E3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0100" y="27178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5111" name="Line 7">
            <a:extLst>
              <a:ext uri="{FF2B5EF4-FFF2-40B4-BE49-F238E27FC236}">
                <a16:creationId xmlns:a16="http://schemas.microsoft.com/office/drawing/2014/main" id="{BCE9E867-7C02-5BF3-5EF9-6D789670BE03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0100" y="31750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5112" name="Line 8">
            <a:extLst>
              <a:ext uri="{FF2B5EF4-FFF2-40B4-BE49-F238E27FC236}">
                <a16:creationId xmlns:a16="http://schemas.microsoft.com/office/drawing/2014/main" id="{7C61DE9D-0204-10DE-610C-FB35C81AE99F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0100" y="50038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5113" name="Line 9">
            <a:extLst>
              <a:ext uri="{FF2B5EF4-FFF2-40B4-BE49-F238E27FC236}">
                <a16:creationId xmlns:a16="http://schemas.microsoft.com/office/drawing/2014/main" id="{924924F5-EFB2-AC59-9709-051E63DB9A9F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0100" y="22606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5114" name="Line 10">
            <a:extLst>
              <a:ext uri="{FF2B5EF4-FFF2-40B4-BE49-F238E27FC236}">
                <a16:creationId xmlns:a16="http://schemas.microsoft.com/office/drawing/2014/main" id="{BA450C14-79E2-008F-E66C-90094F82B71C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0100" y="3632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5115" name="Line 11">
            <a:extLst>
              <a:ext uri="{FF2B5EF4-FFF2-40B4-BE49-F238E27FC236}">
                <a16:creationId xmlns:a16="http://schemas.microsoft.com/office/drawing/2014/main" id="{C190D0C6-618A-6F38-F59A-7BBB7ED4BCA2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0100" y="45466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5116" name="Line 12">
            <a:extLst>
              <a:ext uri="{FF2B5EF4-FFF2-40B4-BE49-F238E27FC236}">
                <a16:creationId xmlns:a16="http://schemas.microsoft.com/office/drawing/2014/main" id="{91107B53-096E-62D5-ECC7-755092F34334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0100" y="40894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5119" name="Rectangle 15">
            <a:extLst>
              <a:ext uri="{FF2B5EF4-FFF2-40B4-BE49-F238E27FC236}">
                <a16:creationId xmlns:a16="http://schemas.microsoft.com/office/drawing/2014/main" id="{97E32EBF-8448-1ABD-1CE7-0555BEC29E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7413" y="2654300"/>
            <a:ext cx="2355850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3600" i="1">
                <a:solidFill>
                  <a:schemeClr val="bg2"/>
                </a:solidFill>
                <a:latin typeface="Times" panose="020F07020304040A0204" pitchFamily="34" charset="0"/>
              </a:rPr>
              <a:t>ЦЕРКОВЬ</a:t>
            </a:r>
            <a:endParaRPr lang="en-US" altLang="en-US" sz="3600" i="1">
              <a:solidFill>
                <a:schemeClr val="bg2"/>
              </a:solidFill>
              <a:latin typeface="Times" panose="020F07020304040A0204" pitchFamily="34" charset="0"/>
            </a:endParaRPr>
          </a:p>
        </p:txBody>
      </p:sp>
      <p:sp>
        <p:nvSpPr>
          <p:cNvPr id="175120" name="Rectangle 16">
            <a:extLst>
              <a:ext uri="{FF2B5EF4-FFF2-40B4-BE49-F238E27FC236}">
                <a16:creationId xmlns:a16="http://schemas.microsoft.com/office/drawing/2014/main" id="{B6E08317-E9C2-7004-990E-576C02FFCC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72325" y="5608638"/>
            <a:ext cx="1176338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5122" name="Rectangle 18">
            <a:extLst>
              <a:ext uri="{FF2B5EF4-FFF2-40B4-BE49-F238E27FC236}">
                <a16:creationId xmlns:a16="http://schemas.microsoft.com/office/drawing/2014/main" id="{08395F9A-21A7-8553-AEF2-9C72E5C07A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33813" y="3860800"/>
            <a:ext cx="3271837" cy="1554163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5124" name="AutoShape 20">
            <a:extLst>
              <a:ext uri="{FF2B5EF4-FFF2-40B4-BE49-F238E27FC236}">
                <a16:creationId xmlns:a16="http://schemas.microsoft.com/office/drawing/2014/main" id="{D9B7E2F4-62B4-254B-65EA-E83869B9FC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0438" y="2922588"/>
            <a:ext cx="1485900" cy="1200150"/>
          </a:xfrm>
          <a:prstGeom prst="star16">
            <a:avLst>
              <a:gd name="adj" fmla="val 37500"/>
            </a:avLst>
          </a:prstGeom>
          <a:gradFill rotWithShape="0">
            <a:gsLst>
              <a:gs pos="0">
                <a:srgbClr val="FFD34A"/>
              </a:gs>
              <a:gs pos="100000">
                <a:srgbClr val="FFD34A">
                  <a:gamma/>
                  <a:shade val="60000"/>
                  <a:invGamma/>
                </a:srgbClr>
              </a:gs>
            </a:gsLst>
            <a:path path="shape">
              <a:fillToRect l="50000" t="50000" r="50000" b="50000"/>
            </a:path>
          </a:gradFill>
          <a:ln w="50800">
            <a:solidFill>
              <a:schemeClr val="accent2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75127" name="Rectangle 23">
            <a:extLst>
              <a:ext uri="{FF2B5EF4-FFF2-40B4-BE49-F238E27FC236}">
                <a16:creationId xmlns:a16="http://schemas.microsoft.com/office/drawing/2014/main" id="{1DF02AE9-8672-04AF-CEB8-8C7E81762E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99350" y="6102350"/>
            <a:ext cx="1185863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5128" name="Rectangle 24">
            <a:extLst>
              <a:ext uri="{FF2B5EF4-FFF2-40B4-BE49-F238E27FC236}">
                <a16:creationId xmlns:a16="http://schemas.microsoft.com/office/drawing/2014/main" id="{1BF31132-C4D8-5674-F2DB-5E9C413852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44800" y="3352800"/>
            <a:ext cx="5727700" cy="2705100"/>
          </a:xfrm>
          <a:prstGeom prst="rect">
            <a:avLst/>
          </a:prstGeom>
          <a:solidFill>
            <a:srgbClr val="006B61"/>
          </a:solidFill>
          <a:ln w="76200">
            <a:solidFill>
              <a:schemeClr val="accent2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75123" name="Rectangle 19">
            <a:extLst>
              <a:ext uri="{FF2B5EF4-FFF2-40B4-BE49-F238E27FC236}">
                <a16:creationId xmlns:a16="http://schemas.microsoft.com/office/drawing/2014/main" id="{07E6FD7D-0AF0-2F18-1756-498C69F5B4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82900" y="3416300"/>
            <a:ext cx="5689600" cy="1550988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altLang="en-US" sz="3200">
                <a:solidFill>
                  <a:srgbClr val="FAFD00"/>
                </a:solidFill>
              </a:rPr>
              <a:t>• </a:t>
            </a:r>
            <a:r>
              <a:rPr lang="en-US" altLang="en-US" sz="3200" i="1">
                <a:solidFill>
                  <a:srgbClr val="FAFD00"/>
                </a:solidFill>
              </a:rPr>
              <a:t>“</a:t>
            </a:r>
            <a:r>
              <a:rPr lang="ru-RU" altLang="en-US" sz="3200" i="1">
                <a:solidFill>
                  <a:srgbClr val="FAFD00"/>
                </a:solidFill>
              </a:rPr>
              <a:t>Экклесия</a:t>
            </a:r>
            <a:r>
              <a:rPr lang="en-US" altLang="en-US" sz="3200" i="1">
                <a:solidFill>
                  <a:srgbClr val="FAFD00"/>
                </a:solidFill>
              </a:rPr>
              <a:t>” </a:t>
            </a:r>
            <a:r>
              <a:rPr lang="en-US" altLang="en-US" sz="3200">
                <a:solidFill>
                  <a:srgbClr val="FAFD00"/>
                </a:solidFill>
              </a:rPr>
              <a:t>-</a:t>
            </a:r>
          </a:p>
          <a:p>
            <a:r>
              <a:rPr lang="en-US" altLang="en-US" sz="3200">
                <a:solidFill>
                  <a:srgbClr val="FAFD00"/>
                </a:solidFill>
              </a:rPr>
              <a:t>    “</a:t>
            </a:r>
            <a:r>
              <a:rPr lang="ru-RU" altLang="en-US" sz="3200">
                <a:solidFill>
                  <a:srgbClr val="FAFD00"/>
                </a:solidFill>
              </a:rPr>
              <a:t>вызванные</a:t>
            </a:r>
            <a:r>
              <a:rPr lang="en-US" altLang="en-US" sz="3200">
                <a:solidFill>
                  <a:srgbClr val="FAFD00"/>
                </a:solidFill>
              </a:rPr>
              <a:t>”</a:t>
            </a:r>
            <a:r>
              <a:rPr lang="ru-RU" altLang="en-US" sz="3200">
                <a:solidFill>
                  <a:srgbClr val="FAFD00"/>
                </a:solidFill>
              </a:rPr>
              <a:t>.</a:t>
            </a:r>
            <a:endParaRPr lang="en-US" altLang="en-US" sz="3200">
              <a:solidFill>
                <a:srgbClr val="FAFD00"/>
              </a:solidFill>
            </a:endParaRPr>
          </a:p>
          <a:p>
            <a:endParaRPr lang="en-US" altLang="en-US" sz="3200">
              <a:solidFill>
                <a:srgbClr val="FAFD00"/>
              </a:solidFill>
              <a:latin typeface="Times" panose="020F07020304040A0204" pitchFamily="34" charset="0"/>
            </a:endParaRPr>
          </a:p>
        </p:txBody>
      </p:sp>
      <p:sp>
        <p:nvSpPr>
          <p:cNvPr id="175129" name="Rectangle 25">
            <a:extLst>
              <a:ext uri="{FF2B5EF4-FFF2-40B4-BE49-F238E27FC236}">
                <a16:creationId xmlns:a16="http://schemas.microsoft.com/office/drawing/2014/main" id="{5C82E974-7BA4-8254-A454-217F90054B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38463" y="4702175"/>
            <a:ext cx="5689600" cy="10636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altLang="en-US" sz="3200">
                <a:solidFill>
                  <a:srgbClr val="FAFD00"/>
                </a:solidFill>
              </a:rPr>
              <a:t>• </a:t>
            </a:r>
            <a:r>
              <a:rPr lang="ru-RU" altLang="en-US" sz="3200">
                <a:solidFill>
                  <a:srgbClr val="FAFD00"/>
                </a:solidFill>
              </a:rPr>
              <a:t>Начало в Иерусалиме,</a:t>
            </a:r>
            <a:endParaRPr lang="en-US" altLang="en-US" sz="3200">
              <a:solidFill>
                <a:srgbClr val="FAFD00"/>
              </a:solidFill>
            </a:endParaRPr>
          </a:p>
          <a:p>
            <a:r>
              <a:rPr lang="en-US" altLang="en-US" sz="3200">
                <a:solidFill>
                  <a:srgbClr val="FAFD00"/>
                </a:solidFill>
              </a:rPr>
              <a:t>   </a:t>
            </a:r>
            <a:r>
              <a:rPr lang="ru-RU" altLang="en-US" sz="3200">
                <a:solidFill>
                  <a:srgbClr val="FAFD00"/>
                </a:solidFill>
              </a:rPr>
              <a:t>а затем по всему миру</a:t>
            </a:r>
            <a:r>
              <a:rPr lang="en-US" altLang="en-US" sz="3200">
                <a:solidFill>
                  <a:srgbClr val="FAFD00"/>
                </a:solidFill>
              </a:rPr>
              <a:t>.</a:t>
            </a:r>
            <a:endParaRPr lang="en-US" altLang="en-US" sz="3200">
              <a:solidFill>
                <a:srgbClr val="FAFD00"/>
              </a:solidFill>
              <a:latin typeface="Times" panose="020F07020304040A0204" pitchFamily="34" charset="0"/>
            </a:endParaRPr>
          </a:p>
        </p:txBody>
      </p:sp>
      <p:sp>
        <p:nvSpPr>
          <p:cNvPr id="175169" name="Text Box 65">
            <a:extLst>
              <a:ext uri="{FF2B5EF4-FFF2-40B4-BE49-F238E27FC236}">
                <a16:creationId xmlns:a16="http://schemas.microsoft.com/office/drawing/2014/main" id="{B6F3A469-A617-9481-F7BA-724BF4A825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6300" y="66675"/>
            <a:ext cx="5957888" cy="30480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1400">
                <a:solidFill>
                  <a:schemeClr val="tx1"/>
                </a:solidFill>
              </a:rPr>
              <a:t>Матфея</a:t>
            </a:r>
            <a:r>
              <a:rPr lang="en-US" altLang="en-US" sz="1400">
                <a:solidFill>
                  <a:schemeClr val="tx1"/>
                </a:solidFill>
              </a:rPr>
              <a:t> 16:18; 28:19 </a:t>
            </a:r>
          </a:p>
        </p:txBody>
      </p:sp>
      <p:sp>
        <p:nvSpPr>
          <p:cNvPr id="175186" name="AutoShape 82">
            <a:extLst>
              <a:ext uri="{FF2B5EF4-FFF2-40B4-BE49-F238E27FC236}">
                <a16:creationId xmlns:a16="http://schemas.microsoft.com/office/drawing/2014/main" id="{35256DAE-4F09-42D9-8096-CE417D6C59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5187" name="Rectangle 83">
            <a:extLst>
              <a:ext uri="{FF2B5EF4-FFF2-40B4-BE49-F238E27FC236}">
                <a16:creationId xmlns:a16="http://schemas.microsoft.com/office/drawing/2014/main" id="{C23A9078-C077-3953-AD9A-3500912BFA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5188" name="Line 84">
            <a:extLst>
              <a:ext uri="{FF2B5EF4-FFF2-40B4-BE49-F238E27FC236}">
                <a16:creationId xmlns:a16="http://schemas.microsoft.com/office/drawing/2014/main" id="{DAAC081A-87BC-A81A-9A06-462465CA36A1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5189" name="Line 85">
            <a:extLst>
              <a:ext uri="{FF2B5EF4-FFF2-40B4-BE49-F238E27FC236}">
                <a16:creationId xmlns:a16="http://schemas.microsoft.com/office/drawing/2014/main" id="{23C68341-9355-3CF4-AF19-035569C093F5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5190" name="Line 86">
            <a:extLst>
              <a:ext uri="{FF2B5EF4-FFF2-40B4-BE49-F238E27FC236}">
                <a16:creationId xmlns:a16="http://schemas.microsoft.com/office/drawing/2014/main" id="{F24C9E6B-3E4E-F7F0-CD72-46434EB03A15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5191" name="Line 87">
            <a:extLst>
              <a:ext uri="{FF2B5EF4-FFF2-40B4-BE49-F238E27FC236}">
                <a16:creationId xmlns:a16="http://schemas.microsoft.com/office/drawing/2014/main" id="{C864CBEA-8A12-9A1C-E869-107E47A2CB59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5192" name="Line 88">
            <a:extLst>
              <a:ext uri="{FF2B5EF4-FFF2-40B4-BE49-F238E27FC236}">
                <a16:creationId xmlns:a16="http://schemas.microsoft.com/office/drawing/2014/main" id="{0514A049-41EE-B5A2-A884-FDEA5BB3D7E4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5193" name="Rectangle 89">
            <a:extLst>
              <a:ext uri="{FF2B5EF4-FFF2-40B4-BE49-F238E27FC236}">
                <a16:creationId xmlns:a16="http://schemas.microsoft.com/office/drawing/2014/main" id="{3B87E66B-4F37-1BEA-CC75-C0D263A034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3429000"/>
            <a:ext cx="714375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1200">
                <a:solidFill>
                  <a:srgbClr val="000000"/>
                </a:solidFill>
                <a:latin typeface="Chicago" charset="0"/>
              </a:rPr>
              <a:t>ИИСУС</a:t>
            </a:r>
            <a:endParaRPr lang="en-US" altLang="en-US" sz="1200">
              <a:solidFill>
                <a:srgbClr val="000000"/>
              </a:solidFill>
              <a:latin typeface="Chicago" charset="0"/>
            </a:endParaRPr>
          </a:p>
        </p:txBody>
      </p:sp>
      <p:sp>
        <p:nvSpPr>
          <p:cNvPr id="175194" name="Rectangle 90">
            <a:extLst>
              <a:ext uri="{FF2B5EF4-FFF2-40B4-BE49-F238E27FC236}">
                <a16:creationId xmlns:a16="http://schemas.microsoft.com/office/drawing/2014/main" id="{A955C111-AD59-927A-50FF-E52F063783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81975" y="3751263"/>
            <a:ext cx="5492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9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pitchFamily="2" charset="0"/>
              </a:rPr>
              <a:t>Крест</a:t>
            </a:r>
            <a:endParaRPr lang="en-US" altLang="en-US" sz="900" i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elvetica" pitchFamily="2" charset="0"/>
            </a:endParaRPr>
          </a:p>
        </p:txBody>
      </p:sp>
      <p:sp>
        <p:nvSpPr>
          <p:cNvPr id="175195" name="Rectangle 91">
            <a:extLst>
              <a:ext uri="{FF2B5EF4-FFF2-40B4-BE49-F238E27FC236}">
                <a16:creationId xmlns:a16="http://schemas.microsoft.com/office/drawing/2014/main" id="{84A61272-B557-80F8-D091-2F337817CD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5196" name="Rectangle 92">
            <a:extLst>
              <a:ext uri="{FF2B5EF4-FFF2-40B4-BE49-F238E27FC236}">
                <a16:creationId xmlns:a16="http://schemas.microsoft.com/office/drawing/2014/main" id="{C15F9AEB-1E5A-7FA1-BB70-C136C42E6F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35938" y="3884613"/>
            <a:ext cx="660400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9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pitchFamily="2" charset="0"/>
              </a:rPr>
              <a:t>Церковь</a:t>
            </a:r>
            <a:endParaRPr lang="en-US" altLang="en-US" sz="900" i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elvetica" pitchFamily="2" charset="0"/>
            </a:endParaRPr>
          </a:p>
        </p:txBody>
      </p:sp>
      <p:sp>
        <p:nvSpPr>
          <p:cNvPr id="175197" name="Line 93">
            <a:extLst>
              <a:ext uri="{FF2B5EF4-FFF2-40B4-BE49-F238E27FC236}">
                <a16:creationId xmlns:a16="http://schemas.microsoft.com/office/drawing/2014/main" id="{AFD4A4B6-2D05-71C7-79FE-D1A4AF0DC41B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5198" name="Line 94">
            <a:extLst>
              <a:ext uri="{FF2B5EF4-FFF2-40B4-BE49-F238E27FC236}">
                <a16:creationId xmlns:a16="http://schemas.microsoft.com/office/drawing/2014/main" id="{A41D245C-7242-4328-86B0-149D2393758C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5199" name="Rectangle 95">
            <a:extLst>
              <a:ext uri="{FF2B5EF4-FFF2-40B4-BE49-F238E27FC236}">
                <a16:creationId xmlns:a16="http://schemas.microsoft.com/office/drawing/2014/main" id="{21B0C2E7-15E5-4741-D6C4-7DBF87FDEC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5200" name="Rectangle 96">
            <a:extLst>
              <a:ext uri="{FF2B5EF4-FFF2-40B4-BE49-F238E27FC236}">
                <a16:creationId xmlns:a16="http://schemas.microsoft.com/office/drawing/2014/main" id="{BF218896-525A-C874-4D7A-0D2F95EFEE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5201" name="Rectangle 97">
            <a:extLst>
              <a:ext uri="{FF2B5EF4-FFF2-40B4-BE49-F238E27FC236}">
                <a16:creationId xmlns:a16="http://schemas.microsoft.com/office/drawing/2014/main" id="{8E8A4447-82A6-C351-99CC-F874CAEE13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9600" y="3614738"/>
            <a:ext cx="593725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10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pitchFamily="2" charset="0"/>
              </a:rPr>
              <a:t>Жизнь</a:t>
            </a:r>
            <a:endParaRPr lang="en-US" altLang="en-US" sz="1000" i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elvetica" pitchFamily="2" charset="0"/>
            </a:endParaRPr>
          </a:p>
        </p:txBody>
      </p:sp>
      <p:sp>
        <p:nvSpPr>
          <p:cNvPr id="175202" name="Text Box 98">
            <a:extLst>
              <a:ext uri="{FF2B5EF4-FFF2-40B4-BE49-F238E27FC236}">
                <a16:creationId xmlns:a16="http://schemas.microsoft.com/office/drawing/2014/main" id="{1484FB71-C6E9-1FAD-8EE1-5B4365FD25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8550" y="90488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175205" name="Text Box 101">
            <a:extLst>
              <a:ext uri="{FF2B5EF4-FFF2-40B4-BE49-F238E27FC236}">
                <a16:creationId xmlns:a16="http://schemas.microsoft.com/office/drawing/2014/main" id="{80F5442E-52A9-4C49-ACE9-1D95238B3C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91550" y="6467475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FFFF"/>
                </a:solidFill>
              </a:rPr>
              <a:t>4</a:t>
            </a:r>
          </a:p>
        </p:txBody>
      </p:sp>
      <p:sp>
        <p:nvSpPr>
          <p:cNvPr id="175206" name="Rectangle 102">
            <a:extLst>
              <a:ext uri="{FF2B5EF4-FFF2-40B4-BE49-F238E27FC236}">
                <a16:creationId xmlns:a16="http://schemas.microsoft.com/office/drawing/2014/main" id="{C74616D4-36A3-A42B-FF88-369D450B8F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8495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51</a:t>
            </a:r>
          </a:p>
        </p:txBody>
      </p:sp>
      <p:sp>
        <p:nvSpPr>
          <p:cNvPr id="175207" name="Text Box 103">
            <a:extLst>
              <a:ext uri="{FF2B5EF4-FFF2-40B4-BE49-F238E27FC236}">
                <a16:creationId xmlns:a16="http://schemas.microsoft.com/office/drawing/2014/main" id="{B88B0593-8962-9B0F-FE55-C8758E5117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97713" y="6284913"/>
            <a:ext cx="143668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en-US" sz="1200">
                <a:solidFill>
                  <a:schemeClr val="tx1"/>
                </a:solidFill>
                <a:latin typeface="Arial" panose="020B0604020202020204" pitchFamily="34" charset="0"/>
              </a:rPr>
              <a:t>Пособие с</a:t>
            </a: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. 39-41</a:t>
            </a:r>
          </a:p>
        </p:txBody>
      </p:sp>
      <p:sp>
        <p:nvSpPr>
          <p:cNvPr id="175209" name="Rectangle 105">
            <a:extLst>
              <a:ext uri="{FF2B5EF4-FFF2-40B4-BE49-F238E27FC236}">
                <a16:creationId xmlns:a16="http://schemas.microsoft.com/office/drawing/2014/main" id="{F5EAD321-10B6-5017-08A7-3608315A4F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6013" y="1730375"/>
            <a:ext cx="1835150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3600" i="1">
                <a:solidFill>
                  <a:schemeClr val="accent1"/>
                </a:solidFill>
                <a:latin typeface="Times" panose="020F07020304040A0204" pitchFamily="34" charset="0"/>
              </a:rPr>
              <a:t>ЖИЗНЬ</a:t>
            </a:r>
            <a:endParaRPr lang="en-US" altLang="en-US" sz="3600" i="1">
              <a:solidFill>
                <a:schemeClr val="accent1"/>
              </a:solidFill>
              <a:latin typeface="Times" panose="020F07020304040A0204" pitchFamily="34" charset="0"/>
            </a:endParaRPr>
          </a:p>
        </p:txBody>
      </p:sp>
      <p:sp>
        <p:nvSpPr>
          <p:cNvPr id="175210" name="Rectangle 106">
            <a:extLst>
              <a:ext uri="{FF2B5EF4-FFF2-40B4-BE49-F238E27FC236}">
                <a16:creationId xmlns:a16="http://schemas.microsoft.com/office/drawing/2014/main" id="{F448A028-C63D-0605-58BF-139DDE304F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2213" y="2197100"/>
            <a:ext cx="1658937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3600" i="1">
                <a:solidFill>
                  <a:schemeClr val="accent1"/>
                </a:solidFill>
                <a:latin typeface="Times" panose="020F07020304040A0204" pitchFamily="34" charset="0"/>
              </a:rPr>
              <a:t>КРЕСТ</a:t>
            </a:r>
            <a:endParaRPr lang="en-US" altLang="en-US" sz="3600" i="1">
              <a:solidFill>
                <a:schemeClr val="accent1"/>
              </a:solidFill>
              <a:latin typeface="Times" panose="020F07020304040A0204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7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17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1751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1751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5123" grpId="0" build="p" autoUpdateAnimBg="0"/>
      <p:bldP spid="175129" grpId="0" build="p" autoUpdateAnimBg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2465" name="Group 97">
            <a:extLst>
              <a:ext uri="{FF2B5EF4-FFF2-40B4-BE49-F238E27FC236}">
                <a16:creationId xmlns:a16="http://schemas.microsoft.com/office/drawing/2014/main" id="{D95B8243-59A3-4279-DC2B-F9A88A954D9C}"/>
              </a:ext>
            </a:extLst>
          </p:cNvPr>
          <p:cNvGrpSpPr>
            <a:grpSpLocks/>
          </p:cNvGrpSpPr>
          <p:nvPr/>
        </p:nvGrpSpPr>
        <p:grpSpPr bwMode="auto">
          <a:xfrm>
            <a:off x="11113" y="12700"/>
            <a:ext cx="2249487" cy="1955800"/>
            <a:chOff x="0" y="0"/>
            <a:chExt cx="1246" cy="1232"/>
          </a:xfrm>
        </p:grpSpPr>
        <p:sp>
          <p:nvSpPr>
            <p:cNvPr id="442466" name="Rectangle 98">
              <a:extLst>
                <a:ext uri="{FF2B5EF4-FFF2-40B4-BE49-F238E27FC236}">
                  <a16:creationId xmlns:a16="http://schemas.microsoft.com/office/drawing/2014/main" id="{BD887809-8816-211F-FC8D-79C4F3EB88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246" cy="123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2467" name="Rectangle 99">
              <a:extLst>
                <a:ext uri="{FF2B5EF4-FFF2-40B4-BE49-F238E27FC236}">
                  <a16:creationId xmlns:a16="http://schemas.microsoft.com/office/drawing/2014/main" id="{C48369B1-6610-4BFD-C5CA-AB934773EC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6" y="202"/>
              <a:ext cx="1000" cy="1030"/>
            </a:xfrm>
            <a:prstGeom prst="rect">
              <a:avLst/>
            </a:prstGeom>
            <a:solidFill>
              <a:srgbClr val="47474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2468" name="Rectangle 100">
              <a:extLst>
                <a:ext uri="{FF2B5EF4-FFF2-40B4-BE49-F238E27FC236}">
                  <a16:creationId xmlns:a16="http://schemas.microsoft.com/office/drawing/2014/main" id="{E7D69550-D920-532C-27B3-6AAC65B134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172" cy="1165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442370" name="Picture 2">
            <a:extLst>
              <a:ext uri="{FF2B5EF4-FFF2-40B4-BE49-F238E27FC236}">
                <a16:creationId xmlns:a16="http://schemas.microsoft.com/office/drawing/2014/main" id="{E3F8C4E8-C0B1-DAE6-D191-CF97BD8D01C9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lum contras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063" y="552450"/>
            <a:ext cx="7888287" cy="5659438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42448" name="Text Box 80">
            <a:extLst>
              <a:ext uri="{FF2B5EF4-FFF2-40B4-BE49-F238E27FC236}">
                <a16:creationId xmlns:a16="http://schemas.microsoft.com/office/drawing/2014/main" id="{41EF16A6-501C-9FDA-2ECD-8B9BF498F9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8550" y="90488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grpSp>
        <p:nvGrpSpPr>
          <p:cNvPr id="442451" name="Group 83">
            <a:extLst>
              <a:ext uri="{FF2B5EF4-FFF2-40B4-BE49-F238E27FC236}">
                <a16:creationId xmlns:a16="http://schemas.microsoft.com/office/drawing/2014/main" id="{77091202-FD74-C702-94C4-9F595F3E19E0}"/>
              </a:ext>
            </a:extLst>
          </p:cNvPr>
          <p:cNvGrpSpPr>
            <a:grpSpLocks/>
          </p:cNvGrpSpPr>
          <p:nvPr/>
        </p:nvGrpSpPr>
        <p:grpSpPr bwMode="auto">
          <a:xfrm>
            <a:off x="8005763" y="3429000"/>
            <a:ext cx="952500" cy="1241425"/>
            <a:chOff x="5043" y="2160"/>
            <a:chExt cx="600" cy="782"/>
          </a:xfrm>
        </p:grpSpPr>
        <p:sp>
          <p:nvSpPr>
            <p:cNvPr id="442428" name="AutoShape 60">
              <a:extLst>
                <a:ext uri="{FF2B5EF4-FFF2-40B4-BE49-F238E27FC236}">
                  <a16:creationId xmlns:a16="http://schemas.microsoft.com/office/drawing/2014/main" id="{5B10501F-8D7D-F010-9436-318CC640E8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4" y="2188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2429" name="Rectangle 61">
              <a:extLst>
                <a:ext uri="{FF2B5EF4-FFF2-40B4-BE49-F238E27FC236}">
                  <a16:creationId xmlns:a16="http://schemas.microsoft.com/office/drawing/2014/main" id="{08FA44FF-6761-D071-09F2-6CDC11F6CC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3" y="2321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2430" name="Line 62">
              <a:extLst>
                <a:ext uri="{FF2B5EF4-FFF2-40B4-BE49-F238E27FC236}">
                  <a16:creationId xmlns:a16="http://schemas.microsoft.com/office/drawing/2014/main" id="{2B0B0AB2-A9FD-3643-6447-8B2041AA56C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63" y="255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2431" name="Line 63">
              <a:extLst>
                <a:ext uri="{FF2B5EF4-FFF2-40B4-BE49-F238E27FC236}">
                  <a16:creationId xmlns:a16="http://schemas.microsoft.com/office/drawing/2014/main" id="{F0AA064E-25D0-D543-E469-DF68E19B198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67" y="264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2432" name="Line 64">
              <a:extLst>
                <a:ext uri="{FF2B5EF4-FFF2-40B4-BE49-F238E27FC236}">
                  <a16:creationId xmlns:a16="http://schemas.microsoft.com/office/drawing/2014/main" id="{755DF718-AA30-F5B6-BD1D-784296F0BBB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75" y="273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2433" name="Line 65">
              <a:extLst>
                <a:ext uri="{FF2B5EF4-FFF2-40B4-BE49-F238E27FC236}">
                  <a16:creationId xmlns:a16="http://schemas.microsoft.com/office/drawing/2014/main" id="{CD701275-BABA-D8D3-466E-CBB0896EB6B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75" y="283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2434" name="Line 66">
              <a:extLst>
                <a:ext uri="{FF2B5EF4-FFF2-40B4-BE49-F238E27FC236}">
                  <a16:creationId xmlns:a16="http://schemas.microsoft.com/office/drawing/2014/main" id="{4A60B65F-C18C-30CB-DA9B-81BC643CAEB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67" y="2919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2439" name="Rectangle 71">
              <a:extLst>
                <a:ext uri="{FF2B5EF4-FFF2-40B4-BE49-F238E27FC236}">
                  <a16:creationId xmlns:a16="http://schemas.microsoft.com/office/drawing/2014/main" id="{E1CCD3E3-9E11-3E53-D6D9-2EFD3F4230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1" y="2160"/>
              <a:ext cx="450" cy="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ru-RU" altLang="en-US" sz="1200">
                  <a:solidFill>
                    <a:srgbClr val="000000"/>
                  </a:solidFill>
                  <a:latin typeface="Chicago" charset="0"/>
                </a:rPr>
                <a:t>ИИСУС</a:t>
              </a:r>
              <a:endParaRPr lang="en-US" altLang="en-US" sz="1200">
                <a:solidFill>
                  <a:srgbClr val="000000"/>
                </a:solidFill>
                <a:latin typeface="Chicago" charset="0"/>
              </a:endParaRPr>
            </a:p>
          </p:txBody>
        </p:sp>
        <p:sp>
          <p:nvSpPr>
            <p:cNvPr id="442440" name="Rectangle 72">
              <a:extLst>
                <a:ext uri="{FF2B5EF4-FFF2-40B4-BE49-F238E27FC236}">
                  <a16:creationId xmlns:a16="http://schemas.microsoft.com/office/drawing/2014/main" id="{32553A88-7EAF-4937-525C-D30DC7BCB8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54" y="2363"/>
              <a:ext cx="346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ru-RU" altLang="en-US" sz="900" i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pitchFamily="2" charset="0"/>
                </a:rPr>
                <a:t>Крест</a:t>
              </a:r>
              <a:endParaRPr lang="en-US" altLang="en-US" sz="9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pitchFamily="2" charset="0"/>
              </a:endParaRPr>
            </a:p>
          </p:txBody>
        </p:sp>
        <p:sp>
          <p:nvSpPr>
            <p:cNvPr id="442441" name="Rectangle 73">
              <a:extLst>
                <a:ext uri="{FF2B5EF4-FFF2-40B4-BE49-F238E27FC236}">
                  <a16:creationId xmlns:a16="http://schemas.microsoft.com/office/drawing/2014/main" id="{D66430BB-87EC-694B-E212-29D4AB9E1E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99" y="2475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2442" name="Rectangle 74">
              <a:extLst>
                <a:ext uri="{FF2B5EF4-FFF2-40B4-BE49-F238E27FC236}">
                  <a16:creationId xmlns:a16="http://schemas.microsoft.com/office/drawing/2014/main" id="{2FD557C3-7996-4610-F62F-6388C367A6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25" y="2447"/>
              <a:ext cx="416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ru-RU" altLang="en-US" sz="900" i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pitchFamily="2" charset="0"/>
                </a:rPr>
                <a:t>Церковь</a:t>
              </a:r>
              <a:endParaRPr lang="en-US" altLang="en-US" sz="9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pitchFamily="2" charset="0"/>
              </a:endParaRPr>
            </a:p>
          </p:txBody>
        </p:sp>
        <p:sp>
          <p:nvSpPr>
            <p:cNvPr id="442443" name="Line 75">
              <a:extLst>
                <a:ext uri="{FF2B5EF4-FFF2-40B4-BE49-F238E27FC236}">
                  <a16:creationId xmlns:a16="http://schemas.microsoft.com/office/drawing/2014/main" id="{D9D60C14-3041-9623-5734-07A8276A390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63" y="239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2444" name="Line 76">
              <a:extLst>
                <a:ext uri="{FF2B5EF4-FFF2-40B4-BE49-F238E27FC236}">
                  <a16:creationId xmlns:a16="http://schemas.microsoft.com/office/drawing/2014/main" id="{947A98A8-6130-13D1-BEF9-F3C8229D960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63" y="247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2445" name="Rectangle 77">
              <a:extLst>
                <a:ext uri="{FF2B5EF4-FFF2-40B4-BE49-F238E27FC236}">
                  <a16:creationId xmlns:a16="http://schemas.microsoft.com/office/drawing/2014/main" id="{F58D6CCD-AD62-E36A-65EA-F791BA7FA1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56" y="2298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2446" name="Rectangle 78">
              <a:extLst>
                <a:ext uri="{FF2B5EF4-FFF2-40B4-BE49-F238E27FC236}">
                  <a16:creationId xmlns:a16="http://schemas.microsoft.com/office/drawing/2014/main" id="{246EABBA-6C2E-25F6-4771-6E5EBC143E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74" y="2290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2447" name="Rectangle 79">
              <a:extLst>
                <a:ext uri="{FF2B5EF4-FFF2-40B4-BE49-F238E27FC236}">
                  <a16:creationId xmlns:a16="http://schemas.microsoft.com/office/drawing/2014/main" id="{BB3F4CFD-72A5-5D4E-FC03-E9CE37431F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84" y="2277"/>
              <a:ext cx="374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ru-RU" altLang="en-US" sz="1000" i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pitchFamily="2" charset="0"/>
                </a:rPr>
                <a:t>Жизнь</a:t>
              </a:r>
              <a:endParaRPr lang="en-US" altLang="en-US" sz="10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pitchFamily="2" charset="0"/>
              </a:endParaRPr>
            </a:p>
          </p:txBody>
        </p:sp>
      </p:grpSp>
      <p:sp>
        <p:nvSpPr>
          <p:cNvPr id="442453" name="Text Box 85">
            <a:extLst>
              <a:ext uri="{FF2B5EF4-FFF2-40B4-BE49-F238E27FC236}">
                <a16:creationId xmlns:a16="http://schemas.microsoft.com/office/drawing/2014/main" id="{1C0E5C29-E845-C0E0-D846-DA2BB59EA3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0438" y="6472238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FFFF"/>
                </a:solidFill>
              </a:rPr>
              <a:t>2</a:t>
            </a:r>
          </a:p>
        </p:txBody>
      </p:sp>
      <p:sp>
        <p:nvSpPr>
          <p:cNvPr id="442456" name="Rectangle 88">
            <a:extLst>
              <a:ext uri="{FF2B5EF4-FFF2-40B4-BE49-F238E27FC236}">
                <a16:creationId xmlns:a16="http://schemas.microsoft.com/office/drawing/2014/main" id="{1689C260-C3B6-ECB7-ADB0-AD1EC30CB4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8495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52</a:t>
            </a:r>
          </a:p>
        </p:txBody>
      </p:sp>
      <p:sp>
        <p:nvSpPr>
          <p:cNvPr id="442457" name="Text Box 89">
            <a:extLst>
              <a:ext uri="{FF2B5EF4-FFF2-40B4-BE49-F238E27FC236}">
                <a16:creationId xmlns:a16="http://schemas.microsoft.com/office/drawing/2014/main" id="{45368368-C73E-1E49-AA52-63F463FBA1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97713" y="6284913"/>
            <a:ext cx="143668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en-US" sz="1200">
                <a:solidFill>
                  <a:schemeClr val="tx1"/>
                </a:solidFill>
                <a:latin typeface="Arial" panose="020B0604020202020204" pitchFamily="34" charset="0"/>
              </a:rPr>
              <a:t>Пособие с</a:t>
            </a: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. 39-41</a:t>
            </a:r>
          </a:p>
        </p:txBody>
      </p:sp>
      <p:sp>
        <p:nvSpPr>
          <p:cNvPr id="442463" name="Text Box 95">
            <a:extLst>
              <a:ext uri="{FF2B5EF4-FFF2-40B4-BE49-F238E27FC236}">
                <a16:creationId xmlns:a16="http://schemas.microsoft.com/office/drawing/2014/main" id="{6996378C-9B28-DCBF-1B00-5FEF740455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1375" y="2030413"/>
            <a:ext cx="4927600" cy="1006475"/>
          </a:xfrm>
          <a:prstGeom prst="rect">
            <a:avLst/>
          </a:prstGeom>
          <a:noFill/>
          <a:ln>
            <a:noFill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en-US" sz="6000">
                <a:solidFill>
                  <a:schemeClr val="tx1"/>
                </a:solidFill>
                <a:latin typeface="Arial" panose="020B0604020202020204" pitchFamily="34" charset="0"/>
              </a:rPr>
              <a:t>Церковь</a:t>
            </a:r>
            <a:r>
              <a:rPr lang="en-US" altLang="en-US" sz="6000">
                <a:solidFill>
                  <a:schemeClr val="tx1"/>
                </a:solidFill>
                <a:latin typeface="Arial" panose="020B0604020202020204" pitchFamily="34" charset="0"/>
              </a:rPr>
              <a:t>:</a:t>
            </a:r>
          </a:p>
        </p:txBody>
      </p:sp>
      <p:sp>
        <p:nvSpPr>
          <p:cNvPr id="442464" name="Text Box 96">
            <a:extLst>
              <a:ext uri="{FF2B5EF4-FFF2-40B4-BE49-F238E27FC236}">
                <a16:creationId xmlns:a16="http://schemas.microsoft.com/office/drawing/2014/main" id="{9A2DF409-2011-3251-AC50-F975C240D3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3325" y="3325813"/>
            <a:ext cx="7188200" cy="1920875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en-US" sz="6000">
                <a:solidFill>
                  <a:schemeClr val="tx1"/>
                </a:solidFill>
                <a:latin typeface="Arial" panose="020B0604020202020204" pitchFamily="34" charset="0"/>
              </a:rPr>
              <a:t>мы есть гребень той волны</a:t>
            </a:r>
            <a:r>
              <a:rPr lang="en-US" altLang="en-US" sz="6000">
                <a:solidFill>
                  <a:schemeClr val="tx1"/>
                </a:solidFill>
                <a:latin typeface="Arial" panose="020B0604020202020204" pitchFamily="34" charset="0"/>
              </a:rPr>
              <a:t>!</a:t>
            </a:r>
            <a:endParaRPr lang="en-US" altLang="en-US" sz="54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424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24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424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424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42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2463" grpId="0" autoUpdateAnimBg="0"/>
      <p:bldP spid="442464" grpId="0" autoUpdateAnimBg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0104" name="Group 40">
            <a:extLst>
              <a:ext uri="{FF2B5EF4-FFF2-40B4-BE49-F238E27FC236}">
                <a16:creationId xmlns:a16="http://schemas.microsoft.com/office/drawing/2014/main" id="{5E3BEAFB-3219-D3C4-657E-E54007B04159}"/>
              </a:ext>
            </a:extLst>
          </p:cNvPr>
          <p:cNvGrpSpPr>
            <a:grpSpLocks/>
          </p:cNvGrpSpPr>
          <p:nvPr/>
        </p:nvGrpSpPr>
        <p:grpSpPr bwMode="auto">
          <a:xfrm>
            <a:off x="11113" y="12700"/>
            <a:ext cx="2249487" cy="1955800"/>
            <a:chOff x="0" y="0"/>
            <a:chExt cx="1246" cy="1232"/>
          </a:xfrm>
        </p:grpSpPr>
        <p:sp>
          <p:nvSpPr>
            <p:cNvPr id="600105" name="Rectangle 41">
              <a:extLst>
                <a:ext uri="{FF2B5EF4-FFF2-40B4-BE49-F238E27FC236}">
                  <a16:creationId xmlns:a16="http://schemas.microsoft.com/office/drawing/2014/main" id="{621602D7-7C82-3207-71A4-86F59BF3AF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246" cy="123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0106" name="Rectangle 42">
              <a:extLst>
                <a:ext uri="{FF2B5EF4-FFF2-40B4-BE49-F238E27FC236}">
                  <a16:creationId xmlns:a16="http://schemas.microsoft.com/office/drawing/2014/main" id="{7FCB6C23-F260-86D2-94DC-D9A1745913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6" y="202"/>
              <a:ext cx="1000" cy="1030"/>
            </a:xfrm>
            <a:prstGeom prst="rect">
              <a:avLst/>
            </a:prstGeom>
            <a:solidFill>
              <a:srgbClr val="47474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0107" name="Rectangle 43">
              <a:extLst>
                <a:ext uri="{FF2B5EF4-FFF2-40B4-BE49-F238E27FC236}">
                  <a16:creationId xmlns:a16="http://schemas.microsoft.com/office/drawing/2014/main" id="{475170DC-B640-B47B-EE5B-C658EB0ACC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172" cy="1165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600066" name="Picture 2">
            <a:extLst>
              <a:ext uri="{FF2B5EF4-FFF2-40B4-BE49-F238E27FC236}">
                <a16:creationId xmlns:a16="http://schemas.microsoft.com/office/drawing/2014/main" id="{B6E365D6-1425-481E-5F24-6A764753AC3C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lum contras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063" y="552450"/>
            <a:ext cx="7888287" cy="5659438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00067" name="Text Box 3">
            <a:extLst>
              <a:ext uri="{FF2B5EF4-FFF2-40B4-BE49-F238E27FC236}">
                <a16:creationId xmlns:a16="http://schemas.microsoft.com/office/drawing/2014/main" id="{52E0CAD2-6D02-EEF3-B130-BC9CE7AA1D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8550" y="90488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600085" name="Text Box 21">
            <a:extLst>
              <a:ext uri="{FF2B5EF4-FFF2-40B4-BE49-F238E27FC236}">
                <a16:creationId xmlns:a16="http://schemas.microsoft.com/office/drawing/2014/main" id="{F0CA9AB8-D502-B3B8-5ED2-266F2E4B5C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78850" y="6472238"/>
            <a:ext cx="2984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FFFF"/>
                </a:solidFill>
              </a:rPr>
              <a:t>1</a:t>
            </a:r>
          </a:p>
        </p:txBody>
      </p:sp>
      <p:sp>
        <p:nvSpPr>
          <p:cNvPr id="600086" name="Rectangle 22">
            <a:extLst>
              <a:ext uri="{FF2B5EF4-FFF2-40B4-BE49-F238E27FC236}">
                <a16:creationId xmlns:a16="http://schemas.microsoft.com/office/drawing/2014/main" id="{903BB292-F256-59EE-1245-9CA2E60082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8495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53</a:t>
            </a:r>
          </a:p>
        </p:txBody>
      </p:sp>
      <p:sp>
        <p:nvSpPr>
          <p:cNvPr id="600087" name="Text Box 23">
            <a:extLst>
              <a:ext uri="{FF2B5EF4-FFF2-40B4-BE49-F238E27FC236}">
                <a16:creationId xmlns:a16="http://schemas.microsoft.com/office/drawing/2014/main" id="{D1EF3806-CD4E-867E-2EB4-7E81023AB7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96125" y="6284913"/>
            <a:ext cx="1436688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en-US" sz="1200">
                <a:solidFill>
                  <a:schemeClr val="tx1"/>
                </a:solidFill>
                <a:latin typeface="Arial" panose="020B0604020202020204" pitchFamily="34" charset="0"/>
              </a:rPr>
              <a:t>Пособие с</a:t>
            </a: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. 39-41</a:t>
            </a:r>
          </a:p>
        </p:txBody>
      </p:sp>
      <p:sp>
        <p:nvSpPr>
          <p:cNvPr id="600089" name="Text Box 25">
            <a:extLst>
              <a:ext uri="{FF2B5EF4-FFF2-40B4-BE49-F238E27FC236}">
                <a16:creationId xmlns:a16="http://schemas.microsoft.com/office/drawing/2014/main" id="{EB873767-DBF0-CF6E-8FE7-4E4704204A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8325" y="3325813"/>
            <a:ext cx="8062913" cy="1920875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en-US" sz="6000">
                <a:solidFill>
                  <a:schemeClr val="tx1"/>
                </a:solidFill>
                <a:latin typeface="Arial" panose="020B0604020202020204" pitchFamily="34" charset="0"/>
              </a:rPr>
              <a:t>Что мы должны делать</a:t>
            </a:r>
            <a:r>
              <a:rPr lang="en-US" altLang="en-US" sz="6000">
                <a:solidFill>
                  <a:schemeClr val="tx1"/>
                </a:solidFill>
                <a:latin typeface="Arial" panose="020B0604020202020204" pitchFamily="34" charset="0"/>
              </a:rPr>
              <a:t>?</a:t>
            </a:r>
            <a:endParaRPr lang="en-US" altLang="en-US" sz="54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600098" name="Text Box 34">
            <a:extLst>
              <a:ext uri="{FF2B5EF4-FFF2-40B4-BE49-F238E27FC236}">
                <a16:creationId xmlns:a16="http://schemas.microsoft.com/office/drawing/2014/main" id="{DF63A6EA-04D4-4903-9733-902C222935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1375" y="2030413"/>
            <a:ext cx="4927600" cy="1006475"/>
          </a:xfrm>
          <a:prstGeom prst="rect">
            <a:avLst/>
          </a:prstGeom>
          <a:noFill/>
          <a:ln>
            <a:noFill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en-US" sz="6000">
                <a:solidFill>
                  <a:schemeClr val="tx1"/>
                </a:solidFill>
                <a:latin typeface="Arial" panose="020B0604020202020204" pitchFamily="34" charset="0"/>
              </a:rPr>
              <a:t>Церковь</a:t>
            </a:r>
            <a:r>
              <a:rPr lang="en-US" altLang="en-US" sz="6000">
                <a:solidFill>
                  <a:schemeClr val="tx1"/>
                </a:solidFill>
                <a:latin typeface="Arial" panose="020B0604020202020204" pitchFamily="34" charset="0"/>
              </a:rPr>
              <a:t>:</a:t>
            </a:r>
          </a:p>
        </p:txBody>
      </p:sp>
      <p:grpSp>
        <p:nvGrpSpPr>
          <p:cNvPr id="600099" name="Group 35">
            <a:extLst>
              <a:ext uri="{FF2B5EF4-FFF2-40B4-BE49-F238E27FC236}">
                <a16:creationId xmlns:a16="http://schemas.microsoft.com/office/drawing/2014/main" id="{08819DC3-63B0-E43B-79CA-E2923B2A1669}"/>
              </a:ext>
            </a:extLst>
          </p:cNvPr>
          <p:cNvGrpSpPr>
            <a:grpSpLocks/>
          </p:cNvGrpSpPr>
          <p:nvPr/>
        </p:nvGrpSpPr>
        <p:grpSpPr bwMode="auto">
          <a:xfrm>
            <a:off x="1073150" y="1019175"/>
            <a:ext cx="6950075" cy="4810125"/>
            <a:chOff x="612" y="642"/>
            <a:chExt cx="4378" cy="3030"/>
          </a:xfrm>
        </p:grpSpPr>
        <p:grpSp>
          <p:nvGrpSpPr>
            <p:cNvPr id="600100" name="Group 36">
              <a:extLst>
                <a:ext uri="{FF2B5EF4-FFF2-40B4-BE49-F238E27FC236}">
                  <a16:creationId xmlns:a16="http://schemas.microsoft.com/office/drawing/2014/main" id="{BC0856B5-6B64-61CF-2F79-4B56ECFA66F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12" y="642"/>
              <a:ext cx="4378" cy="3030"/>
              <a:chOff x="920" y="949"/>
              <a:chExt cx="4378" cy="3030"/>
            </a:xfrm>
          </p:grpSpPr>
          <p:sp>
            <p:nvSpPr>
              <p:cNvPr id="600101" name="AutoShape 37">
                <a:extLst>
                  <a:ext uri="{FF2B5EF4-FFF2-40B4-BE49-F238E27FC236}">
                    <a16:creationId xmlns:a16="http://schemas.microsoft.com/office/drawing/2014/main" id="{BAE3814E-AA06-4C99-7372-E60B974D44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20" y="949"/>
                <a:ext cx="4378" cy="3030"/>
              </a:xfrm>
              <a:prstGeom prst="roundRect">
                <a:avLst>
                  <a:gd name="adj" fmla="val 16667"/>
                </a:avLst>
              </a:prstGeom>
              <a:gradFill rotWithShape="0">
                <a:gsLst>
                  <a:gs pos="0">
                    <a:schemeClr val="accent2">
                      <a:gamma/>
                      <a:shade val="0"/>
                      <a:invGamma/>
                    </a:schemeClr>
                  </a:gs>
                  <a:gs pos="50000">
                    <a:schemeClr val="accent2"/>
                  </a:gs>
                  <a:gs pos="100000">
                    <a:schemeClr val="accent2">
                      <a:gamma/>
                      <a:shade val="0"/>
                      <a:invGamma/>
                    </a:schemeClr>
                  </a:gs>
                </a:gsLst>
                <a:lin ang="5400000" scaled="1"/>
              </a:gradFill>
              <a:ln w="76200">
                <a:solidFill>
                  <a:srgbClr val="6A0000"/>
                </a:solidFill>
                <a:round/>
                <a:headEnd/>
                <a:tailEnd/>
              </a:ln>
              <a:effectLst>
                <a:outerShdw dist="12700" dir="162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 algn="ctr"/>
                <a:endParaRPr lang="ru-RU" altLang="en-US" b="0"/>
              </a:p>
            </p:txBody>
          </p:sp>
          <p:sp>
            <p:nvSpPr>
              <p:cNvPr id="600102" name="Text Box 38">
                <a:extLst>
                  <a:ext uri="{FF2B5EF4-FFF2-40B4-BE49-F238E27FC236}">
                    <a16:creationId xmlns:a16="http://schemas.microsoft.com/office/drawing/2014/main" id="{E352EB97-8710-B1AA-2CDE-8659EBD523C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80" y="1429"/>
                <a:ext cx="3841" cy="2057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12700" dir="162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altLang="en-US" sz="3600">
                    <a:solidFill>
                      <a:schemeClr val="bg2"/>
                    </a:solidFill>
                  </a:rPr>
                  <a:t>“…</a:t>
                </a:r>
                <a:r>
                  <a:rPr lang="ru-RU" altLang="en-US" sz="3600">
                    <a:solidFill>
                      <a:schemeClr val="bg2"/>
                    </a:solidFill>
                  </a:rPr>
                  <a:t>и будете мне свидетелями в Иерусалиме, и во всей Иудее, и Самарии, и даже до края земли</a:t>
                </a:r>
                <a:r>
                  <a:rPr lang="en-US" altLang="en-US" sz="3600">
                    <a:solidFill>
                      <a:schemeClr val="bg2"/>
                    </a:solidFill>
                  </a:rPr>
                  <a:t>.”                      </a:t>
                </a:r>
                <a:r>
                  <a:rPr lang="ru-RU" altLang="en-US" sz="2800">
                    <a:solidFill>
                      <a:schemeClr val="bg2"/>
                    </a:solidFill>
                  </a:rPr>
                  <a:t>Деяния</a:t>
                </a:r>
                <a:r>
                  <a:rPr lang="en-US" altLang="en-US" sz="2800">
                    <a:solidFill>
                      <a:schemeClr val="bg2"/>
                    </a:solidFill>
                  </a:rPr>
                  <a:t> 1:8</a:t>
                </a:r>
                <a:endParaRPr lang="en-US" altLang="en-US" sz="3600">
                  <a:solidFill>
                    <a:schemeClr val="bg2"/>
                  </a:solidFill>
                </a:endParaRPr>
              </a:p>
            </p:txBody>
          </p:sp>
        </p:grpSp>
        <p:sp>
          <p:nvSpPr>
            <p:cNvPr id="600103" name="Text Box 39">
              <a:extLst>
                <a:ext uri="{FF2B5EF4-FFF2-40B4-BE49-F238E27FC236}">
                  <a16:creationId xmlns:a16="http://schemas.microsoft.com/office/drawing/2014/main" id="{63038C24-F5DE-14EF-76EF-C6E6CA7CF1A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04" y="1077"/>
              <a:ext cx="3842" cy="2057"/>
            </a:xfrm>
            <a:prstGeom prst="rect">
              <a:avLst/>
            </a:prstGeom>
            <a:noFill/>
            <a:ln>
              <a:noFill/>
            </a:ln>
            <a:effectLst>
              <a:outerShdw dist="12700" dir="162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en-US" sz="3600">
                  <a:solidFill>
                    <a:srgbClr val="FFFF00"/>
                  </a:solidFill>
                </a:rPr>
                <a:t>“…</a:t>
              </a:r>
              <a:r>
                <a:rPr lang="ru-RU" altLang="en-US" sz="3600">
                  <a:solidFill>
                    <a:srgbClr val="FFFF00"/>
                  </a:solidFill>
                </a:rPr>
                <a:t>и будете мне свидетелями в Иерусалиме, и во всей Иудее, и Самарии, и даже до края земли</a:t>
              </a:r>
              <a:r>
                <a:rPr lang="en-US" altLang="en-US" sz="3600">
                  <a:solidFill>
                    <a:srgbClr val="FFFF00"/>
                  </a:solidFill>
                </a:rPr>
                <a:t>.”           </a:t>
              </a:r>
              <a:r>
                <a:rPr lang="ru-RU" altLang="en-US" sz="2800">
                  <a:solidFill>
                    <a:srgbClr val="FFFF00"/>
                  </a:solidFill>
                </a:rPr>
                <a:t>Деяния</a:t>
              </a:r>
              <a:r>
                <a:rPr lang="en-US" altLang="en-US" sz="2800">
                  <a:solidFill>
                    <a:srgbClr val="FFFF00"/>
                  </a:solidFill>
                </a:rPr>
                <a:t> 1:8</a:t>
              </a:r>
              <a:endParaRPr lang="en-US" altLang="en-US" sz="3600">
                <a:solidFill>
                  <a:srgbClr val="FFFF00"/>
                </a:solidFill>
              </a:endParaRPr>
            </a:p>
          </p:txBody>
        </p:sp>
      </p:grpSp>
      <p:grpSp>
        <p:nvGrpSpPr>
          <p:cNvPr id="600068" name="Group 4">
            <a:extLst>
              <a:ext uri="{FF2B5EF4-FFF2-40B4-BE49-F238E27FC236}">
                <a16:creationId xmlns:a16="http://schemas.microsoft.com/office/drawing/2014/main" id="{63D04712-8220-CF28-048C-7F43A72A3268}"/>
              </a:ext>
            </a:extLst>
          </p:cNvPr>
          <p:cNvGrpSpPr>
            <a:grpSpLocks/>
          </p:cNvGrpSpPr>
          <p:nvPr/>
        </p:nvGrpSpPr>
        <p:grpSpPr bwMode="auto">
          <a:xfrm>
            <a:off x="8005763" y="3429000"/>
            <a:ext cx="952500" cy="1241425"/>
            <a:chOff x="5043" y="2160"/>
            <a:chExt cx="600" cy="782"/>
          </a:xfrm>
        </p:grpSpPr>
        <p:sp>
          <p:nvSpPr>
            <p:cNvPr id="600069" name="AutoShape 5">
              <a:extLst>
                <a:ext uri="{FF2B5EF4-FFF2-40B4-BE49-F238E27FC236}">
                  <a16:creationId xmlns:a16="http://schemas.microsoft.com/office/drawing/2014/main" id="{DAE0DC13-EE1F-61F5-DF20-8CAADDFEF2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4" y="2188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0070" name="Rectangle 6">
              <a:extLst>
                <a:ext uri="{FF2B5EF4-FFF2-40B4-BE49-F238E27FC236}">
                  <a16:creationId xmlns:a16="http://schemas.microsoft.com/office/drawing/2014/main" id="{1EAC8F30-3D6F-48BF-ECA9-B285D4DECF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3" y="2321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0071" name="Line 7">
              <a:extLst>
                <a:ext uri="{FF2B5EF4-FFF2-40B4-BE49-F238E27FC236}">
                  <a16:creationId xmlns:a16="http://schemas.microsoft.com/office/drawing/2014/main" id="{0326171B-BD31-6EF5-0224-59A13C26B4A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63" y="255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0072" name="Line 8">
              <a:extLst>
                <a:ext uri="{FF2B5EF4-FFF2-40B4-BE49-F238E27FC236}">
                  <a16:creationId xmlns:a16="http://schemas.microsoft.com/office/drawing/2014/main" id="{3410EA88-57ED-C6A1-681F-FBF236EC1B2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67" y="264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0073" name="Line 9">
              <a:extLst>
                <a:ext uri="{FF2B5EF4-FFF2-40B4-BE49-F238E27FC236}">
                  <a16:creationId xmlns:a16="http://schemas.microsoft.com/office/drawing/2014/main" id="{BD851A69-53DC-3C1C-5954-E69A929D07A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75" y="273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0074" name="Line 10">
              <a:extLst>
                <a:ext uri="{FF2B5EF4-FFF2-40B4-BE49-F238E27FC236}">
                  <a16:creationId xmlns:a16="http://schemas.microsoft.com/office/drawing/2014/main" id="{CCFBB87A-5903-C46E-8643-8C5FE629FD1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75" y="283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0075" name="Line 11">
              <a:extLst>
                <a:ext uri="{FF2B5EF4-FFF2-40B4-BE49-F238E27FC236}">
                  <a16:creationId xmlns:a16="http://schemas.microsoft.com/office/drawing/2014/main" id="{582DE147-3968-C7E2-2FA0-9AF03D6F93A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67" y="2919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0076" name="Rectangle 12">
              <a:extLst>
                <a:ext uri="{FF2B5EF4-FFF2-40B4-BE49-F238E27FC236}">
                  <a16:creationId xmlns:a16="http://schemas.microsoft.com/office/drawing/2014/main" id="{9DAB589C-B4BC-B9AA-CD54-8584865E84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1" y="2160"/>
              <a:ext cx="450" cy="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ru-RU" altLang="en-US" sz="1200">
                  <a:solidFill>
                    <a:srgbClr val="000000"/>
                  </a:solidFill>
                  <a:latin typeface="Chicago" charset="0"/>
                </a:rPr>
                <a:t>ИИСУС</a:t>
              </a:r>
              <a:endParaRPr lang="en-US" altLang="en-US" sz="1200">
                <a:solidFill>
                  <a:srgbClr val="000000"/>
                </a:solidFill>
                <a:latin typeface="Chicago" charset="0"/>
              </a:endParaRPr>
            </a:p>
          </p:txBody>
        </p:sp>
        <p:sp>
          <p:nvSpPr>
            <p:cNvPr id="600077" name="Rectangle 13">
              <a:extLst>
                <a:ext uri="{FF2B5EF4-FFF2-40B4-BE49-F238E27FC236}">
                  <a16:creationId xmlns:a16="http://schemas.microsoft.com/office/drawing/2014/main" id="{82649346-2C99-0A01-168C-C4F67CC25A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54" y="2363"/>
              <a:ext cx="346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ru-RU" altLang="en-US" sz="900" i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pitchFamily="2" charset="0"/>
                </a:rPr>
                <a:t>Крест</a:t>
              </a:r>
              <a:endParaRPr lang="en-US" altLang="en-US" sz="9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pitchFamily="2" charset="0"/>
              </a:endParaRPr>
            </a:p>
          </p:txBody>
        </p:sp>
        <p:sp>
          <p:nvSpPr>
            <p:cNvPr id="600078" name="Rectangle 14">
              <a:extLst>
                <a:ext uri="{FF2B5EF4-FFF2-40B4-BE49-F238E27FC236}">
                  <a16:creationId xmlns:a16="http://schemas.microsoft.com/office/drawing/2014/main" id="{4B878ECB-DB87-C4FD-6D83-0F4885BBD5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99" y="2475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0079" name="Rectangle 15">
              <a:extLst>
                <a:ext uri="{FF2B5EF4-FFF2-40B4-BE49-F238E27FC236}">
                  <a16:creationId xmlns:a16="http://schemas.microsoft.com/office/drawing/2014/main" id="{D373E202-3FAA-61DD-491D-AAD18E14E2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25" y="2447"/>
              <a:ext cx="416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ru-RU" altLang="en-US" sz="900" i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pitchFamily="2" charset="0"/>
                </a:rPr>
                <a:t>Церковь</a:t>
              </a:r>
              <a:endParaRPr lang="en-US" altLang="en-US" sz="9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pitchFamily="2" charset="0"/>
              </a:endParaRPr>
            </a:p>
          </p:txBody>
        </p:sp>
        <p:sp>
          <p:nvSpPr>
            <p:cNvPr id="600080" name="Line 16">
              <a:extLst>
                <a:ext uri="{FF2B5EF4-FFF2-40B4-BE49-F238E27FC236}">
                  <a16:creationId xmlns:a16="http://schemas.microsoft.com/office/drawing/2014/main" id="{BA2A4ED5-4C22-AAFD-C1B7-19083716E65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63" y="239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0081" name="Line 17">
              <a:extLst>
                <a:ext uri="{FF2B5EF4-FFF2-40B4-BE49-F238E27FC236}">
                  <a16:creationId xmlns:a16="http://schemas.microsoft.com/office/drawing/2014/main" id="{C06F4557-FF15-207D-30E0-F4CC95D64AA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63" y="247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0082" name="Rectangle 18">
              <a:extLst>
                <a:ext uri="{FF2B5EF4-FFF2-40B4-BE49-F238E27FC236}">
                  <a16:creationId xmlns:a16="http://schemas.microsoft.com/office/drawing/2014/main" id="{EC7479E3-5503-7FAD-BFEE-B8E554A9C9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56" y="2298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0083" name="Rectangle 19">
              <a:extLst>
                <a:ext uri="{FF2B5EF4-FFF2-40B4-BE49-F238E27FC236}">
                  <a16:creationId xmlns:a16="http://schemas.microsoft.com/office/drawing/2014/main" id="{20EC3FEF-D53E-59E4-6E68-A54E293B50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74" y="2290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0084" name="Rectangle 20">
              <a:extLst>
                <a:ext uri="{FF2B5EF4-FFF2-40B4-BE49-F238E27FC236}">
                  <a16:creationId xmlns:a16="http://schemas.microsoft.com/office/drawing/2014/main" id="{1F5F3563-FF7C-7E4D-B70C-EA8B4C87B1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84" y="2277"/>
              <a:ext cx="374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ru-RU" altLang="en-US" sz="1000" i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pitchFamily="2" charset="0"/>
                </a:rPr>
                <a:t>Жизнь</a:t>
              </a:r>
              <a:endParaRPr lang="en-US" altLang="en-US" sz="10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pitchFamily="2" charset="0"/>
              </a:endParaRPr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00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9026" name="Rectangle 2">
            <a:extLst>
              <a:ext uri="{FF2B5EF4-FFF2-40B4-BE49-F238E27FC236}">
                <a16:creationId xmlns:a16="http://schemas.microsoft.com/office/drawing/2014/main" id="{92512C70-256C-25B2-5417-D55DBB8A79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1377950"/>
            <a:ext cx="3035300" cy="44069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769027" name="AutoShape 3">
            <a:extLst>
              <a:ext uri="{FF2B5EF4-FFF2-40B4-BE49-F238E27FC236}">
                <a16:creationId xmlns:a16="http://schemas.microsoft.com/office/drawing/2014/main" id="{D220C7E5-D9D9-617E-2EEB-36F5EB0B77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9028" name="Rectangle 4">
            <a:extLst>
              <a:ext uri="{FF2B5EF4-FFF2-40B4-BE49-F238E27FC236}">
                <a16:creationId xmlns:a16="http://schemas.microsoft.com/office/drawing/2014/main" id="{A6F0E9F9-9530-58B9-C721-FD133ACE8B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9029" name="Rectangle 5">
            <a:extLst>
              <a:ext uri="{FF2B5EF4-FFF2-40B4-BE49-F238E27FC236}">
                <a16:creationId xmlns:a16="http://schemas.microsoft.com/office/drawing/2014/main" id="{37E14931-C131-14DD-BDBB-184E0B7612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5913" y="914400"/>
            <a:ext cx="1965325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en-US" sz="2800" b="0">
                <a:solidFill>
                  <a:schemeClr val="accent1"/>
                </a:solidFill>
                <a:latin typeface="Times" panose="020F07020304040A0204" pitchFamily="34" charset="0"/>
              </a:rPr>
              <a:t>   </a:t>
            </a:r>
            <a:r>
              <a:rPr lang="ru-RU" altLang="en-US" sz="3200">
                <a:solidFill>
                  <a:schemeClr val="accent1"/>
                </a:solidFill>
                <a:latin typeface="Times" panose="020F07020304040A0204" pitchFamily="34" charset="0"/>
              </a:rPr>
              <a:t>ИИСУС</a:t>
            </a:r>
            <a:endParaRPr lang="en-US" altLang="en-US" sz="3200">
              <a:solidFill>
                <a:schemeClr val="accent1"/>
              </a:solidFill>
              <a:latin typeface="Times" panose="020F07020304040A0204" pitchFamily="34" charset="0"/>
            </a:endParaRPr>
          </a:p>
        </p:txBody>
      </p:sp>
      <p:sp>
        <p:nvSpPr>
          <p:cNvPr id="769030" name="AutoShape 6">
            <a:extLst>
              <a:ext uri="{FF2B5EF4-FFF2-40B4-BE49-F238E27FC236}">
                <a16:creationId xmlns:a16="http://schemas.microsoft.com/office/drawing/2014/main" id="{793298CA-FF8E-E30C-3EF1-041357D0E2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0438" y="2922588"/>
            <a:ext cx="1485900" cy="1200150"/>
          </a:xfrm>
          <a:prstGeom prst="star16">
            <a:avLst>
              <a:gd name="adj" fmla="val 37500"/>
            </a:avLst>
          </a:prstGeom>
          <a:gradFill rotWithShape="0">
            <a:gsLst>
              <a:gs pos="0">
                <a:srgbClr val="FFD34A"/>
              </a:gs>
              <a:gs pos="100000">
                <a:srgbClr val="FFD34A">
                  <a:gamma/>
                  <a:shade val="60000"/>
                  <a:invGamma/>
                </a:srgbClr>
              </a:gs>
            </a:gsLst>
            <a:path path="shape">
              <a:fillToRect l="50000" t="50000" r="50000" b="50000"/>
            </a:path>
          </a:gradFill>
          <a:ln w="50800">
            <a:solidFill>
              <a:schemeClr val="accent2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769031" name="Line 7">
            <a:extLst>
              <a:ext uri="{FF2B5EF4-FFF2-40B4-BE49-F238E27FC236}">
                <a16:creationId xmlns:a16="http://schemas.microsoft.com/office/drawing/2014/main" id="{8DBFD7CC-8046-EFB4-2EFE-5D025CEC3D97}"/>
              </a:ext>
            </a:extLst>
          </p:cNvPr>
          <p:cNvSpPr>
            <a:spLocks noChangeShapeType="1"/>
          </p:cNvSpPr>
          <p:nvPr/>
        </p:nvSpPr>
        <p:spPr bwMode="auto">
          <a:xfrm>
            <a:off x="3416300" y="27305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9032" name="Line 8">
            <a:extLst>
              <a:ext uri="{FF2B5EF4-FFF2-40B4-BE49-F238E27FC236}">
                <a16:creationId xmlns:a16="http://schemas.microsoft.com/office/drawing/2014/main" id="{9A27B5CF-D2DD-8E8E-6045-599B8451490A}"/>
              </a:ext>
            </a:extLst>
          </p:cNvPr>
          <p:cNvSpPr>
            <a:spLocks noChangeShapeType="1"/>
          </p:cNvSpPr>
          <p:nvPr/>
        </p:nvSpPr>
        <p:spPr bwMode="auto">
          <a:xfrm>
            <a:off x="3416300" y="31877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9033" name="Line 9">
            <a:extLst>
              <a:ext uri="{FF2B5EF4-FFF2-40B4-BE49-F238E27FC236}">
                <a16:creationId xmlns:a16="http://schemas.microsoft.com/office/drawing/2014/main" id="{FD37A9EE-9709-8D0D-E0A5-548407B93FB5}"/>
              </a:ext>
            </a:extLst>
          </p:cNvPr>
          <p:cNvSpPr>
            <a:spLocks noChangeShapeType="1"/>
          </p:cNvSpPr>
          <p:nvPr/>
        </p:nvSpPr>
        <p:spPr bwMode="auto">
          <a:xfrm>
            <a:off x="3416300" y="50165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9034" name="Line 10">
            <a:extLst>
              <a:ext uri="{FF2B5EF4-FFF2-40B4-BE49-F238E27FC236}">
                <a16:creationId xmlns:a16="http://schemas.microsoft.com/office/drawing/2014/main" id="{460EF75C-01CA-6D07-4A74-2E24E97CE087}"/>
              </a:ext>
            </a:extLst>
          </p:cNvPr>
          <p:cNvSpPr>
            <a:spLocks noChangeShapeType="1"/>
          </p:cNvSpPr>
          <p:nvPr/>
        </p:nvSpPr>
        <p:spPr bwMode="auto">
          <a:xfrm>
            <a:off x="3416300" y="22733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9035" name="Line 11">
            <a:extLst>
              <a:ext uri="{FF2B5EF4-FFF2-40B4-BE49-F238E27FC236}">
                <a16:creationId xmlns:a16="http://schemas.microsoft.com/office/drawing/2014/main" id="{BEDE2040-189C-CCEA-0CEC-C2D945B3B409}"/>
              </a:ext>
            </a:extLst>
          </p:cNvPr>
          <p:cNvSpPr>
            <a:spLocks noChangeShapeType="1"/>
          </p:cNvSpPr>
          <p:nvPr/>
        </p:nvSpPr>
        <p:spPr bwMode="auto">
          <a:xfrm>
            <a:off x="3416300" y="36449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9036" name="Line 12">
            <a:extLst>
              <a:ext uri="{FF2B5EF4-FFF2-40B4-BE49-F238E27FC236}">
                <a16:creationId xmlns:a16="http://schemas.microsoft.com/office/drawing/2014/main" id="{B10D30CE-F1E1-34C2-7ED5-E252746A47E7}"/>
              </a:ext>
            </a:extLst>
          </p:cNvPr>
          <p:cNvSpPr>
            <a:spLocks noChangeShapeType="1"/>
          </p:cNvSpPr>
          <p:nvPr/>
        </p:nvSpPr>
        <p:spPr bwMode="auto">
          <a:xfrm>
            <a:off x="3416300" y="45593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9037" name="Line 13">
            <a:extLst>
              <a:ext uri="{FF2B5EF4-FFF2-40B4-BE49-F238E27FC236}">
                <a16:creationId xmlns:a16="http://schemas.microsoft.com/office/drawing/2014/main" id="{D9E2F36C-3C07-A0D7-84A0-E7E621F3BD6D}"/>
              </a:ext>
            </a:extLst>
          </p:cNvPr>
          <p:cNvSpPr>
            <a:spLocks noChangeShapeType="1"/>
          </p:cNvSpPr>
          <p:nvPr/>
        </p:nvSpPr>
        <p:spPr bwMode="auto">
          <a:xfrm>
            <a:off x="3416300" y="41021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9038" name="Text Box 14">
            <a:extLst>
              <a:ext uri="{FF2B5EF4-FFF2-40B4-BE49-F238E27FC236}">
                <a16:creationId xmlns:a16="http://schemas.microsoft.com/office/drawing/2014/main" id="{25BC9DAB-37A2-DC47-015E-58D79CA5BA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9475" y="63500"/>
            <a:ext cx="5957888" cy="30480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1400">
                <a:solidFill>
                  <a:schemeClr val="tx1"/>
                </a:solidFill>
              </a:rPr>
              <a:t>Откровение</a:t>
            </a:r>
            <a:r>
              <a:rPr lang="en-US" altLang="en-US" sz="140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769059" name="Text Box 35">
            <a:extLst>
              <a:ext uri="{FF2B5EF4-FFF2-40B4-BE49-F238E27FC236}">
                <a16:creationId xmlns:a16="http://schemas.microsoft.com/office/drawing/2014/main" id="{DE9347D9-1899-7337-AD48-5C5C56970A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8550" y="90488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769060" name="Rectangle 36">
            <a:extLst>
              <a:ext uri="{FF2B5EF4-FFF2-40B4-BE49-F238E27FC236}">
                <a16:creationId xmlns:a16="http://schemas.microsoft.com/office/drawing/2014/main" id="{746DB334-6EF2-4E8C-D67A-E80A088736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8495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54</a:t>
            </a:r>
          </a:p>
        </p:txBody>
      </p:sp>
      <p:sp>
        <p:nvSpPr>
          <p:cNvPr id="769061" name="Text Box 37">
            <a:extLst>
              <a:ext uri="{FF2B5EF4-FFF2-40B4-BE49-F238E27FC236}">
                <a16:creationId xmlns:a16="http://schemas.microsoft.com/office/drawing/2014/main" id="{A937EB59-CFD3-7053-32B9-A82445E5A4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97713" y="6284913"/>
            <a:ext cx="143668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en-US" sz="1200">
                <a:solidFill>
                  <a:schemeClr val="tx1"/>
                </a:solidFill>
                <a:latin typeface="Arial" panose="020B0604020202020204" pitchFamily="34" charset="0"/>
              </a:rPr>
              <a:t>Пособие с</a:t>
            </a: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. 39-41</a:t>
            </a:r>
          </a:p>
        </p:txBody>
      </p:sp>
      <p:sp>
        <p:nvSpPr>
          <p:cNvPr id="769067" name="Rectangle 43">
            <a:extLst>
              <a:ext uri="{FF2B5EF4-FFF2-40B4-BE49-F238E27FC236}">
                <a16:creationId xmlns:a16="http://schemas.microsoft.com/office/drawing/2014/main" id="{28596AA8-C60C-4BAE-AC94-E66A4343E6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98825" y="4551363"/>
            <a:ext cx="2706688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2800">
                <a:solidFill>
                  <a:schemeClr val="bg2"/>
                </a:solidFill>
                <a:latin typeface="Times" panose="020F07020304040A0204" pitchFamily="34" charset="0"/>
              </a:rPr>
              <a:t>ОТКРОВЕНИЕ</a:t>
            </a:r>
            <a:endParaRPr lang="en-US" altLang="en-US" sz="2800">
              <a:solidFill>
                <a:schemeClr val="bg2"/>
              </a:solidFill>
              <a:latin typeface="Times" panose="020F07020304040A0204" pitchFamily="34" charset="0"/>
            </a:endParaRPr>
          </a:p>
        </p:txBody>
      </p:sp>
      <p:sp>
        <p:nvSpPr>
          <p:cNvPr id="769068" name="Rectangle 44">
            <a:extLst>
              <a:ext uri="{FF2B5EF4-FFF2-40B4-BE49-F238E27FC236}">
                <a16:creationId xmlns:a16="http://schemas.microsoft.com/office/drawing/2014/main" id="{F40844A9-F73B-3FF7-A235-6E18A0A9FB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06813" y="4130675"/>
            <a:ext cx="2322512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2800">
                <a:solidFill>
                  <a:schemeClr val="bg2"/>
                </a:solidFill>
                <a:latin typeface="Times" panose="020F07020304040A0204" pitchFamily="34" charset="0"/>
              </a:rPr>
              <a:t>ПОСЛАНИЯ</a:t>
            </a:r>
            <a:endParaRPr lang="en-US" altLang="en-US" sz="2800">
              <a:solidFill>
                <a:schemeClr val="bg2"/>
              </a:solidFill>
              <a:latin typeface="Times" panose="020F07020304040A0204" pitchFamily="34" charset="0"/>
            </a:endParaRPr>
          </a:p>
        </p:txBody>
      </p:sp>
      <p:sp>
        <p:nvSpPr>
          <p:cNvPr id="769069" name="Rectangle 45">
            <a:extLst>
              <a:ext uri="{FF2B5EF4-FFF2-40B4-BE49-F238E27FC236}">
                <a16:creationId xmlns:a16="http://schemas.microsoft.com/office/drawing/2014/main" id="{5154E7C7-7774-8D24-EB31-BF31962A4D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35413" y="3673475"/>
            <a:ext cx="1728787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2800">
                <a:solidFill>
                  <a:schemeClr val="bg2"/>
                </a:solidFill>
                <a:latin typeface="Times" panose="020F07020304040A0204" pitchFamily="34" charset="0"/>
              </a:rPr>
              <a:t>ДЕЯНИЯ</a:t>
            </a:r>
            <a:endParaRPr lang="en-US" altLang="en-US" sz="2800">
              <a:solidFill>
                <a:schemeClr val="bg2"/>
              </a:solidFill>
              <a:latin typeface="Times" panose="020F07020304040A0204" pitchFamily="34" charset="0"/>
            </a:endParaRPr>
          </a:p>
        </p:txBody>
      </p:sp>
      <p:sp>
        <p:nvSpPr>
          <p:cNvPr id="769070" name="Rectangle 46">
            <a:extLst>
              <a:ext uri="{FF2B5EF4-FFF2-40B4-BE49-F238E27FC236}">
                <a16:creationId xmlns:a16="http://schemas.microsoft.com/office/drawing/2014/main" id="{4305AB7A-F3DB-1F30-1557-F9221FB44A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6788" y="3216275"/>
            <a:ext cx="2449512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2800">
                <a:solidFill>
                  <a:schemeClr val="bg2"/>
                </a:solidFill>
                <a:latin typeface="Times" panose="020F07020304040A0204" pitchFamily="34" charset="0"/>
              </a:rPr>
              <a:t>ЕВАНГЕЛИЯ</a:t>
            </a:r>
            <a:endParaRPr lang="en-US" altLang="en-US" sz="2800">
              <a:solidFill>
                <a:schemeClr val="bg2"/>
              </a:solidFill>
              <a:latin typeface="Times" panose="020F07020304040A0204" pitchFamily="34" charset="0"/>
            </a:endParaRPr>
          </a:p>
        </p:txBody>
      </p:sp>
      <p:sp>
        <p:nvSpPr>
          <p:cNvPr id="769071" name="Rectangle 47">
            <a:extLst>
              <a:ext uri="{FF2B5EF4-FFF2-40B4-BE49-F238E27FC236}">
                <a16:creationId xmlns:a16="http://schemas.microsoft.com/office/drawing/2014/main" id="{821AA871-BA45-4CF1-E032-734E8E5532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09988" y="1716088"/>
            <a:ext cx="1835150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3600" i="1">
                <a:solidFill>
                  <a:schemeClr val="accent1"/>
                </a:solidFill>
                <a:latin typeface="Times" panose="020F07020304040A0204" pitchFamily="34" charset="0"/>
              </a:rPr>
              <a:t>ЖИЗНЬ</a:t>
            </a:r>
            <a:endParaRPr lang="en-US" altLang="en-US" sz="3600" i="1">
              <a:solidFill>
                <a:schemeClr val="accent1"/>
              </a:solidFill>
              <a:latin typeface="Times" panose="020F07020304040A0204" pitchFamily="34" charset="0"/>
            </a:endParaRPr>
          </a:p>
        </p:txBody>
      </p:sp>
      <p:sp>
        <p:nvSpPr>
          <p:cNvPr id="769072" name="Rectangle 48">
            <a:extLst>
              <a:ext uri="{FF2B5EF4-FFF2-40B4-BE49-F238E27FC236}">
                <a16:creationId xmlns:a16="http://schemas.microsoft.com/office/drawing/2014/main" id="{38CBB8B3-976C-A48E-532D-194C9DD89A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2213" y="2197100"/>
            <a:ext cx="1658937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3600" i="1">
                <a:solidFill>
                  <a:schemeClr val="accent1"/>
                </a:solidFill>
                <a:latin typeface="Times" panose="020F07020304040A0204" pitchFamily="34" charset="0"/>
              </a:rPr>
              <a:t>КРЕСТ</a:t>
            </a:r>
            <a:endParaRPr lang="en-US" altLang="en-US" sz="3600" i="1">
              <a:solidFill>
                <a:schemeClr val="accent1"/>
              </a:solidFill>
              <a:latin typeface="Times" panose="020F07020304040A0204" pitchFamily="34" charset="0"/>
            </a:endParaRPr>
          </a:p>
        </p:txBody>
      </p:sp>
      <p:sp>
        <p:nvSpPr>
          <p:cNvPr id="769073" name="Rectangle 49">
            <a:extLst>
              <a:ext uri="{FF2B5EF4-FFF2-40B4-BE49-F238E27FC236}">
                <a16:creationId xmlns:a16="http://schemas.microsoft.com/office/drawing/2014/main" id="{B8181578-E41D-29C1-3AAB-132CB3718F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16313" y="2654300"/>
            <a:ext cx="2355850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3600" i="1">
                <a:solidFill>
                  <a:schemeClr val="accent1"/>
                </a:solidFill>
                <a:latin typeface="Times" panose="020F07020304040A0204" pitchFamily="34" charset="0"/>
              </a:rPr>
              <a:t>ЦЕРКОВЬ</a:t>
            </a:r>
            <a:endParaRPr lang="en-US" altLang="en-US" sz="3600" i="1">
              <a:solidFill>
                <a:schemeClr val="accent1"/>
              </a:solidFill>
              <a:latin typeface="Times" panose="020F07020304040A0204" pitchFamily="34" charset="0"/>
            </a:endParaRPr>
          </a:p>
        </p:txBody>
      </p:sp>
      <p:grpSp>
        <p:nvGrpSpPr>
          <p:cNvPr id="769092" name="Group 68">
            <a:extLst>
              <a:ext uri="{FF2B5EF4-FFF2-40B4-BE49-F238E27FC236}">
                <a16:creationId xmlns:a16="http://schemas.microsoft.com/office/drawing/2014/main" id="{C9CA5B11-52C6-4759-8B13-7B4787606CE9}"/>
              </a:ext>
            </a:extLst>
          </p:cNvPr>
          <p:cNvGrpSpPr>
            <a:grpSpLocks/>
          </p:cNvGrpSpPr>
          <p:nvPr/>
        </p:nvGrpSpPr>
        <p:grpSpPr bwMode="auto">
          <a:xfrm>
            <a:off x="5921375" y="971550"/>
            <a:ext cx="2954338" cy="2497138"/>
            <a:chOff x="3730" y="612"/>
            <a:chExt cx="1861" cy="1573"/>
          </a:xfrm>
        </p:grpSpPr>
        <p:grpSp>
          <p:nvGrpSpPr>
            <p:cNvPr id="769080" name="Group 56">
              <a:extLst>
                <a:ext uri="{FF2B5EF4-FFF2-40B4-BE49-F238E27FC236}">
                  <a16:creationId xmlns:a16="http://schemas.microsoft.com/office/drawing/2014/main" id="{E9CC5FCE-7C89-1114-DCBF-7653C8103FD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036" y="612"/>
              <a:ext cx="1555" cy="1016"/>
              <a:chOff x="3868" y="484"/>
              <a:chExt cx="1555" cy="1016"/>
            </a:xfrm>
          </p:grpSpPr>
          <p:sp>
            <p:nvSpPr>
              <p:cNvPr id="769081" name="Rectangle 57">
                <a:extLst>
                  <a:ext uri="{FF2B5EF4-FFF2-40B4-BE49-F238E27FC236}">
                    <a16:creationId xmlns:a16="http://schemas.microsoft.com/office/drawing/2014/main" id="{DA81505C-62CA-CC72-64C6-DAB2C18018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02" y="490"/>
                <a:ext cx="1162" cy="661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107763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508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9082" name="Rectangle 58">
                <a:extLst>
                  <a:ext uri="{FF2B5EF4-FFF2-40B4-BE49-F238E27FC236}">
                    <a16:creationId xmlns:a16="http://schemas.microsoft.com/office/drawing/2014/main" id="{7E9912AB-E048-D796-9E10-86C886BB61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68" y="484"/>
                <a:ext cx="1555" cy="1016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107763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ctr"/>
                <a:r>
                  <a:rPr lang="ru-RU" altLang="en-US" sz="3200">
                    <a:solidFill>
                      <a:srgbClr val="FFFF00"/>
                    </a:solidFill>
                  </a:rPr>
                  <a:t>Факты и </a:t>
                </a:r>
              </a:p>
              <a:p>
                <a:pPr algn="ctr"/>
                <a:r>
                  <a:rPr lang="ru-RU" altLang="en-US" sz="3200">
                    <a:solidFill>
                      <a:srgbClr val="FFFF00"/>
                    </a:solidFill>
                  </a:rPr>
                  <a:t>богословие</a:t>
                </a:r>
                <a:endParaRPr lang="en-US" altLang="en-US">
                  <a:solidFill>
                    <a:srgbClr val="FFFF00"/>
                  </a:solidFill>
                </a:endParaRPr>
              </a:p>
              <a:p>
                <a:pPr algn="ctr"/>
                <a:endParaRPr lang="en-US" altLang="en-US">
                  <a:solidFill>
                    <a:srgbClr val="FFFF00"/>
                  </a:solidFill>
                </a:endParaRPr>
              </a:p>
              <a:p>
                <a:pPr algn="ctr"/>
                <a:endParaRPr lang="en-US" altLang="en-US">
                  <a:solidFill>
                    <a:srgbClr val="FFFF00"/>
                  </a:solidFill>
                </a:endParaRPr>
              </a:p>
            </p:txBody>
          </p:sp>
        </p:grpSp>
        <p:sp>
          <p:nvSpPr>
            <p:cNvPr id="769083" name="Line 59">
              <a:extLst>
                <a:ext uri="{FF2B5EF4-FFF2-40B4-BE49-F238E27FC236}">
                  <a16:creationId xmlns:a16="http://schemas.microsoft.com/office/drawing/2014/main" id="{89EB75EC-8F58-5DAE-3079-7A17A02DF36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730" y="1249"/>
              <a:ext cx="473" cy="936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round/>
              <a:headEnd/>
              <a:tailEnd/>
            </a:ln>
            <a:effectLst>
              <a:outerShdw dist="68392" dir="4091915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69093" name="AutoShape 69">
            <a:extLst>
              <a:ext uri="{FF2B5EF4-FFF2-40B4-BE49-F238E27FC236}">
                <a16:creationId xmlns:a16="http://schemas.microsoft.com/office/drawing/2014/main" id="{53E54686-B220-1D1D-0703-AFE8443A2D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9094" name="Rectangle 70">
            <a:extLst>
              <a:ext uri="{FF2B5EF4-FFF2-40B4-BE49-F238E27FC236}">
                <a16:creationId xmlns:a16="http://schemas.microsoft.com/office/drawing/2014/main" id="{352AEFFE-E0D0-F3E4-F1DE-8ABA1AEBA8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9095" name="Line 71">
            <a:extLst>
              <a:ext uri="{FF2B5EF4-FFF2-40B4-BE49-F238E27FC236}">
                <a16:creationId xmlns:a16="http://schemas.microsoft.com/office/drawing/2014/main" id="{080C7563-6CBF-2243-076C-299608401DAB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9096" name="Line 72">
            <a:extLst>
              <a:ext uri="{FF2B5EF4-FFF2-40B4-BE49-F238E27FC236}">
                <a16:creationId xmlns:a16="http://schemas.microsoft.com/office/drawing/2014/main" id="{07782718-F300-76EC-F5C5-21FD282F77DE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9097" name="Line 73">
            <a:extLst>
              <a:ext uri="{FF2B5EF4-FFF2-40B4-BE49-F238E27FC236}">
                <a16:creationId xmlns:a16="http://schemas.microsoft.com/office/drawing/2014/main" id="{C5DCA1A8-B5D6-418B-EBDD-A310D7CE69C6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9098" name="Line 74">
            <a:extLst>
              <a:ext uri="{FF2B5EF4-FFF2-40B4-BE49-F238E27FC236}">
                <a16:creationId xmlns:a16="http://schemas.microsoft.com/office/drawing/2014/main" id="{C83F5B2F-5530-9581-BAD5-8E703E8AA796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9099" name="Line 75">
            <a:extLst>
              <a:ext uri="{FF2B5EF4-FFF2-40B4-BE49-F238E27FC236}">
                <a16:creationId xmlns:a16="http://schemas.microsoft.com/office/drawing/2014/main" id="{AC7561DD-42EB-1257-518C-561958DC7BFD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9100" name="Rectangle 76">
            <a:extLst>
              <a:ext uri="{FF2B5EF4-FFF2-40B4-BE49-F238E27FC236}">
                <a16:creationId xmlns:a16="http://schemas.microsoft.com/office/drawing/2014/main" id="{C94E8A59-3921-C46A-C048-400DB10F7F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9750" y="4043363"/>
            <a:ext cx="715963" cy="21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800">
                <a:solidFill>
                  <a:srgbClr val="000000"/>
                </a:solidFill>
                <a:latin typeface="Helvetica" pitchFamily="2" charset="0"/>
              </a:rPr>
              <a:t>Евангелия</a:t>
            </a:r>
            <a:endParaRPr lang="en-US" altLang="en-US" sz="8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769104" name="Rectangle 80">
            <a:extLst>
              <a:ext uri="{FF2B5EF4-FFF2-40B4-BE49-F238E27FC236}">
                <a16:creationId xmlns:a16="http://schemas.microsoft.com/office/drawing/2014/main" id="{D688FF51-5409-921B-E327-1A527B027D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3429000"/>
            <a:ext cx="714375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1200">
                <a:solidFill>
                  <a:srgbClr val="000000"/>
                </a:solidFill>
                <a:latin typeface="Chicago" charset="0"/>
              </a:rPr>
              <a:t>ИИСУС</a:t>
            </a:r>
            <a:endParaRPr lang="en-US" altLang="en-US" sz="1200">
              <a:solidFill>
                <a:srgbClr val="000000"/>
              </a:solidFill>
              <a:latin typeface="Chicago" charset="0"/>
            </a:endParaRPr>
          </a:p>
        </p:txBody>
      </p:sp>
      <p:sp>
        <p:nvSpPr>
          <p:cNvPr id="769105" name="Rectangle 81">
            <a:extLst>
              <a:ext uri="{FF2B5EF4-FFF2-40B4-BE49-F238E27FC236}">
                <a16:creationId xmlns:a16="http://schemas.microsoft.com/office/drawing/2014/main" id="{5DC08FC3-B7EB-7F36-7AA2-EFE8EBF888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81975" y="3751263"/>
            <a:ext cx="5492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9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pitchFamily="2" charset="0"/>
              </a:rPr>
              <a:t>Крест</a:t>
            </a:r>
            <a:endParaRPr lang="en-US" altLang="en-US" sz="900" i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elvetica" pitchFamily="2" charset="0"/>
            </a:endParaRPr>
          </a:p>
        </p:txBody>
      </p:sp>
      <p:sp>
        <p:nvSpPr>
          <p:cNvPr id="769106" name="Rectangle 82">
            <a:extLst>
              <a:ext uri="{FF2B5EF4-FFF2-40B4-BE49-F238E27FC236}">
                <a16:creationId xmlns:a16="http://schemas.microsoft.com/office/drawing/2014/main" id="{14472F60-BC79-A2B5-5AB5-D502A939E0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9107" name="Rectangle 83">
            <a:extLst>
              <a:ext uri="{FF2B5EF4-FFF2-40B4-BE49-F238E27FC236}">
                <a16:creationId xmlns:a16="http://schemas.microsoft.com/office/drawing/2014/main" id="{1E0DDC1E-DB36-BBC4-B456-96C9676EE3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35938" y="3884613"/>
            <a:ext cx="660400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9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pitchFamily="2" charset="0"/>
              </a:rPr>
              <a:t>Церковь</a:t>
            </a:r>
            <a:endParaRPr lang="en-US" altLang="en-US" sz="900" i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elvetica" pitchFamily="2" charset="0"/>
            </a:endParaRPr>
          </a:p>
        </p:txBody>
      </p:sp>
      <p:sp>
        <p:nvSpPr>
          <p:cNvPr id="769108" name="Line 84">
            <a:extLst>
              <a:ext uri="{FF2B5EF4-FFF2-40B4-BE49-F238E27FC236}">
                <a16:creationId xmlns:a16="http://schemas.microsoft.com/office/drawing/2014/main" id="{B8C094CF-09BC-E773-AA0D-E490BB87CBF9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9109" name="Line 85">
            <a:extLst>
              <a:ext uri="{FF2B5EF4-FFF2-40B4-BE49-F238E27FC236}">
                <a16:creationId xmlns:a16="http://schemas.microsoft.com/office/drawing/2014/main" id="{D6862040-75FF-C36B-CBC5-20BC9B3D4254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9110" name="Rectangle 86">
            <a:extLst>
              <a:ext uri="{FF2B5EF4-FFF2-40B4-BE49-F238E27FC236}">
                <a16:creationId xmlns:a16="http://schemas.microsoft.com/office/drawing/2014/main" id="{A415E0C8-6F91-4F13-156F-10531DD0D2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9111" name="Rectangle 87">
            <a:extLst>
              <a:ext uri="{FF2B5EF4-FFF2-40B4-BE49-F238E27FC236}">
                <a16:creationId xmlns:a16="http://schemas.microsoft.com/office/drawing/2014/main" id="{DDB4EECC-8C2D-4D46-86AE-5FF72958F0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9112" name="Rectangle 88">
            <a:extLst>
              <a:ext uri="{FF2B5EF4-FFF2-40B4-BE49-F238E27FC236}">
                <a16:creationId xmlns:a16="http://schemas.microsoft.com/office/drawing/2014/main" id="{EF028D25-8DE5-AC7A-B36D-761224D3D1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67688" y="3614738"/>
            <a:ext cx="593725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10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pitchFamily="2" charset="0"/>
              </a:rPr>
              <a:t>Жизнь</a:t>
            </a:r>
            <a:endParaRPr lang="en-US" altLang="en-US" sz="1000" i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elvetica" pitchFamily="2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9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690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690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690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690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074" name="Rectangle 2">
            <a:extLst>
              <a:ext uri="{FF2B5EF4-FFF2-40B4-BE49-F238E27FC236}">
                <a16:creationId xmlns:a16="http://schemas.microsoft.com/office/drawing/2014/main" id="{AC9C283D-D202-C888-D34B-2C74558081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1377950"/>
            <a:ext cx="3035300" cy="44069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771075" name="AutoShape 3">
            <a:extLst>
              <a:ext uri="{FF2B5EF4-FFF2-40B4-BE49-F238E27FC236}">
                <a16:creationId xmlns:a16="http://schemas.microsoft.com/office/drawing/2014/main" id="{C18971FE-E974-91CF-BA64-B25D8FEE01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1076" name="Rectangle 4">
            <a:extLst>
              <a:ext uri="{FF2B5EF4-FFF2-40B4-BE49-F238E27FC236}">
                <a16:creationId xmlns:a16="http://schemas.microsoft.com/office/drawing/2014/main" id="{B6EB013C-05CB-5085-615C-6820FD3159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1077" name="Rectangle 5">
            <a:extLst>
              <a:ext uri="{FF2B5EF4-FFF2-40B4-BE49-F238E27FC236}">
                <a16:creationId xmlns:a16="http://schemas.microsoft.com/office/drawing/2014/main" id="{E927BD84-1252-3502-CD26-C22FD13A36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5913" y="914400"/>
            <a:ext cx="1965325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en-US" sz="2800" b="0">
                <a:solidFill>
                  <a:schemeClr val="accent1"/>
                </a:solidFill>
                <a:latin typeface="Times" panose="020F07020304040A0204" pitchFamily="34" charset="0"/>
              </a:rPr>
              <a:t>   </a:t>
            </a:r>
            <a:r>
              <a:rPr lang="ru-RU" altLang="en-US" sz="3200">
                <a:solidFill>
                  <a:schemeClr val="accent1"/>
                </a:solidFill>
                <a:latin typeface="Times" panose="020F07020304040A0204" pitchFamily="34" charset="0"/>
              </a:rPr>
              <a:t>ИИСУС</a:t>
            </a:r>
            <a:endParaRPr lang="en-US" altLang="en-US" sz="3200">
              <a:solidFill>
                <a:schemeClr val="accent1"/>
              </a:solidFill>
              <a:latin typeface="Times" panose="020F07020304040A0204" pitchFamily="34" charset="0"/>
            </a:endParaRPr>
          </a:p>
        </p:txBody>
      </p:sp>
      <p:sp>
        <p:nvSpPr>
          <p:cNvPr id="771078" name="AutoShape 6">
            <a:extLst>
              <a:ext uri="{FF2B5EF4-FFF2-40B4-BE49-F238E27FC236}">
                <a16:creationId xmlns:a16="http://schemas.microsoft.com/office/drawing/2014/main" id="{2F28446E-BE6D-EF0D-847B-8109F7686F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0438" y="2922588"/>
            <a:ext cx="1485900" cy="1200150"/>
          </a:xfrm>
          <a:prstGeom prst="star16">
            <a:avLst>
              <a:gd name="adj" fmla="val 37500"/>
            </a:avLst>
          </a:prstGeom>
          <a:gradFill rotWithShape="0">
            <a:gsLst>
              <a:gs pos="0">
                <a:srgbClr val="FFD34A"/>
              </a:gs>
              <a:gs pos="100000">
                <a:srgbClr val="FFD34A">
                  <a:gamma/>
                  <a:shade val="60000"/>
                  <a:invGamma/>
                </a:srgbClr>
              </a:gs>
            </a:gsLst>
            <a:path path="shape">
              <a:fillToRect l="50000" t="50000" r="50000" b="50000"/>
            </a:path>
          </a:gradFill>
          <a:ln w="50800">
            <a:solidFill>
              <a:schemeClr val="accent2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771079" name="Line 7">
            <a:extLst>
              <a:ext uri="{FF2B5EF4-FFF2-40B4-BE49-F238E27FC236}">
                <a16:creationId xmlns:a16="http://schemas.microsoft.com/office/drawing/2014/main" id="{D5E9B142-48A5-4571-6C62-60F301E301A9}"/>
              </a:ext>
            </a:extLst>
          </p:cNvPr>
          <p:cNvSpPr>
            <a:spLocks noChangeShapeType="1"/>
          </p:cNvSpPr>
          <p:nvPr/>
        </p:nvSpPr>
        <p:spPr bwMode="auto">
          <a:xfrm>
            <a:off x="3416300" y="27305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1080" name="Line 8">
            <a:extLst>
              <a:ext uri="{FF2B5EF4-FFF2-40B4-BE49-F238E27FC236}">
                <a16:creationId xmlns:a16="http://schemas.microsoft.com/office/drawing/2014/main" id="{95C14C5F-E1A3-7BDB-5A51-383BB54F932D}"/>
              </a:ext>
            </a:extLst>
          </p:cNvPr>
          <p:cNvSpPr>
            <a:spLocks noChangeShapeType="1"/>
          </p:cNvSpPr>
          <p:nvPr/>
        </p:nvSpPr>
        <p:spPr bwMode="auto">
          <a:xfrm>
            <a:off x="3416300" y="31877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1081" name="Line 9">
            <a:extLst>
              <a:ext uri="{FF2B5EF4-FFF2-40B4-BE49-F238E27FC236}">
                <a16:creationId xmlns:a16="http://schemas.microsoft.com/office/drawing/2014/main" id="{57EC712D-3F31-897D-8D58-CA115C97C5F2}"/>
              </a:ext>
            </a:extLst>
          </p:cNvPr>
          <p:cNvSpPr>
            <a:spLocks noChangeShapeType="1"/>
          </p:cNvSpPr>
          <p:nvPr/>
        </p:nvSpPr>
        <p:spPr bwMode="auto">
          <a:xfrm>
            <a:off x="3416300" y="50165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1082" name="Line 10">
            <a:extLst>
              <a:ext uri="{FF2B5EF4-FFF2-40B4-BE49-F238E27FC236}">
                <a16:creationId xmlns:a16="http://schemas.microsoft.com/office/drawing/2014/main" id="{3B0D3CCC-49FE-3F0C-445E-D3B71348DC3C}"/>
              </a:ext>
            </a:extLst>
          </p:cNvPr>
          <p:cNvSpPr>
            <a:spLocks noChangeShapeType="1"/>
          </p:cNvSpPr>
          <p:nvPr/>
        </p:nvSpPr>
        <p:spPr bwMode="auto">
          <a:xfrm>
            <a:off x="3416300" y="22733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1083" name="Line 11">
            <a:extLst>
              <a:ext uri="{FF2B5EF4-FFF2-40B4-BE49-F238E27FC236}">
                <a16:creationId xmlns:a16="http://schemas.microsoft.com/office/drawing/2014/main" id="{7B3786E7-C1E9-295D-2F40-BB3144C890A3}"/>
              </a:ext>
            </a:extLst>
          </p:cNvPr>
          <p:cNvSpPr>
            <a:spLocks noChangeShapeType="1"/>
          </p:cNvSpPr>
          <p:nvPr/>
        </p:nvSpPr>
        <p:spPr bwMode="auto">
          <a:xfrm>
            <a:off x="3416300" y="36449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1084" name="Line 12">
            <a:extLst>
              <a:ext uri="{FF2B5EF4-FFF2-40B4-BE49-F238E27FC236}">
                <a16:creationId xmlns:a16="http://schemas.microsoft.com/office/drawing/2014/main" id="{D118DB26-7BBC-E2DE-7513-73903238CF7C}"/>
              </a:ext>
            </a:extLst>
          </p:cNvPr>
          <p:cNvSpPr>
            <a:spLocks noChangeShapeType="1"/>
          </p:cNvSpPr>
          <p:nvPr/>
        </p:nvSpPr>
        <p:spPr bwMode="auto">
          <a:xfrm>
            <a:off x="3416300" y="45593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1085" name="Line 13">
            <a:extLst>
              <a:ext uri="{FF2B5EF4-FFF2-40B4-BE49-F238E27FC236}">
                <a16:creationId xmlns:a16="http://schemas.microsoft.com/office/drawing/2014/main" id="{20E5AC75-1A49-BDA5-0F90-C07FFFCB30FC}"/>
              </a:ext>
            </a:extLst>
          </p:cNvPr>
          <p:cNvSpPr>
            <a:spLocks noChangeShapeType="1"/>
          </p:cNvSpPr>
          <p:nvPr/>
        </p:nvSpPr>
        <p:spPr bwMode="auto">
          <a:xfrm>
            <a:off x="3416300" y="41021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1087" name="Text Box 15">
            <a:extLst>
              <a:ext uri="{FF2B5EF4-FFF2-40B4-BE49-F238E27FC236}">
                <a16:creationId xmlns:a16="http://schemas.microsoft.com/office/drawing/2014/main" id="{5D9E9270-A88B-BF0A-3AEF-5CFAC8316F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8550" y="90488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771088" name="Rectangle 16">
            <a:extLst>
              <a:ext uri="{FF2B5EF4-FFF2-40B4-BE49-F238E27FC236}">
                <a16:creationId xmlns:a16="http://schemas.microsoft.com/office/drawing/2014/main" id="{29F6D61A-9713-73F1-FE24-7390BFDBAE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8495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55</a:t>
            </a:r>
          </a:p>
        </p:txBody>
      </p:sp>
      <p:sp>
        <p:nvSpPr>
          <p:cNvPr id="771089" name="Text Box 17">
            <a:extLst>
              <a:ext uri="{FF2B5EF4-FFF2-40B4-BE49-F238E27FC236}">
                <a16:creationId xmlns:a16="http://schemas.microsoft.com/office/drawing/2014/main" id="{62C3C178-7F56-1156-085F-D0AA219F13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97713" y="6284913"/>
            <a:ext cx="143668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en-US" sz="1200">
                <a:solidFill>
                  <a:schemeClr val="tx1"/>
                </a:solidFill>
                <a:latin typeface="Arial" panose="020B0604020202020204" pitchFamily="34" charset="0"/>
              </a:rPr>
              <a:t>Пособие с</a:t>
            </a: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. 39-41</a:t>
            </a:r>
          </a:p>
        </p:txBody>
      </p:sp>
      <p:sp>
        <p:nvSpPr>
          <p:cNvPr id="771095" name="Rectangle 23">
            <a:extLst>
              <a:ext uri="{FF2B5EF4-FFF2-40B4-BE49-F238E27FC236}">
                <a16:creationId xmlns:a16="http://schemas.microsoft.com/office/drawing/2014/main" id="{84379E37-2C5C-B61E-342E-0EAB973A53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98825" y="4551363"/>
            <a:ext cx="2706688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2800">
                <a:solidFill>
                  <a:schemeClr val="bg2"/>
                </a:solidFill>
                <a:latin typeface="Times" panose="020F07020304040A0204" pitchFamily="34" charset="0"/>
              </a:rPr>
              <a:t>ОТКРОВЕНИЕ</a:t>
            </a:r>
            <a:endParaRPr lang="en-US" altLang="en-US" sz="2800">
              <a:solidFill>
                <a:schemeClr val="bg2"/>
              </a:solidFill>
              <a:latin typeface="Times" panose="020F07020304040A0204" pitchFamily="34" charset="0"/>
            </a:endParaRPr>
          </a:p>
        </p:txBody>
      </p:sp>
      <p:sp>
        <p:nvSpPr>
          <p:cNvPr id="771096" name="Rectangle 24">
            <a:extLst>
              <a:ext uri="{FF2B5EF4-FFF2-40B4-BE49-F238E27FC236}">
                <a16:creationId xmlns:a16="http://schemas.microsoft.com/office/drawing/2014/main" id="{B4DC3BCC-1A9D-0680-0844-A9D182AAC3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06813" y="4130675"/>
            <a:ext cx="2322512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2800">
                <a:solidFill>
                  <a:schemeClr val="bg2"/>
                </a:solidFill>
                <a:latin typeface="Times" panose="020F07020304040A0204" pitchFamily="34" charset="0"/>
              </a:rPr>
              <a:t>ПОСЛАНИЯ</a:t>
            </a:r>
            <a:endParaRPr lang="en-US" altLang="en-US" sz="2800">
              <a:solidFill>
                <a:schemeClr val="bg2"/>
              </a:solidFill>
              <a:latin typeface="Times" panose="020F07020304040A0204" pitchFamily="34" charset="0"/>
            </a:endParaRPr>
          </a:p>
        </p:txBody>
      </p:sp>
      <p:sp>
        <p:nvSpPr>
          <p:cNvPr id="771097" name="Rectangle 25">
            <a:extLst>
              <a:ext uri="{FF2B5EF4-FFF2-40B4-BE49-F238E27FC236}">
                <a16:creationId xmlns:a16="http://schemas.microsoft.com/office/drawing/2014/main" id="{2E3B8517-12D9-C90E-1B0A-4FBED2D06F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35413" y="3673475"/>
            <a:ext cx="1728787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2800">
                <a:solidFill>
                  <a:schemeClr val="bg2"/>
                </a:solidFill>
                <a:latin typeface="Times" panose="020F07020304040A0204" pitchFamily="34" charset="0"/>
              </a:rPr>
              <a:t>ДЕЯНИЯ</a:t>
            </a:r>
            <a:endParaRPr lang="en-US" altLang="en-US" sz="2800">
              <a:solidFill>
                <a:schemeClr val="bg2"/>
              </a:solidFill>
              <a:latin typeface="Times" panose="020F07020304040A0204" pitchFamily="34" charset="0"/>
            </a:endParaRPr>
          </a:p>
        </p:txBody>
      </p:sp>
      <p:sp>
        <p:nvSpPr>
          <p:cNvPr id="771098" name="Rectangle 26">
            <a:extLst>
              <a:ext uri="{FF2B5EF4-FFF2-40B4-BE49-F238E27FC236}">
                <a16:creationId xmlns:a16="http://schemas.microsoft.com/office/drawing/2014/main" id="{423FA532-3CE6-A1B6-59F4-812B7E42D3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6788" y="3216275"/>
            <a:ext cx="2449512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2800">
                <a:solidFill>
                  <a:schemeClr val="bg2"/>
                </a:solidFill>
                <a:latin typeface="Times" panose="020F07020304040A0204" pitchFamily="34" charset="0"/>
              </a:rPr>
              <a:t>ЕВАНГЕЛИЯ</a:t>
            </a:r>
            <a:endParaRPr lang="en-US" altLang="en-US" sz="2800">
              <a:solidFill>
                <a:schemeClr val="bg2"/>
              </a:solidFill>
              <a:latin typeface="Times" panose="020F07020304040A0204" pitchFamily="34" charset="0"/>
            </a:endParaRPr>
          </a:p>
        </p:txBody>
      </p:sp>
      <p:sp>
        <p:nvSpPr>
          <p:cNvPr id="771099" name="Rectangle 27">
            <a:extLst>
              <a:ext uri="{FF2B5EF4-FFF2-40B4-BE49-F238E27FC236}">
                <a16:creationId xmlns:a16="http://schemas.microsoft.com/office/drawing/2014/main" id="{2EFE698C-C27D-1045-5C48-9A1799D488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09988" y="1716088"/>
            <a:ext cx="1835150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3600" i="1">
                <a:solidFill>
                  <a:schemeClr val="accent1"/>
                </a:solidFill>
                <a:latin typeface="Times" panose="020F07020304040A0204" pitchFamily="34" charset="0"/>
              </a:rPr>
              <a:t>ЖИЗНЬ</a:t>
            </a:r>
            <a:endParaRPr lang="en-US" altLang="en-US" sz="3600" i="1">
              <a:solidFill>
                <a:schemeClr val="accent1"/>
              </a:solidFill>
              <a:latin typeface="Times" panose="020F07020304040A0204" pitchFamily="34" charset="0"/>
            </a:endParaRPr>
          </a:p>
        </p:txBody>
      </p:sp>
      <p:sp>
        <p:nvSpPr>
          <p:cNvPr id="771100" name="Rectangle 28">
            <a:extLst>
              <a:ext uri="{FF2B5EF4-FFF2-40B4-BE49-F238E27FC236}">
                <a16:creationId xmlns:a16="http://schemas.microsoft.com/office/drawing/2014/main" id="{DD8F961F-0597-EC1C-7F0E-5FEB2FBB86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2213" y="2197100"/>
            <a:ext cx="1658937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3600" i="1">
                <a:solidFill>
                  <a:schemeClr val="accent1"/>
                </a:solidFill>
                <a:latin typeface="Times" panose="020F07020304040A0204" pitchFamily="34" charset="0"/>
              </a:rPr>
              <a:t>КРЕСТ</a:t>
            </a:r>
            <a:endParaRPr lang="en-US" altLang="en-US" sz="3600" i="1">
              <a:solidFill>
                <a:schemeClr val="accent1"/>
              </a:solidFill>
              <a:latin typeface="Times" panose="020F07020304040A0204" pitchFamily="34" charset="0"/>
            </a:endParaRPr>
          </a:p>
        </p:txBody>
      </p:sp>
      <p:sp>
        <p:nvSpPr>
          <p:cNvPr id="771101" name="Rectangle 29">
            <a:extLst>
              <a:ext uri="{FF2B5EF4-FFF2-40B4-BE49-F238E27FC236}">
                <a16:creationId xmlns:a16="http://schemas.microsoft.com/office/drawing/2014/main" id="{055F3269-D535-DE2E-BE1E-38FF259277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16313" y="2654300"/>
            <a:ext cx="2355850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3600" i="1">
                <a:solidFill>
                  <a:schemeClr val="accent1"/>
                </a:solidFill>
                <a:latin typeface="Times" panose="020F07020304040A0204" pitchFamily="34" charset="0"/>
              </a:rPr>
              <a:t>ЦЕРКОВЬ</a:t>
            </a:r>
            <a:endParaRPr lang="en-US" altLang="en-US" sz="3600" i="1">
              <a:solidFill>
                <a:schemeClr val="accent1"/>
              </a:solidFill>
              <a:latin typeface="Times" panose="020F07020304040A0204" pitchFamily="34" charset="0"/>
            </a:endParaRPr>
          </a:p>
        </p:txBody>
      </p:sp>
      <p:grpSp>
        <p:nvGrpSpPr>
          <p:cNvPr id="771107" name="Group 35">
            <a:extLst>
              <a:ext uri="{FF2B5EF4-FFF2-40B4-BE49-F238E27FC236}">
                <a16:creationId xmlns:a16="http://schemas.microsoft.com/office/drawing/2014/main" id="{0E04B698-4F77-9333-42F5-AA98E69FD55A}"/>
              </a:ext>
            </a:extLst>
          </p:cNvPr>
          <p:cNvGrpSpPr>
            <a:grpSpLocks/>
          </p:cNvGrpSpPr>
          <p:nvPr/>
        </p:nvGrpSpPr>
        <p:grpSpPr bwMode="auto">
          <a:xfrm>
            <a:off x="5921375" y="971550"/>
            <a:ext cx="2954338" cy="2497138"/>
            <a:chOff x="3730" y="612"/>
            <a:chExt cx="1861" cy="1573"/>
          </a:xfrm>
        </p:grpSpPr>
        <p:grpSp>
          <p:nvGrpSpPr>
            <p:cNvPr id="771108" name="Group 36">
              <a:extLst>
                <a:ext uri="{FF2B5EF4-FFF2-40B4-BE49-F238E27FC236}">
                  <a16:creationId xmlns:a16="http://schemas.microsoft.com/office/drawing/2014/main" id="{B8627004-3090-28E1-6524-6299C1BA381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036" y="612"/>
              <a:ext cx="1555" cy="1016"/>
              <a:chOff x="3868" y="484"/>
              <a:chExt cx="1555" cy="1016"/>
            </a:xfrm>
          </p:grpSpPr>
          <p:sp>
            <p:nvSpPr>
              <p:cNvPr id="771109" name="Rectangle 37">
                <a:extLst>
                  <a:ext uri="{FF2B5EF4-FFF2-40B4-BE49-F238E27FC236}">
                    <a16:creationId xmlns:a16="http://schemas.microsoft.com/office/drawing/2014/main" id="{E93398CE-EE26-5B09-B173-1F1421FBD2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02" y="490"/>
                <a:ext cx="1162" cy="661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107763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508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71110" name="Rectangle 38">
                <a:extLst>
                  <a:ext uri="{FF2B5EF4-FFF2-40B4-BE49-F238E27FC236}">
                    <a16:creationId xmlns:a16="http://schemas.microsoft.com/office/drawing/2014/main" id="{1A10E113-E02E-0C6A-4465-56C432E4DB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68" y="484"/>
                <a:ext cx="1555" cy="1016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107763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ctr"/>
                <a:r>
                  <a:rPr lang="ru-RU" altLang="en-US" sz="3200">
                    <a:solidFill>
                      <a:srgbClr val="FFFF00"/>
                    </a:solidFill>
                  </a:rPr>
                  <a:t>Факты и </a:t>
                </a:r>
              </a:p>
              <a:p>
                <a:pPr algn="ctr"/>
                <a:r>
                  <a:rPr lang="ru-RU" altLang="en-US" sz="3200">
                    <a:solidFill>
                      <a:srgbClr val="FFFF00"/>
                    </a:solidFill>
                  </a:rPr>
                  <a:t>богословие</a:t>
                </a:r>
                <a:endParaRPr lang="en-US" altLang="en-US">
                  <a:solidFill>
                    <a:srgbClr val="FFFF00"/>
                  </a:solidFill>
                </a:endParaRPr>
              </a:p>
              <a:p>
                <a:pPr algn="ctr"/>
                <a:endParaRPr lang="en-US" altLang="en-US">
                  <a:solidFill>
                    <a:srgbClr val="FFFF00"/>
                  </a:solidFill>
                </a:endParaRPr>
              </a:p>
              <a:p>
                <a:pPr algn="ctr"/>
                <a:endParaRPr lang="en-US" altLang="en-US">
                  <a:solidFill>
                    <a:srgbClr val="FFFF00"/>
                  </a:solidFill>
                </a:endParaRPr>
              </a:p>
            </p:txBody>
          </p:sp>
        </p:grpSp>
        <p:sp>
          <p:nvSpPr>
            <p:cNvPr id="771111" name="Line 39">
              <a:extLst>
                <a:ext uri="{FF2B5EF4-FFF2-40B4-BE49-F238E27FC236}">
                  <a16:creationId xmlns:a16="http://schemas.microsoft.com/office/drawing/2014/main" id="{02485971-5FB7-D0C0-74E0-B4FA6FB8ED5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730" y="1249"/>
              <a:ext cx="473" cy="936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round/>
              <a:headEnd/>
              <a:tailEnd/>
            </a:ln>
            <a:effectLst>
              <a:outerShdw dist="68392" dir="4091915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771112" name="Group 40">
            <a:extLst>
              <a:ext uri="{FF2B5EF4-FFF2-40B4-BE49-F238E27FC236}">
                <a16:creationId xmlns:a16="http://schemas.microsoft.com/office/drawing/2014/main" id="{011BE9D8-EB45-BEDC-5FC0-DD5B17FEF9C5}"/>
              </a:ext>
            </a:extLst>
          </p:cNvPr>
          <p:cNvGrpSpPr>
            <a:grpSpLocks/>
          </p:cNvGrpSpPr>
          <p:nvPr/>
        </p:nvGrpSpPr>
        <p:grpSpPr bwMode="auto">
          <a:xfrm>
            <a:off x="5732463" y="2619375"/>
            <a:ext cx="2724150" cy="1284288"/>
            <a:chOff x="3611" y="1650"/>
            <a:chExt cx="1716" cy="809"/>
          </a:xfrm>
        </p:grpSpPr>
        <p:grpSp>
          <p:nvGrpSpPr>
            <p:cNvPr id="771113" name="Group 41">
              <a:extLst>
                <a:ext uri="{FF2B5EF4-FFF2-40B4-BE49-F238E27FC236}">
                  <a16:creationId xmlns:a16="http://schemas.microsoft.com/office/drawing/2014/main" id="{96C3470A-3CD1-B32F-F1D7-30A09C77188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048" y="1650"/>
              <a:ext cx="1279" cy="681"/>
              <a:chOff x="4112" y="1314"/>
              <a:chExt cx="1279" cy="681"/>
            </a:xfrm>
          </p:grpSpPr>
          <p:sp>
            <p:nvSpPr>
              <p:cNvPr id="771114" name="Rectangle 42">
                <a:extLst>
                  <a:ext uri="{FF2B5EF4-FFF2-40B4-BE49-F238E27FC236}">
                    <a16:creationId xmlns:a16="http://schemas.microsoft.com/office/drawing/2014/main" id="{456F9055-C1D4-38F5-F49E-3D45E4FB4C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12" y="1334"/>
                <a:ext cx="1162" cy="661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107763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508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71115" name="Rectangle 43">
                <a:extLst>
                  <a:ext uri="{FF2B5EF4-FFF2-40B4-BE49-F238E27FC236}">
                    <a16:creationId xmlns:a16="http://schemas.microsoft.com/office/drawing/2014/main" id="{46D88E60-2C09-3054-F59A-CFC80CB0B2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53" y="1314"/>
                <a:ext cx="1138" cy="456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107763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lnSpc>
                    <a:spcPct val="65000"/>
                  </a:lnSpc>
                </a:pPr>
                <a:r>
                  <a:rPr lang="ru-RU" altLang="en-US" sz="3200">
                    <a:solidFill>
                      <a:srgbClr val="FFFF00"/>
                    </a:solidFill>
                  </a:rPr>
                  <a:t>История</a:t>
                </a:r>
              </a:p>
              <a:p>
                <a:pPr>
                  <a:lnSpc>
                    <a:spcPct val="65000"/>
                  </a:lnSpc>
                </a:pPr>
                <a:r>
                  <a:rPr lang="ru-RU" altLang="en-US" sz="3200">
                    <a:solidFill>
                      <a:srgbClr val="FFFF00"/>
                    </a:solidFill>
                  </a:rPr>
                  <a:t>церкви</a:t>
                </a:r>
                <a:endParaRPr lang="en-US" altLang="en-US" sz="3200">
                  <a:solidFill>
                    <a:srgbClr val="FFFF00"/>
                  </a:solidFill>
                </a:endParaRPr>
              </a:p>
            </p:txBody>
          </p:sp>
        </p:grpSp>
        <p:sp>
          <p:nvSpPr>
            <p:cNvPr id="771116" name="Line 44">
              <a:extLst>
                <a:ext uri="{FF2B5EF4-FFF2-40B4-BE49-F238E27FC236}">
                  <a16:creationId xmlns:a16="http://schemas.microsoft.com/office/drawing/2014/main" id="{D5E1EE24-CD12-AA1C-4ACF-446078CE59B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611" y="2005"/>
              <a:ext cx="580" cy="454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round/>
              <a:headEnd/>
              <a:tailEnd/>
            </a:ln>
            <a:effectLst>
              <a:outerShdw dist="68392" dir="4091915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71117" name="AutoShape 45">
            <a:extLst>
              <a:ext uri="{FF2B5EF4-FFF2-40B4-BE49-F238E27FC236}">
                <a16:creationId xmlns:a16="http://schemas.microsoft.com/office/drawing/2014/main" id="{0D15E5EB-94E1-AD38-5A4E-A7874F4ACC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1118" name="Rectangle 46">
            <a:extLst>
              <a:ext uri="{FF2B5EF4-FFF2-40B4-BE49-F238E27FC236}">
                <a16:creationId xmlns:a16="http://schemas.microsoft.com/office/drawing/2014/main" id="{BA654C05-9505-1C53-79FE-41A74752CE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1119" name="Line 47">
            <a:extLst>
              <a:ext uri="{FF2B5EF4-FFF2-40B4-BE49-F238E27FC236}">
                <a16:creationId xmlns:a16="http://schemas.microsoft.com/office/drawing/2014/main" id="{554F707B-E3EA-999A-E3A2-4009381F5382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1120" name="Line 48">
            <a:extLst>
              <a:ext uri="{FF2B5EF4-FFF2-40B4-BE49-F238E27FC236}">
                <a16:creationId xmlns:a16="http://schemas.microsoft.com/office/drawing/2014/main" id="{A6316673-5ABB-AE52-85B7-53E1486D9DD1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1121" name="Line 49">
            <a:extLst>
              <a:ext uri="{FF2B5EF4-FFF2-40B4-BE49-F238E27FC236}">
                <a16:creationId xmlns:a16="http://schemas.microsoft.com/office/drawing/2014/main" id="{7F79DFFC-CB0D-4BBD-F162-91A02AE54A26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1122" name="Line 50">
            <a:extLst>
              <a:ext uri="{FF2B5EF4-FFF2-40B4-BE49-F238E27FC236}">
                <a16:creationId xmlns:a16="http://schemas.microsoft.com/office/drawing/2014/main" id="{146E384D-029E-6DB4-8985-3806CCEF0DD7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1123" name="Line 51">
            <a:extLst>
              <a:ext uri="{FF2B5EF4-FFF2-40B4-BE49-F238E27FC236}">
                <a16:creationId xmlns:a16="http://schemas.microsoft.com/office/drawing/2014/main" id="{FE5E78F9-8EEB-4632-3F02-A4094F172FFB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1124" name="Rectangle 52">
            <a:extLst>
              <a:ext uri="{FF2B5EF4-FFF2-40B4-BE49-F238E27FC236}">
                <a16:creationId xmlns:a16="http://schemas.microsoft.com/office/drawing/2014/main" id="{B64A9C0D-6B64-78C4-36CE-0391E27B06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9750" y="4043363"/>
            <a:ext cx="715963" cy="21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800">
                <a:solidFill>
                  <a:srgbClr val="000000"/>
                </a:solidFill>
                <a:latin typeface="Helvetica" pitchFamily="2" charset="0"/>
              </a:rPr>
              <a:t>Евангелия</a:t>
            </a:r>
            <a:endParaRPr lang="en-US" altLang="en-US" sz="8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771125" name="Rectangle 53">
            <a:extLst>
              <a:ext uri="{FF2B5EF4-FFF2-40B4-BE49-F238E27FC236}">
                <a16:creationId xmlns:a16="http://schemas.microsoft.com/office/drawing/2014/main" id="{13A25B0D-6705-8B6F-182C-68D5BC544C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39125" y="4183063"/>
            <a:ext cx="552450" cy="21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800">
                <a:solidFill>
                  <a:srgbClr val="000000"/>
                </a:solidFill>
                <a:latin typeface="Helvetica" pitchFamily="2" charset="0"/>
              </a:rPr>
              <a:t>Деяния</a:t>
            </a:r>
            <a:endParaRPr lang="en-US" altLang="en-US" sz="8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771128" name="Rectangle 56">
            <a:extLst>
              <a:ext uri="{FF2B5EF4-FFF2-40B4-BE49-F238E27FC236}">
                <a16:creationId xmlns:a16="http://schemas.microsoft.com/office/drawing/2014/main" id="{DF0DD770-ED08-7439-7E3A-042931C9C7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3429000"/>
            <a:ext cx="714375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1200">
                <a:solidFill>
                  <a:srgbClr val="000000"/>
                </a:solidFill>
                <a:latin typeface="Chicago" charset="0"/>
              </a:rPr>
              <a:t>ИИСУС</a:t>
            </a:r>
            <a:endParaRPr lang="en-US" altLang="en-US" sz="1200">
              <a:solidFill>
                <a:srgbClr val="000000"/>
              </a:solidFill>
              <a:latin typeface="Chicago" charset="0"/>
            </a:endParaRPr>
          </a:p>
        </p:txBody>
      </p:sp>
      <p:sp>
        <p:nvSpPr>
          <p:cNvPr id="771129" name="Rectangle 57">
            <a:extLst>
              <a:ext uri="{FF2B5EF4-FFF2-40B4-BE49-F238E27FC236}">
                <a16:creationId xmlns:a16="http://schemas.microsoft.com/office/drawing/2014/main" id="{30F043E7-3D01-784B-4D77-B1ECDEB5D4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81975" y="3751263"/>
            <a:ext cx="5492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9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pitchFamily="2" charset="0"/>
              </a:rPr>
              <a:t>Крест</a:t>
            </a:r>
            <a:endParaRPr lang="en-US" altLang="en-US" sz="900" i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elvetica" pitchFamily="2" charset="0"/>
            </a:endParaRPr>
          </a:p>
        </p:txBody>
      </p:sp>
      <p:sp>
        <p:nvSpPr>
          <p:cNvPr id="771130" name="Rectangle 58">
            <a:extLst>
              <a:ext uri="{FF2B5EF4-FFF2-40B4-BE49-F238E27FC236}">
                <a16:creationId xmlns:a16="http://schemas.microsoft.com/office/drawing/2014/main" id="{53549840-3A44-260F-8630-630BFBB7C7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1131" name="Rectangle 59">
            <a:extLst>
              <a:ext uri="{FF2B5EF4-FFF2-40B4-BE49-F238E27FC236}">
                <a16:creationId xmlns:a16="http://schemas.microsoft.com/office/drawing/2014/main" id="{A0CCFC08-392B-35E0-1013-7CCF793E91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35938" y="3884613"/>
            <a:ext cx="660400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9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pitchFamily="2" charset="0"/>
              </a:rPr>
              <a:t>Церковь</a:t>
            </a:r>
            <a:endParaRPr lang="en-US" altLang="en-US" sz="900" i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elvetica" pitchFamily="2" charset="0"/>
            </a:endParaRPr>
          </a:p>
        </p:txBody>
      </p:sp>
      <p:sp>
        <p:nvSpPr>
          <p:cNvPr id="771132" name="Line 60">
            <a:extLst>
              <a:ext uri="{FF2B5EF4-FFF2-40B4-BE49-F238E27FC236}">
                <a16:creationId xmlns:a16="http://schemas.microsoft.com/office/drawing/2014/main" id="{74940A33-3DF0-E35A-4A01-F9253CEA6F58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1133" name="Line 61">
            <a:extLst>
              <a:ext uri="{FF2B5EF4-FFF2-40B4-BE49-F238E27FC236}">
                <a16:creationId xmlns:a16="http://schemas.microsoft.com/office/drawing/2014/main" id="{E4F224A7-021A-41AF-5A8B-EA684237C6C6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1134" name="Rectangle 62">
            <a:extLst>
              <a:ext uri="{FF2B5EF4-FFF2-40B4-BE49-F238E27FC236}">
                <a16:creationId xmlns:a16="http://schemas.microsoft.com/office/drawing/2014/main" id="{F9A88FF9-E82A-0717-C8AD-9E1552283E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1135" name="Rectangle 63">
            <a:extLst>
              <a:ext uri="{FF2B5EF4-FFF2-40B4-BE49-F238E27FC236}">
                <a16:creationId xmlns:a16="http://schemas.microsoft.com/office/drawing/2014/main" id="{26EEC13C-E6C7-7B7B-3705-65169B19B6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1136" name="Rectangle 64">
            <a:extLst>
              <a:ext uri="{FF2B5EF4-FFF2-40B4-BE49-F238E27FC236}">
                <a16:creationId xmlns:a16="http://schemas.microsoft.com/office/drawing/2014/main" id="{5042172B-ACEB-4E6A-0302-FA50EB5657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67688" y="3614738"/>
            <a:ext cx="593725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10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pitchFamily="2" charset="0"/>
              </a:rPr>
              <a:t>Жизнь</a:t>
            </a:r>
            <a:endParaRPr lang="en-US" altLang="en-US" sz="1000" i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elvetica" pitchFamily="2" charset="0"/>
            </a:endParaRPr>
          </a:p>
        </p:txBody>
      </p:sp>
      <p:sp>
        <p:nvSpPr>
          <p:cNvPr id="771137" name="Text Box 65">
            <a:extLst>
              <a:ext uri="{FF2B5EF4-FFF2-40B4-BE49-F238E27FC236}">
                <a16:creationId xmlns:a16="http://schemas.microsoft.com/office/drawing/2014/main" id="{A83FEE46-F1BC-8F1C-3DFB-A1825355D1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9475" y="63500"/>
            <a:ext cx="5957888" cy="30480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1400">
                <a:solidFill>
                  <a:schemeClr val="tx1"/>
                </a:solidFill>
              </a:rPr>
              <a:t>Откровение</a:t>
            </a:r>
            <a:r>
              <a:rPr lang="en-US" altLang="en-US" sz="1400">
                <a:solidFill>
                  <a:schemeClr val="tx1"/>
                </a:solidFill>
              </a:rPr>
              <a:t> 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1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71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71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71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71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098" name="Rectangle 2">
            <a:extLst>
              <a:ext uri="{FF2B5EF4-FFF2-40B4-BE49-F238E27FC236}">
                <a16:creationId xmlns:a16="http://schemas.microsoft.com/office/drawing/2014/main" id="{48BD03B7-19F6-E230-0264-26593D92B6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1377950"/>
            <a:ext cx="3035300" cy="44069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772099" name="AutoShape 3">
            <a:extLst>
              <a:ext uri="{FF2B5EF4-FFF2-40B4-BE49-F238E27FC236}">
                <a16:creationId xmlns:a16="http://schemas.microsoft.com/office/drawing/2014/main" id="{D8460CC0-0311-2086-444C-DE9403E533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2100" name="Rectangle 4">
            <a:extLst>
              <a:ext uri="{FF2B5EF4-FFF2-40B4-BE49-F238E27FC236}">
                <a16:creationId xmlns:a16="http://schemas.microsoft.com/office/drawing/2014/main" id="{470C5845-0180-5CF5-09DE-89FF85994A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2101" name="Rectangle 5">
            <a:extLst>
              <a:ext uri="{FF2B5EF4-FFF2-40B4-BE49-F238E27FC236}">
                <a16:creationId xmlns:a16="http://schemas.microsoft.com/office/drawing/2014/main" id="{5A210890-1F6A-C313-8E64-4BE7B7FF21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5913" y="914400"/>
            <a:ext cx="1965325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en-US" sz="2800" b="0">
                <a:solidFill>
                  <a:schemeClr val="accent1"/>
                </a:solidFill>
                <a:latin typeface="Times" panose="020F07020304040A0204" pitchFamily="34" charset="0"/>
              </a:rPr>
              <a:t>   </a:t>
            </a:r>
            <a:r>
              <a:rPr lang="ru-RU" altLang="en-US" sz="3200">
                <a:solidFill>
                  <a:schemeClr val="accent1"/>
                </a:solidFill>
                <a:latin typeface="Times" panose="020F07020304040A0204" pitchFamily="34" charset="0"/>
              </a:rPr>
              <a:t>ИИСУС</a:t>
            </a:r>
            <a:endParaRPr lang="en-US" altLang="en-US" sz="3200">
              <a:solidFill>
                <a:schemeClr val="accent1"/>
              </a:solidFill>
              <a:latin typeface="Times" panose="020F07020304040A0204" pitchFamily="34" charset="0"/>
            </a:endParaRPr>
          </a:p>
        </p:txBody>
      </p:sp>
      <p:sp>
        <p:nvSpPr>
          <p:cNvPr id="772102" name="AutoShape 6">
            <a:extLst>
              <a:ext uri="{FF2B5EF4-FFF2-40B4-BE49-F238E27FC236}">
                <a16:creationId xmlns:a16="http://schemas.microsoft.com/office/drawing/2014/main" id="{6DD041E2-64C9-98E7-B913-561BE4ECAF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0438" y="2922588"/>
            <a:ext cx="1485900" cy="1200150"/>
          </a:xfrm>
          <a:prstGeom prst="star16">
            <a:avLst>
              <a:gd name="adj" fmla="val 37500"/>
            </a:avLst>
          </a:prstGeom>
          <a:gradFill rotWithShape="0">
            <a:gsLst>
              <a:gs pos="0">
                <a:srgbClr val="FFD34A"/>
              </a:gs>
              <a:gs pos="100000">
                <a:srgbClr val="FFD34A">
                  <a:gamma/>
                  <a:shade val="60000"/>
                  <a:invGamma/>
                </a:srgbClr>
              </a:gs>
            </a:gsLst>
            <a:path path="shape">
              <a:fillToRect l="50000" t="50000" r="50000" b="50000"/>
            </a:path>
          </a:gradFill>
          <a:ln w="50800">
            <a:solidFill>
              <a:schemeClr val="accent2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772103" name="Line 7">
            <a:extLst>
              <a:ext uri="{FF2B5EF4-FFF2-40B4-BE49-F238E27FC236}">
                <a16:creationId xmlns:a16="http://schemas.microsoft.com/office/drawing/2014/main" id="{295E06AC-4EC8-F9BA-5E3B-8102A01EFDC4}"/>
              </a:ext>
            </a:extLst>
          </p:cNvPr>
          <p:cNvSpPr>
            <a:spLocks noChangeShapeType="1"/>
          </p:cNvSpPr>
          <p:nvPr/>
        </p:nvSpPr>
        <p:spPr bwMode="auto">
          <a:xfrm>
            <a:off x="3416300" y="27305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2104" name="Line 8">
            <a:extLst>
              <a:ext uri="{FF2B5EF4-FFF2-40B4-BE49-F238E27FC236}">
                <a16:creationId xmlns:a16="http://schemas.microsoft.com/office/drawing/2014/main" id="{1E53B0D2-440E-275D-A3EB-6C2B3D521328}"/>
              </a:ext>
            </a:extLst>
          </p:cNvPr>
          <p:cNvSpPr>
            <a:spLocks noChangeShapeType="1"/>
          </p:cNvSpPr>
          <p:nvPr/>
        </p:nvSpPr>
        <p:spPr bwMode="auto">
          <a:xfrm>
            <a:off x="3416300" y="31877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2105" name="Line 9">
            <a:extLst>
              <a:ext uri="{FF2B5EF4-FFF2-40B4-BE49-F238E27FC236}">
                <a16:creationId xmlns:a16="http://schemas.microsoft.com/office/drawing/2014/main" id="{91F6D674-B1F5-8BBF-2B02-D8D421183EF0}"/>
              </a:ext>
            </a:extLst>
          </p:cNvPr>
          <p:cNvSpPr>
            <a:spLocks noChangeShapeType="1"/>
          </p:cNvSpPr>
          <p:nvPr/>
        </p:nvSpPr>
        <p:spPr bwMode="auto">
          <a:xfrm>
            <a:off x="3416300" y="50165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2106" name="Line 10">
            <a:extLst>
              <a:ext uri="{FF2B5EF4-FFF2-40B4-BE49-F238E27FC236}">
                <a16:creationId xmlns:a16="http://schemas.microsoft.com/office/drawing/2014/main" id="{86B43DF2-59F4-4BC3-99DE-F272D984D656}"/>
              </a:ext>
            </a:extLst>
          </p:cNvPr>
          <p:cNvSpPr>
            <a:spLocks noChangeShapeType="1"/>
          </p:cNvSpPr>
          <p:nvPr/>
        </p:nvSpPr>
        <p:spPr bwMode="auto">
          <a:xfrm>
            <a:off x="3416300" y="22733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2107" name="Line 11">
            <a:extLst>
              <a:ext uri="{FF2B5EF4-FFF2-40B4-BE49-F238E27FC236}">
                <a16:creationId xmlns:a16="http://schemas.microsoft.com/office/drawing/2014/main" id="{E2982E42-97D0-C169-524C-1F34039435C2}"/>
              </a:ext>
            </a:extLst>
          </p:cNvPr>
          <p:cNvSpPr>
            <a:spLocks noChangeShapeType="1"/>
          </p:cNvSpPr>
          <p:nvPr/>
        </p:nvSpPr>
        <p:spPr bwMode="auto">
          <a:xfrm>
            <a:off x="3416300" y="36449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2108" name="Line 12">
            <a:extLst>
              <a:ext uri="{FF2B5EF4-FFF2-40B4-BE49-F238E27FC236}">
                <a16:creationId xmlns:a16="http://schemas.microsoft.com/office/drawing/2014/main" id="{3EBF85DC-6CC5-22E8-BB25-199E8C9281F6}"/>
              </a:ext>
            </a:extLst>
          </p:cNvPr>
          <p:cNvSpPr>
            <a:spLocks noChangeShapeType="1"/>
          </p:cNvSpPr>
          <p:nvPr/>
        </p:nvSpPr>
        <p:spPr bwMode="auto">
          <a:xfrm>
            <a:off x="3416300" y="45593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2109" name="Line 13">
            <a:extLst>
              <a:ext uri="{FF2B5EF4-FFF2-40B4-BE49-F238E27FC236}">
                <a16:creationId xmlns:a16="http://schemas.microsoft.com/office/drawing/2014/main" id="{2AB825FA-64FF-777A-9CB3-E3DF84EA9BA0}"/>
              </a:ext>
            </a:extLst>
          </p:cNvPr>
          <p:cNvSpPr>
            <a:spLocks noChangeShapeType="1"/>
          </p:cNvSpPr>
          <p:nvPr/>
        </p:nvSpPr>
        <p:spPr bwMode="auto">
          <a:xfrm>
            <a:off x="3416300" y="41021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2111" name="Text Box 15">
            <a:extLst>
              <a:ext uri="{FF2B5EF4-FFF2-40B4-BE49-F238E27FC236}">
                <a16:creationId xmlns:a16="http://schemas.microsoft.com/office/drawing/2014/main" id="{9864B7A6-0C63-034C-5665-AED9B5EA1B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8550" y="90488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772112" name="Rectangle 16">
            <a:extLst>
              <a:ext uri="{FF2B5EF4-FFF2-40B4-BE49-F238E27FC236}">
                <a16:creationId xmlns:a16="http://schemas.microsoft.com/office/drawing/2014/main" id="{42BE076A-8C43-D65B-DB10-3E482E384E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8495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56</a:t>
            </a:r>
          </a:p>
        </p:txBody>
      </p:sp>
      <p:sp>
        <p:nvSpPr>
          <p:cNvPr id="772113" name="Text Box 17">
            <a:extLst>
              <a:ext uri="{FF2B5EF4-FFF2-40B4-BE49-F238E27FC236}">
                <a16:creationId xmlns:a16="http://schemas.microsoft.com/office/drawing/2014/main" id="{C31A43C7-C095-2AD0-D6BA-A48F74B6B7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97713" y="6284913"/>
            <a:ext cx="143668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en-US" sz="1200">
                <a:solidFill>
                  <a:schemeClr val="tx1"/>
                </a:solidFill>
                <a:latin typeface="Arial" panose="020B0604020202020204" pitchFamily="34" charset="0"/>
              </a:rPr>
              <a:t>Пособие с</a:t>
            </a: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. 39-41</a:t>
            </a:r>
          </a:p>
        </p:txBody>
      </p:sp>
      <p:sp>
        <p:nvSpPr>
          <p:cNvPr id="772119" name="Rectangle 23">
            <a:extLst>
              <a:ext uri="{FF2B5EF4-FFF2-40B4-BE49-F238E27FC236}">
                <a16:creationId xmlns:a16="http://schemas.microsoft.com/office/drawing/2014/main" id="{76FEDB85-B855-5ACE-028B-EF46F2378E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98825" y="4551363"/>
            <a:ext cx="2706688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2800">
                <a:solidFill>
                  <a:schemeClr val="bg2"/>
                </a:solidFill>
                <a:latin typeface="Times" panose="020F07020304040A0204" pitchFamily="34" charset="0"/>
              </a:rPr>
              <a:t>ОТКРОВЕНИЕ</a:t>
            </a:r>
            <a:endParaRPr lang="en-US" altLang="en-US" sz="2800">
              <a:solidFill>
                <a:schemeClr val="bg2"/>
              </a:solidFill>
              <a:latin typeface="Times" panose="020F07020304040A0204" pitchFamily="34" charset="0"/>
            </a:endParaRPr>
          </a:p>
        </p:txBody>
      </p:sp>
      <p:sp>
        <p:nvSpPr>
          <p:cNvPr id="772120" name="Rectangle 24">
            <a:extLst>
              <a:ext uri="{FF2B5EF4-FFF2-40B4-BE49-F238E27FC236}">
                <a16:creationId xmlns:a16="http://schemas.microsoft.com/office/drawing/2014/main" id="{A484C593-6A58-5414-B53B-B78A0A9393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06813" y="4130675"/>
            <a:ext cx="2322512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2800">
                <a:solidFill>
                  <a:schemeClr val="bg2"/>
                </a:solidFill>
                <a:latin typeface="Times" panose="020F07020304040A0204" pitchFamily="34" charset="0"/>
              </a:rPr>
              <a:t>ПОСЛАНИЯ</a:t>
            </a:r>
            <a:endParaRPr lang="en-US" altLang="en-US" sz="2800">
              <a:solidFill>
                <a:schemeClr val="bg2"/>
              </a:solidFill>
              <a:latin typeface="Times" panose="020F07020304040A0204" pitchFamily="34" charset="0"/>
            </a:endParaRPr>
          </a:p>
        </p:txBody>
      </p:sp>
      <p:sp>
        <p:nvSpPr>
          <p:cNvPr id="772121" name="Rectangle 25">
            <a:extLst>
              <a:ext uri="{FF2B5EF4-FFF2-40B4-BE49-F238E27FC236}">
                <a16:creationId xmlns:a16="http://schemas.microsoft.com/office/drawing/2014/main" id="{00392AE6-1089-139B-0DED-09737D403B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35413" y="3673475"/>
            <a:ext cx="1728787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2800">
                <a:solidFill>
                  <a:schemeClr val="bg2"/>
                </a:solidFill>
                <a:latin typeface="Times" panose="020F07020304040A0204" pitchFamily="34" charset="0"/>
              </a:rPr>
              <a:t>ДЕЯНИЯ</a:t>
            </a:r>
            <a:endParaRPr lang="en-US" altLang="en-US" sz="2800">
              <a:solidFill>
                <a:schemeClr val="bg2"/>
              </a:solidFill>
              <a:latin typeface="Times" panose="020F07020304040A0204" pitchFamily="34" charset="0"/>
            </a:endParaRPr>
          </a:p>
        </p:txBody>
      </p:sp>
      <p:sp>
        <p:nvSpPr>
          <p:cNvPr id="772122" name="Rectangle 26">
            <a:extLst>
              <a:ext uri="{FF2B5EF4-FFF2-40B4-BE49-F238E27FC236}">
                <a16:creationId xmlns:a16="http://schemas.microsoft.com/office/drawing/2014/main" id="{3982C28C-DE23-98AD-5529-6F014BB585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6788" y="3216275"/>
            <a:ext cx="2449512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2800">
                <a:solidFill>
                  <a:schemeClr val="bg2"/>
                </a:solidFill>
                <a:latin typeface="Times" panose="020F07020304040A0204" pitchFamily="34" charset="0"/>
              </a:rPr>
              <a:t>ЕВАНГЕЛИЯ</a:t>
            </a:r>
            <a:endParaRPr lang="en-US" altLang="en-US" sz="2800">
              <a:solidFill>
                <a:schemeClr val="bg2"/>
              </a:solidFill>
              <a:latin typeface="Times" panose="020F07020304040A0204" pitchFamily="34" charset="0"/>
            </a:endParaRPr>
          </a:p>
        </p:txBody>
      </p:sp>
      <p:sp>
        <p:nvSpPr>
          <p:cNvPr id="772123" name="Rectangle 27">
            <a:extLst>
              <a:ext uri="{FF2B5EF4-FFF2-40B4-BE49-F238E27FC236}">
                <a16:creationId xmlns:a16="http://schemas.microsoft.com/office/drawing/2014/main" id="{539B8C00-AB4E-A9D4-2FF9-6DCF4BA1BE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09988" y="1716088"/>
            <a:ext cx="1835150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3600" i="1">
                <a:solidFill>
                  <a:schemeClr val="accent1"/>
                </a:solidFill>
                <a:latin typeface="Times" panose="020F07020304040A0204" pitchFamily="34" charset="0"/>
              </a:rPr>
              <a:t>ЖИЗНЬ</a:t>
            </a:r>
            <a:endParaRPr lang="en-US" altLang="en-US" sz="3600" i="1">
              <a:solidFill>
                <a:schemeClr val="accent1"/>
              </a:solidFill>
              <a:latin typeface="Times" panose="020F07020304040A0204" pitchFamily="34" charset="0"/>
            </a:endParaRPr>
          </a:p>
        </p:txBody>
      </p:sp>
      <p:sp>
        <p:nvSpPr>
          <p:cNvPr id="772124" name="Rectangle 28">
            <a:extLst>
              <a:ext uri="{FF2B5EF4-FFF2-40B4-BE49-F238E27FC236}">
                <a16:creationId xmlns:a16="http://schemas.microsoft.com/office/drawing/2014/main" id="{6E39A323-5E87-12FA-7176-614490CA19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2213" y="2197100"/>
            <a:ext cx="1658937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3600" i="1">
                <a:solidFill>
                  <a:schemeClr val="accent1"/>
                </a:solidFill>
                <a:latin typeface="Times" panose="020F07020304040A0204" pitchFamily="34" charset="0"/>
              </a:rPr>
              <a:t>КРЕСТ</a:t>
            </a:r>
            <a:endParaRPr lang="en-US" altLang="en-US" sz="3600" i="1">
              <a:solidFill>
                <a:schemeClr val="accent1"/>
              </a:solidFill>
              <a:latin typeface="Times" panose="020F07020304040A0204" pitchFamily="34" charset="0"/>
            </a:endParaRPr>
          </a:p>
        </p:txBody>
      </p:sp>
      <p:sp>
        <p:nvSpPr>
          <p:cNvPr id="772125" name="Rectangle 29">
            <a:extLst>
              <a:ext uri="{FF2B5EF4-FFF2-40B4-BE49-F238E27FC236}">
                <a16:creationId xmlns:a16="http://schemas.microsoft.com/office/drawing/2014/main" id="{DC906E6D-6441-C129-372F-AFA360BE30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16313" y="2654300"/>
            <a:ext cx="2355850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3600" i="1">
                <a:solidFill>
                  <a:schemeClr val="accent1"/>
                </a:solidFill>
                <a:latin typeface="Times" panose="020F07020304040A0204" pitchFamily="34" charset="0"/>
              </a:rPr>
              <a:t>ЦЕРКОВЬ</a:t>
            </a:r>
            <a:endParaRPr lang="en-US" altLang="en-US" sz="3600" i="1">
              <a:solidFill>
                <a:schemeClr val="accent1"/>
              </a:solidFill>
              <a:latin typeface="Times" panose="020F07020304040A0204" pitchFamily="34" charset="0"/>
            </a:endParaRPr>
          </a:p>
        </p:txBody>
      </p:sp>
      <p:grpSp>
        <p:nvGrpSpPr>
          <p:cNvPr id="772127" name="Group 31">
            <a:extLst>
              <a:ext uri="{FF2B5EF4-FFF2-40B4-BE49-F238E27FC236}">
                <a16:creationId xmlns:a16="http://schemas.microsoft.com/office/drawing/2014/main" id="{E4A5DCD8-803C-6B0C-FFBD-6A894863EB7A}"/>
              </a:ext>
            </a:extLst>
          </p:cNvPr>
          <p:cNvGrpSpPr>
            <a:grpSpLocks/>
          </p:cNvGrpSpPr>
          <p:nvPr/>
        </p:nvGrpSpPr>
        <p:grpSpPr bwMode="auto">
          <a:xfrm>
            <a:off x="6178550" y="9718675"/>
            <a:ext cx="1927225" cy="1076325"/>
            <a:chOff x="4036" y="2181"/>
            <a:chExt cx="1320" cy="678"/>
          </a:xfrm>
        </p:grpSpPr>
        <p:sp>
          <p:nvSpPr>
            <p:cNvPr id="772128" name="Rectangle 32">
              <a:extLst>
                <a:ext uri="{FF2B5EF4-FFF2-40B4-BE49-F238E27FC236}">
                  <a16:creationId xmlns:a16="http://schemas.microsoft.com/office/drawing/2014/main" id="{10545A52-7C9E-A4B4-0F6F-2B0E44CB9B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12" y="2198"/>
              <a:ext cx="1162" cy="661"/>
            </a:xfrm>
            <a:prstGeom prst="rect">
              <a:avLst/>
            </a:prstGeom>
            <a:noFill/>
            <a:ln>
              <a:noFill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72129" name="Rectangle 33">
              <a:extLst>
                <a:ext uri="{FF2B5EF4-FFF2-40B4-BE49-F238E27FC236}">
                  <a16:creationId xmlns:a16="http://schemas.microsoft.com/office/drawing/2014/main" id="{7A105D10-D7A8-01A2-708F-704A63951C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36" y="2181"/>
              <a:ext cx="1320" cy="456"/>
            </a:xfrm>
            <a:prstGeom prst="rect">
              <a:avLst/>
            </a:prstGeom>
            <a:noFill/>
            <a:ln>
              <a:noFill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ctr">
                <a:lnSpc>
                  <a:spcPct val="65000"/>
                </a:lnSpc>
              </a:pPr>
              <a:r>
                <a:rPr lang="ru-RU" altLang="en-US" sz="3200">
                  <a:solidFill>
                    <a:srgbClr val="FFFF00"/>
                  </a:solidFill>
                </a:rPr>
                <a:t>Вопросы</a:t>
              </a:r>
            </a:p>
            <a:p>
              <a:pPr algn="ctr">
                <a:lnSpc>
                  <a:spcPct val="65000"/>
                </a:lnSpc>
              </a:pPr>
              <a:r>
                <a:rPr lang="ru-RU" altLang="en-US" sz="3200">
                  <a:solidFill>
                    <a:srgbClr val="FFFF00"/>
                  </a:solidFill>
                </a:rPr>
                <a:t>Церкви</a:t>
              </a:r>
              <a:endParaRPr lang="en-US" altLang="en-US">
                <a:solidFill>
                  <a:srgbClr val="FFFF00"/>
                </a:solidFill>
              </a:endParaRPr>
            </a:p>
          </p:txBody>
        </p:sp>
      </p:grpSp>
      <p:grpSp>
        <p:nvGrpSpPr>
          <p:cNvPr id="772131" name="Group 35">
            <a:extLst>
              <a:ext uri="{FF2B5EF4-FFF2-40B4-BE49-F238E27FC236}">
                <a16:creationId xmlns:a16="http://schemas.microsoft.com/office/drawing/2014/main" id="{972D6806-EA2B-69AF-187F-56C2AE4F6827}"/>
              </a:ext>
            </a:extLst>
          </p:cNvPr>
          <p:cNvGrpSpPr>
            <a:grpSpLocks/>
          </p:cNvGrpSpPr>
          <p:nvPr/>
        </p:nvGrpSpPr>
        <p:grpSpPr bwMode="auto">
          <a:xfrm>
            <a:off x="5921375" y="971550"/>
            <a:ext cx="2954338" cy="2497138"/>
            <a:chOff x="3730" y="612"/>
            <a:chExt cx="1861" cy="1573"/>
          </a:xfrm>
        </p:grpSpPr>
        <p:grpSp>
          <p:nvGrpSpPr>
            <p:cNvPr id="772132" name="Group 36">
              <a:extLst>
                <a:ext uri="{FF2B5EF4-FFF2-40B4-BE49-F238E27FC236}">
                  <a16:creationId xmlns:a16="http://schemas.microsoft.com/office/drawing/2014/main" id="{5A7687D7-4532-8AA0-9458-5F92CFD9399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036" y="612"/>
              <a:ext cx="1555" cy="1016"/>
              <a:chOff x="3868" y="484"/>
              <a:chExt cx="1555" cy="1016"/>
            </a:xfrm>
          </p:grpSpPr>
          <p:sp>
            <p:nvSpPr>
              <p:cNvPr id="772133" name="Rectangle 37">
                <a:extLst>
                  <a:ext uri="{FF2B5EF4-FFF2-40B4-BE49-F238E27FC236}">
                    <a16:creationId xmlns:a16="http://schemas.microsoft.com/office/drawing/2014/main" id="{4480CBBC-8DB3-CE86-CE69-5FC0FD7AE2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02" y="490"/>
                <a:ext cx="1162" cy="661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107763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508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72134" name="Rectangle 38">
                <a:extLst>
                  <a:ext uri="{FF2B5EF4-FFF2-40B4-BE49-F238E27FC236}">
                    <a16:creationId xmlns:a16="http://schemas.microsoft.com/office/drawing/2014/main" id="{1A7B27C6-4578-0B5E-D642-C920CC753F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68" y="484"/>
                <a:ext cx="1555" cy="1016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107763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ctr"/>
                <a:r>
                  <a:rPr lang="ru-RU" altLang="en-US" sz="3200">
                    <a:solidFill>
                      <a:srgbClr val="FFFF00"/>
                    </a:solidFill>
                  </a:rPr>
                  <a:t>Факты и </a:t>
                </a:r>
              </a:p>
              <a:p>
                <a:pPr algn="ctr"/>
                <a:r>
                  <a:rPr lang="ru-RU" altLang="en-US" sz="3200">
                    <a:solidFill>
                      <a:srgbClr val="FFFF00"/>
                    </a:solidFill>
                  </a:rPr>
                  <a:t>богословие</a:t>
                </a:r>
                <a:endParaRPr lang="en-US" altLang="en-US">
                  <a:solidFill>
                    <a:srgbClr val="FFFF00"/>
                  </a:solidFill>
                </a:endParaRPr>
              </a:p>
              <a:p>
                <a:pPr algn="ctr"/>
                <a:endParaRPr lang="en-US" altLang="en-US">
                  <a:solidFill>
                    <a:srgbClr val="FFFF00"/>
                  </a:solidFill>
                </a:endParaRPr>
              </a:p>
              <a:p>
                <a:pPr algn="ctr"/>
                <a:endParaRPr lang="en-US" altLang="en-US">
                  <a:solidFill>
                    <a:srgbClr val="FFFF00"/>
                  </a:solidFill>
                </a:endParaRPr>
              </a:p>
            </p:txBody>
          </p:sp>
        </p:grpSp>
        <p:sp>
          <p:nvSpPr>
            <p:cNvPr id="772135" name="Line 39">
              <a:extLst>
                <a:ext uri="{FF2B5EF4-FFF2-40B4-BE49-F238E27FC236}">
                  <a16:creationId xmlns:a16="http://schemas.microsoft.com/office/drawing/2014/main" id="{16FDEDD4-FAAB-952A-2509-C7B33F7C784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730" y="1249"/>
              <a:ext cx="473" cy="936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round/>
              <a:headEnd/>
              <a:tailEnd/>
            </a:ln>
            <a:effectLst>
              <a:outerShdw dist="68392" dir="4091915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772136" name="Group 40">
            <a:extLst>
              <a:ext uri="{FF2B5EF4-FFF2-40B4-BE49-F238E27FC236}">
                <a16:creationId xmlns:a16="http://schemas.microsoft.com/office/drawing/2014/main" id="{E24F468E-E0A7-E2C7-4CA7-029D478BF2E4}"/>
              </a:ext>
            </a:extLst>
          </p:cNvPr>
          <p:cNvGrpSpPr>
            <a:grpSpLocks/>
          </p:cNvGrpSpPr>
          <p:nvPr/>
        </p:nvGrpSpPr>
        <p:grpSpPr bwMode="auto">
          <a:xfrm>
            <a:off x="5732463" y="2619375"/>
            <a:ext cx="2724150" cy="1284288"/>
            <a:chOff x="3611" y="1650"/>
            <a:chExt cx="1716" cy="809"/>
          </a:xfrm>
        </p:grpSpPr>
        <p:grpSp>
          <p:nvGrpSpPr>
            <p:cNvPr id="772137" name="Group 41">
              <a:extLst>
                <a:ext uri="{FF2B5EF4-FFF2-40B4-BE49-F238E27FC236}">
                  <a16:creationId xmlns:a16="http://schemas.microsoft.com/office/drawing/2014/main" id="{FB98D2B4-BF03-96E5-C068-97FEB0B5D21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048" y="1650"/>
              <a:ext cx="1279" cy="681"/>
              <a:chOff x="4112" y="1314"/>
              <a:chExt cx="1279" cy="681"/>
            </a:xfrm>
          </p:grpSpPr>
          <p:sp>
            <p:nvSpPr>
              <p:cNvPr id="772138" name="Rectangle 42">
                <a:extLst>
                  <a:ext uri="{FF2B5EF4-FFF2-40B4-BE49-F238E27FC236}">
                    <a16:creationId xmlns:a16="http://schemas.microsoft.com/office/drawing/2014/main" id="{201F77D3-BC15-8DAA-62A6-5CC20AA8B4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12" y="1334"/>
                <a:ext cx="1162" cy="661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107763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508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72139" name="Rectangle 43">
                <a:extLst>
                  <a:ext uri="{FF2B5EF4-FFF2-40B4-BE49-F238E27FC236}">
                    <a16:creationId xmlns:a16="http://schemas.microsoft.com/office/drawing/2014/main" id="{2C2E7B76-0F06-D15B-0DE3-124F923647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53" y="1314"/>
                <a:ext cx="1138" cy="456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107763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lnSpc>
                    <a:spcPct val="65000"/>
                  </a:lnSpc>
                </a:pPr>
                <a:r>
                  <a:rPr lang="ru-RU" altLang="en-US" sz="3200">
                    <a:solidFill>
                      <a:srgbClr val="FFFF00"/>
                    </a:solidFill>
                  </a:rPr>
                  <a:t>История</a:t>
                </a:r>
              </a:p>
              <a:p>
                <a:pPr>
                  <a:lnSpc>
                    <a:spcPct val="65000"/>
                  </a:lnSpc>
                </a:pPr>
                <a:r>
                  <a:rPr lang="ru-RU" altLang="en-US" sz="3200">
                    <a:solidFill>
                      <a:srgbClr val="FFFF00"/>
                    </a:solidFill>
                  </a:rPr>
                  <a:t>церкви</a:t>
                </a:r>
                <a:endParaRPr lang="en-US" altLang="en-US" sz="3200">
                  <a:solidFill>
                    <a:srgbClr val="FFFF00"/>
                  </a:solidFill>
                </a:endParaRPr>
              </a:p>
            </p:txBody>
          </p:sp>
        </p:grpSp>
        <p:sp>
          <p:nvSpPr>
            <p:cNvPr id="772140" name="Line 44">
              <a:extLst>
                <a:ext uri="{FF2B5EF4-FFF2-40B4-BE49-F238E27FC236}">
                  <a16:creationId xmlns:a16="http://schemas.microsoft.com/office/drawing/2014/main" id="{4FB8E102-129F-0E7A-49F7-39BA6D67B79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611" y="2005"/>
              <a:ext cx="580" cy="454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round/>
              <a:headEnd/>
              <a:tailEnd/>
            </a:ln>
            <a:effectLst>
              <a:outerShdw dist="68392" dir="4091915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72141" name="AutoShape 45">
            <a:extLst>
              <a:ext uri="{FF2B5EF4-FFF2-40B4-BE49-F238E27FC236}">
                <a16:creationId xmlns:a16="http://schemas.microsoft.com/office/drawing/2014/main" id="{317F22C5-C528-02B3-B71C-7593358DF2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2142" name="Rectangle 46">
            <a:extLst>
              <a:ext uri="{FF2B5EF4-FFF2-40B4-BE49-F238E27FC236}">
                <a16:creationId xmlns:a16="http://schemas.microsoft.com/office/drawing/2014/main" id="{744BBB4A-7AE1-2F50-4533-F8EF7F5BFF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2143" name="Line 47">
            <a:extLst>
              <a:ext uri="{FF2B5EF4-FFF2-40B4-BE49-F238E27FC236}">
                <a16:creationId xmlns:a16="http://schemas.microsoft.com/office/drawing/2014/main" id="{F1D00991-3B53-B528-81F3-3042B543AAE5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2144" name="Line 48">
            <a:extLst>
              <a:ext uri="{FF2B5EF4-FFF2-40B4-BE49-F238E27FC236}">
                <a16:creationId xmlns:a16="http://schemas.microsoft.com/office/drawing/2014/main" id="{8FA140CE-3132-208E-FCFF-9FBCEEB0D9CF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2145" name="Line 49">
            <a:extLst>
              <a:ext uri="{FF2B5EF4-FFF2-40B4-BE49-F238E27FC236}">
                <a16:creationId xmlns:a16="http://schemas.microsoft.com/office/drawing/2014/main" id="{60751532-1B87-C30F-FBC6-AA29D91BA6B7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2146" name="Line 50">
            <a:extLst>
              <a:ext uri="{FF2B5EF4-FFF2-40B4-BE49-F238E27FC236}">
                <a16:creationId xmlns:a16="http://schemas.microsoft.com/office/drawing/2014/main" id="{AD0820A3-2F07-7841-4E0B-32F841A89E53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2147" name="Line 51">
            <a:extLst>
              <a:ext uri="{FF2B5EF4-FFF2-40B4-BE49-F238E27FC236}">
                <a16:creationId xmlns:a16="http://schemas.microsoft.com/office/drawing/2014/main" id="{C375DA60-BCB1-7582-994D-EF9A61F1E8C9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2148" name="Rectangle 52">
            <a:extLst>
              <a:ext uri="{FF2B5EF4-FFF2-40B4-BE49-F238E27FC236}">
                <a16:creationId xmlns:a16="http://schemas.microsoft.com/office/drawing/2014/main" id="{3147DFE4-7BCB-B39C-A97B-8D9BE82800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9750" y="4043363"/>
            <a:ext cx="715963" cy="21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800">
                <a:solidFill>
                  <a:srgbClr val="000000"/>
                </a:solidFill>
                <a:latin typeface="Helvetica" pitchFamily="2" charset="0"/>
              </a:rPr>
              <a:t>Евангелия</a:t>
            </a:r>
            <a:endParaRPr lang="en-US" altLang="en-US" sz="8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772149" name="Rectangle 53">
            <a:extLst>
              <a:ext uri="{FF2B5EF4-FFF2-40B4-BE49-F238E27FC236}">
                <a16:creationId xmlns:a16="http://schemas.microsoft.com/office/drawing/2014/main" id="{A538A3F9-87A8-C17F-0AE0-FCD27B7EA9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39125" y="4183063"/>
            <a:ext cx="552450" cy="21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800">
                <a:solidFill>
                  <a:srgbClr val="000000"/>
                </a:solidFill>
                <a:latin typeface="Helvetica" pitchFamily="2" charset="0"/>
              </a:rPr>
              <a:t>Деяния</a:t>
            </a:r>
            <a:endParaRPr lang="en-US" altLang="en-US" sz="8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772150" name="Rectangle 54">
            <a:extLst>
              <a:ext uri="{FF2B5EF4-FFF2-40B4-BE49-F238E27FC236}">
                <a16:creationId xmlns:a16="http://schemas.microsoft.com/office/drawing/2014/main" id="{446123F2-4692-839B-74DA-C7D39A38BB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67688" y="4322763"/>
            <a:ext cx="677862" cy="21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800">
                <a:solidFill>
                  <a:srgbClr val="000000"/>
                </a:solidFill>
                <a:latin typeface="Helvetica" pitchFamily="2" charset="0"/>
              </a:rPr>
              <a:t>Послания</a:t>
            </a:r>
            <a:endParaRPr lang="en-US" altLang="en-US" sz="8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772152" name="Rectangle 56">
            <a:extLst>
              <a:ext uri="{FF2B5EF4-FFF2-40B4-BE49-F238E27FC236}">
                <a16:creationId xmlns:a16="http://schemas.microsoft.com/office/drawing/2014/main" id="{83FE40D4-347B-0870-072B-FCED9BF0DA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3429000"/>
            <a:ext cx="714375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1200">
                <a:solidFill>
                  <a:srgbClr val="000000"/>
                </a:solidFill>
                <a:latin typeface="Chicago" charset="0"/>
              </a:rPr>
              <a:t>ИИСУС</a:t>
            </a:r>
            <a:endParaRPr lang="en-US" altLang="en-US" sz="1200">
              <a:solidFill>
                <a:srgbClr val="000000"/>
              </a:solidFill>
              <a:latin typeface="Chicago" charset="0"/>
            </a:endParaRPr>
          </a:p>
        </p:txBody>
      </p:sp>
      <p:sp>
        <p:nvSpPr>
          <p:cNvPr id="772153" name="Rectangle 57">
            <a:extLst>
              <a:ext uri="{FF2B5EF4-FFF2-40B4-BE49-F238E27FC236}">
                <a16:creationId xmlns:a16="http://schemas.microsoft.com/office/drawing/2014/main" id="{55E23BA7-B4EE-27EB-2045-CB075B1B56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81975" y="3751263"/>
            <a:ext cx="5492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9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pitchFamily="2" charset="0"/>
              </a:rPr>
              <a:t>Крест</a:t>
            </a:r>
            <a:endParaRPr lang="en-US" altLang="en-US" sz="900" i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elvetica" pitchFamily="2" charset="0"/>
            </a:endParaRPr>
          </a:p>
        </p:txBody>
      </p:sp>
      <p:sp>
        <p:nvSpPr>
          <p:cNvPr id="772154" name="Rectangle 58">
            <a:extLst>
              <a:ext uri="{FF2B5EF4-FFF2-40B4-BE49-F238E27FC236}">
                <a16:creationId xmlns:a16="http://schemas.microsoft.com/office/drawing/2014/main" id="{C19AC5EC-3336-FC67-7DC3-F33D5E7167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2155" name="Rectangle 59">
            <a:extLst>
              <a:ext uri="{FF2B5EF4-FFF2-40B4-BE49-F238E27FC236}">
                <a16:creationId xmlns:a16="http://schemas.microsoft.com/office/drawing/2014/main" id="{7E1A4553-C071-4E6E-E41A-FAB299B143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35938" y="3884613"/>
            <a:ext cx="660400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9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pitchFamily="2" charset="0"/>
              </a:rPr>
              <a:t>Церковь</a:t>
            </a:r>
            <a:endParaRPr lang="en-US" altLang="en-US" sz="900" i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elvetica" pitchFamily="2" charset="0"/>
            </a:endParaRPr>
          </a:p>
        </p:txBody>
      </p:sp>
      <p:sp>
        <p:nvSpPr>
          <p:cNvPr id="772156" name="Line 60">
            <a:extLst>
              <a:ext uri="{FF2B5EF4-FFF2-40B4-BE49-F238E27FC236}">
                <a16:creationId xmlns:a16="http://schemas.microsoft.com/office/drawing/2014/main" id="{93665CBF-37FC-E41E-6E61-5D745B90D203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2157" name="Line 61">
            <a:extLst>
              <a:ext uri="{FF2B5EF4-FFF2-40B4-BE49-F238E27FC236}">
                <a16:creationId xmlns:a16="http://schemas.microsoft.com/office/drawing/2014/main" id="{9B3E1406-7C51-62BC-F282-EB1981293EFB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2158" name="Rectangle 62">
            <a:extLst>
              <a:ext uri="{FF2B5EF4-FFF2-40B4-BE49-F238E27FC236}">
                <a16:creationId xmlns:a16="http://schemas.microsoft.com/office/drawing/2014/main" id="{F30139C0-E1FA-AE46-BDFA-1B85C4CC55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2159" name="Rectangle 63">
            <a:extLst>
              <a:ext uri="{FF2B5EF4-FFF2-40B4-BE49-F238E27FC236}">
                <a16:creationId xmlns:a16="http://schemas.microsoft.com/office/drawing/2014/main" id="{E984F518-FFD8-4BD0-9F5A-8ABD691B53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2160" name="Rectangle 64">
            <a:extLst>
              <a:ext uri="{FF2B5EF4-FFF2-40B4-BE49-F238E27FC236}">
                <a16:creationId xmlns:a16="http://schemas.microsoft.com/office/drawing/2014/main" id="{41035AD7-EA49-5AE9-6E2B-2F72302414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67688" y="3614738"/>
            <a:ext cx="593725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10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pitchFamily="2" charset="0"/>
              </a:rPr>
              <a:t>Жизнь</a:t>
            </a:r>
            <a:endParaRPr lang="en-US" altLang="en-US" sz="1000" i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elvetica" pitchFamily="2" charset="0"/>
            </a:endParaRPr>
          </a:p>
        </p:txBody>
      </p:sp>
      <p:sp>
        <p:nvSpPr>
          <p:cNvPr id="772161" name="Text Box 65">
            <a:extLst>
              <a:ext uri="{FF2B5EF4-FFF2-40B4-BE49-F238E27FC236}">
                <a16:creationId xmlns:a16="http://schemas.microsoft.com/office/drawing/2014/main" id="{51540E11-B4DD-B57F-4E1C-EC6105BD78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9475" y="63500"/>
            <a:ext cx="5957888" cy="30480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1400">
                <a:solidFill>
                  <a:schemeClr val="tx1"/>
                </a:solidFill>
              </a:rPr>
              <a:t>Откровение</a:t>
            </a:r>
            <a:r>
              <a:rPr lang="en-US" altLang="en-US" sz="1400">
                <a:solidFill>
                  <a:schemeClr val="tx1"/>
                </a:solidFill>
              </a:rPr>
              <a:t> </a:t>
            </a:r>
          </a:p>
        </p:txBody>
      </p:sp>
      <p:grpSp>
        <p:nvGrpSpPr>
          <p:cNvPr id="772167" name="Group 71">
            <a:extLst>
              <a:ext uri="{FF2B5EF4-FFF2-40B4-BE49-F238E27FC236}">
                <a16:creationId xmlns:a16="http://schemas.microsoft.com/office/drawing/2014/main" id="{AC98929D-66AB-8550-01F7-CD0610EA223D}"/>
              </a:ext>
            </a:extLst>
          </p:cNvPr>
          <p:cNvGrpSpPr>
            <a:grpSpLocks/>
          </p:cNvGrpSpPr>
          <p:nvPr/>
        </p:nvGrpSpPr>
        <p:grpSpPr bwMode="auto">
          <a:xfrm>
            <a:off x="5946775" y="4103688"/>
            <a:ext cx="2093913" cy="1076325"/>
            <a:chOff x="3746" y="2585"/>
            <a:chExt cx="1319" cy="678"/>
          </a:xfrm>
        </p:grpSpPr>
        <p:grpSp>
          <p:nvGrpSpPr>
            <p:cNvPr id="772163" name="Group 67">
              <a:extLst>
                <a:ext uri="{FF2B5EF4-FFF2-40B4-BE49-F238E27FC236}">
                  <a16:creationId xmlns:a16="http://schemas.microsoft.com/office/drawing/2014/main" id="{58EF9FBD-8551-B756-0DCC-FAA39665084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51" y="2585"/>
              <a:ext cx="1214" cy="678"/>
              <a:chOff x="4036" y="2181"/>
              <a:chExt cx="1320" cy="678"/>
            </a:xfrm>
          </p:grpSpPr>
          <p:sp>
            <p:nvSpPr>
              <p:cNvPr id="772164" name="Rectangle 68">
                <a:extLst>
                  <a:ext uri="{FF2B5EF4-FFF2-40B4-BE49-F238E27FC236}">
                    <a16:creationId xmlns:a16="http://schemas.microsoft.com/office/drawing/2014/main" id="{FF241863-59A8-63E9-08F5-8D33C1915E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12" y="2198"/>
                <a:ext cx="1162" cy="661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107763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508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72165" name="Rectangle 69">
                <a:extLst>
                  <a:ext uri="{FF2B5EF4-FFF2-40B4-BE49-F238E27FC236}">
                    <a16:creationId xmlns:a16="http://schemas.microsoft.com/office/drawing/2014/main" id="{1FCC7F0E-573E-2DFE-50CE-A0D792E33C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36" y="2181"/>
                <a:ext cx="1320" cy="456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107763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ctr">
                  <a:lnSpc>
                    <a:spcPct val="65000"/>
                  </a:lnSpc>
                </a:pPr>
                <a:r>
                  <a:rPr lang="ru-RU" altLang="en-US" sz="3200">
                    <a:solidFill>
                      <a:srgbClr val="FFFF00"/>
                    </a:solidFill>
                  </a:rPr>
                  <a:t>Вопросы</a:t>
                </a:r>
              </a:p>
              <a:p>
                <a:pPr algn="ctr">
                  <a:lnSpc>
                    <a:spcPct val="65000"/>
                  </a:lnSpc>
                </a:pPr>
                <a:r>
                  <a:rPr lang="ru-RU" altLang="en-US" sz="3200">
                    <a:solidFill>
                      <a:srgbClr val="FFFF00"/>
                    </a:solidFill>
                  </a:rPr>
                  <a:t>Церкви</a:t>
                </a:r>
                <a:endParaRPr lang="en-US" altLang="en-US">
                  <a:solidFill>
                    <a:srgbClr val="FFFF00"/>
                  </a:solidFill>
                </a:endParaRPr>
              </a:p>
            </p:txBody>
          </p:sp>
        </p:grpSp>
        <p:sp>
          <p:nvSpPr>
            <p:cNvPr id="772166" name="Line 70">
              <a:extLst>
                <a:ext uri="{FF2B5EF4-FFF2-40B4-BE49-F238E27FC236}">
                  <a16:creationId xmlns:a16="http://schemas.microsoft.com/office/drawing/2014/main" id="{4E67F651-C956-41F2-7ECE-13446DE6FCB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46" y="2730"/>
              <a:ext cx="233" cy="185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round/>
              <a:headEnd/>
              <a:tailEnd/>
            </a:ln>
            <a:effectLst>
              <a:outerShdw dist="68392" dir="4091915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2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721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721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721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721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3122" name="Rectangle 2">
            <a:extLst>
              <a:ext uri="{FF2B5EF4-FFF2-40B4-BE49-F238E27FC236}">
                <a16:creationId xmlns:a16="http://schemas.microsoft.com/office/drawing/2014/main" id="{4061D505-3913-E3A2-2B25-1623AEAAF1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1377950"/>
            <a:ext cx="3035300" cy="44069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773123" name="AutoShape 3">
            <a:extLst>
              <a:ext uri="{FF2B5EF4-FFF2-40B4-BE49-F238E27FC236}">
                <a16:creationId xmlns:a16="http://schemas.microsoft.com/office/drawing/2014/main" id="{5282DA4C-6EBB-0038-61EF-A6CC252F65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3124" name="Rectangle 4">
            <a:extLst>
              <a:ext uri="{FF2B5EF4-FFF2-40B4-BE49-F238E27FC236}">
                <a16:creationId xmlns:a16="http://schemas.microsoft.com/office/drawing/2014/main" id="{8F9AEF50-9B12-363D-B484-1D49183A40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3125" name="Rectangle 5">
            <a:extLst>
              <a:ext uri="{FF2B5EF4-FFF2-40B4-BE49-F238E27FC236}">
                <a16:creationId xmlns:a16="http://schemas.microsoft.com/office/drawing/2014/main" id="{4D65D1ED-CEF5-3A8B-0EB5-288FB1F733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5913" y="914400"/>
            <a:ext cx="1965325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en-US" sz="2800" b="0">
                <a:solidFill>
                  <a:schemeClr val="accent1"/>
                </a:solidFill>
                <a:latin typeface="Times" panose="020F07020304040A0204" pitchFamily="34" charset="0"/>
              </a:rPr>
              <a:t>   </a:t>
            </a:r>
            <a:r>
              <a:rPr lang="ru-RU" altLang="en-US" sz="3200">
                <a:solidFill>
                  <a:schemeClr val="accent1"/>
                </a:solidFill>
                <a:latin typeface="Times" panose="020F07020304040A0204" pitchFamily="34" charset="0"/>
              </a:rPr>
              <a:t>ИИСУС</a:t>
            </a:r>
            <a:endParaRPr lang="en-US" altLang="en-US" sz="3200">
              <a:solidFill>
                <a:schemeClr val="accent1"/>
              </a:solidFill>
              <a:latin typeface="Times" panose="020F07020304040A0204" pitchFamily="34" charset="0"/>
            </a:endParaRPr>
          </a:p>
        </p:txBody>
      </p:sp>
      <p:sp>
        <p:nvSpPr>
          <p:cNvPr id="773126" name="AutoShape 6">
            <a:extLst>
              <a:ext uri="{FF2B5EF4-FFF2-40B4-BE49-F238E27FC236}">
                <a16:creationId xmlns:a16="http://schemas.microsoft.com/office/drawing/2014/main" id="{027B340C-2170-F165-E2E6-94F0A76A05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0438" y="2922588"/>
            <a:ext cx="1485900" cy="1200150"/>
          </a:xfrm>
          <a:prstGeom prst="star16">
            <a:avLst>
              <a:gd name="adj" fmla="val 37500"/>
            </a:avLst>
          </a:prstGeom>
          <a:gradFill rotWithShape="0">
            <a:gsLst>
              <a:gs pos="0">
                <a:srgbClr val="FFD34A"/>
              </a:gs>
              <a:gs pos="100000">
                <a:srgbClr val="FFD34A">
                  <a:gamma/>
                  <a:shade val="60000"/>
                  <a:invGamma/>
                </a:srgbClr>
              </a:gs>
            </a:gsLst>
            <a:path path="shape">
              <a:fillToRect l="50000" t="50000" r="50000" b="50000"/>
            </a:path>
          </a:gradFill>
          <a:ln w="50800">
            <a:solidFill>
              <a:schemeClr val="accent2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773127" name="Line 7">
            <a:extLst>
              <a:ext uri="{FF2B5EF4-FFF2-40B4-BE49-F238E27FC236}">
                <a16:creationId xmlns:a16="http://schemas.microsoft.com/office/drawing/2014/main" id="{FAB356D2-53F1-90D0-492A-564B14FBDC63}"/>
              </a:ext>
            </a:extLst>
          </p:cNvPr>
          <p:cNvSpPr>
            <a:spLocks noChangeShapeType="1"/>
          </p:cNvSpPr>
          <p:nvPr/>
        </p:nvSpPr>
        <p:spPr bwMode="auto">
          <a:xfrm>
            <a:off x="3416300" y="27305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3128" name="Line 8">
            <a:extLst>
              <a:ext uri="{FF2B5EF4-FFF2-40B4-BE49-F238E27FC236}">
                <a16:creationId xmlns:a16="http://schemas.microsoft.com/office/drawing/2014/main" id="{635F37F7-48C8-D01E-DE6B-BA502A5EF590}"/>
              </a:ext>
            </a:extLst>
          </p:cNvPr>
          <p:cNvSpPr>
            <a:spLocks noChangeShapeType="1"/>
          </p:cNvSpPr>
          <p:nvPr/>
        </p:nvSpPr>
        <p:spPr bwMode="auto">
          <a:xfrm>
            <a:off x="3416300" y="31877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3129" name="Line 9">
            <a:extLst>
              <a:ext uri="{FF2B5EF4-FFF2-40B4-BE49-F238E27FC236}">
                <a16:creationId xmlns:a16="http://schemas.microsoft.com/office/drawing/2014/main" id="{DF94B80D-2C03-E7ED-7BE7-50EC3EEA66D7}"/>
              </a:ext>
            </a:extLst>
          </p:cNvPr>
          <p:cNvSpPr>
            <a:spLocks noChangeShapeType="1"/>
          </p:cNvSpPr>
          <p:nvPr/>
        </p:nvSpPr>
        <p:spPr bwMode="auto">
          <a:xfrm>
            <a:off x="3416300" y="50165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3130" name="Line 10">
            <a:extLst>
              <a:ext uri="{FF2B5EF4-FFF2-40B4-BE49-F238E27FC236}">
                <a16:creationId xmlns:a16="http://schemas.microsoft.com/office/drawing/2014/main" id="{1270453B-2A97-3F1C-F84C-1F6FD4453EEF}"/>
              </a:ext>
            </a:extLst>
          </p:cNvPr>
          <p:cNvSpPr>
            <a:spLocks noChangeShapeType="1"/>
          </p:cNvSpPr>
          <p:nvPr/>
        </p:nvSpPr>
        <p:spPr bwMode="auto">
          <a:xfrm>
            <a:off x="3416300" y="22733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3131" name="Line 11">
            <a:extLst>
              <a:ext uri="{FF2B5EF4-FFF2-40B4-BE49-F238E27FC236}">
                <a16:creationId xmlns:a16="http://schemas.microsoft.com/office/drawing/2014/main" id="{F87ECD35-6467-3CD7-0983-49E93E085EF5}"/>
              </a:ext>
            </a:extLst>
          </p:cNvPr>
          <p:cNvSpPr>
            <a:spLocks noChangeShapeType="1"/>
          </p:cNvSpPr>
          <p:nvPr/>
        </p:nvSpPr>
        <p:spPr bwMode="auto">
          <a:xfrm>
            <a:off x="3416300" y="36449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3132" name="Line 12">
            <a:extLst>
              <a:ext uri="{FF2B5EF4-FFF2-40B4-BE49-F238E27FC236}">
                <a16:creationId xmlns:a16="http://schemas.microsoft.com/office/drawing/2014/main" id="{06650A50-09BE-B130-D752-6391D51C7949}"/>
              </a:ext>
            </a:extLst>
          </p:cNvPr>
          <p:cNvSpPr>
            <a:spLocks noChangeShapeType="1"/>
          </p:cNvSpPr>
          <p:nvPr/>
        </p:nvSpPr>
        <p:spPr bwMode="auto">
          <a:xfrm>
            <a:off x="3416300" y="45593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3133" name="Line 13">
            <a:extLst>
              <a:ext uri="{FF2B5EF4-FFF2-40B4-BE49-F238E27FC236}">
                <a16:creationId xmlns:a16="http://schemas.microsoft.com/office/drawing/2014/main" id="{1ACFD700-0696-729A-4D0B-76DCF088558B}"/>
              </a:ext>
            </a:extLst>
          </p:cNvPr>
          <p:cNvSpPr>
            <a:spLocks noChangeShapeType="1"/>
          </p:cNvSpPr>
          <p:nvPr/>
        </p:nvSpPr>
        <p:spPr bwMode="auto">
          <a:xfrm>
            <a:off x="3416300" y="41021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3135" name="Text Box 15">
            <a:extLst>
              <a:ext uri="{FF2B5EF4-FFF2-40B4-BE49-F238E27FC236}">
                <a16:creationId xmlns:a16="http://schemas.microsoft.com/office/drawing/2014/main" id="{19E73A30-981C-6B01-783F-0B3482D8DC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8550" y="90488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773136" name="Rectangle 16">
            <a:extLst>
              <a:ext uri="{FF2B5EF4-FFF2-40B4-BE49-F238E27FC236}">
                <a16:creationId xmlns:a16="http://schemas.microsoft.com/office/drawing/2014/main" id="{0BE48AC2-C7EC-5899-F69A-255DE28813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8495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57</a:t>
            </a:r>
          </a:p>
        </p:txBody>
      </p:sp>
      <p:sp>
        <p:nvSpPr>
          <p:cNvPr id="773137" name="Text Box 17">
            <a:extLst>
              <a:ext uri="{FF2B5EF4-FFF2-40B4-BE49-F238E27FC236}">
                <a16:creationId xmlns:a16="http://schemas.microsoft.com/office/drawing/2014/main" id="{4563F6E8-446C-5E5B-337B-344BC905FD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97713" y="6284913"/>
            <a:ext cx="143668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en-US" sz="1200">
                <a:solidFill>
                  <a:schemeClr val="tx1"/>
                </a:solidFill>
                <a:latin typeface="Arial" panose="020B0604020202020204" pitchFamily="34" charset="0"/>
              </a:rPr>
              <a:t>Пособие с</a:t>
            </a: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. 39-41</a:t>
            </a:r>
          </a:p>
        </p:txBody>
      </p:sp>
      <p:grpSp>
        <p:nvGrpSpPr>
          <p:cNvPr id="773138" name="Group 18">
            <a:extLst>
              <a:ext uri="{FF2B5EF4-FFF2-40B4-BE49-F238E27FC236}">
                <a16:creationId xmlns:a16="http://schemas.microsoft.com/office/drawing/2014/main" id="{EF6D6C77-743B-6F85-0149-8A34476A7AC5}"/>
              </a:ext>
            </a:extLst>
          </p:cNvPr>
          <p:cNvGrpSpPr>
            <a:grpSpLocks/>
          </p:cNvGrpSpPr>
          <p:nvPr/>
        </p:nvGrpSpPr>
        <p:grpSpPr bwMode="auto">
          <a:xfrm>
            <a:off x="5997575" y="4848225"/>
            <a:ext cx="2740025" cy="1435100"/>
            <a:chOff x="3753" y="3075"/>
            <a:chExt cx="1726" cy="904"/>
          </a:xfrm>
        </p:grpSpPr>
        <p:grpSp>
          <p:nvGrpSpPr>
            <p:cNvPr id="773139" name="Group 19">
              <a:extLst>
                <a:ext uri="{FF2B5EF4-FFF2-40B4-BE49-F238E27FC236}">
                  <a16:creationId xmlns:a16="http://schemas.microsoft.com/office/drawing/2014/main" id="{9911EA14-33A5-2BA4-F868-199D0139BDC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89" y="3299"/>
              <a:ext cx="1290" cy="680"/>
              <a:chOff x="4085" y="3067"/>
              <a:chExt cx="1290" cy="680"/>
            </a:xfrm>
          </p:grpSpPr>
          <p:sp>
            <p:nvSpPr>
              <p:cNvPr id="773140" name="Rectangle 20">
                <a:extLst>
                  <a:ext uri="{FF2B5EF4-FFF2-40B4-BE49-F238E27FC236}">
                    <a16:creationId xmlns:a16="http://schemas.microsoft.com/office/drawing/2014/main" id="{DD740E0F-F5F7-11BF-9D5B-5C8C6B66D2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11" y="3072"/>
                <a:ext cx="1162" cy="661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107763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508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73141" name="Rectangle 21">
                <a:extLst>
                  <a:ext uri="{FF2B5EF4-FFF2-40B4-BE49-F238E27FC236}">
                    <a16:creationId xmlns:a16="http://schemas.microsoft.com/office/drawing/2014/main" id="{60A22EB1-D97E-8DBD-CC47-CFE2AF0D02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85" y="3067"/>
                <a:ext cx="1290" cy="680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107763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ctr">
                  <a:lnSpc>
                    <a:spcPct val="65000"/>
                  </a:lnSpc>
                </a:pPr>
                <a:r>
                  <a:rPr lang="ru-RU" altLang="en-US" sz="3200">
                    <a:solidFill>
                      <a:srgbClr val="FFFF00"/>
                    </a:solidFill>
                  </a:rPr>
                  <a:t>Будущая </a:t>
                </a:r>
              </a:p>
              <a:p>
                <a:pPr algn="ctr">
                  <a:lnSpc>
                    <a:spcPct val="65000"/>
                  </a:lnSpc>
                </a:pPr>
                <a:r>
                  <a:rPr lang="ru-RU" altLang="en-US" sz="3200">
                    <a:solidFill>
                      <a:srgbClr val="FFFF00"/>
                    </a:solidFill>
                  </a:rPr>
                  <a:t>вечность</a:t>
                </a:r>
                <a:endParaRPr lang="en-US" altLang="en-US">
                  <a:solidFill>
                    <a:srgbClr val="FFFF00"/>
                  </a:solidFill>
                </a:endParaRPr>
              </a:p>
              <a:p>
                <a:pPr algn="ctr">
                  <a:lnSpc>
                    <a:spcPct val="65000"/>
                  </a:lnSpc>
                </a:pPr>
                <a:endParaRPr lang="en-US" altLang="en-US">
                  <a:solidFill>
                    <a:srgbClr val="FFFF00"/>
                  </a:solidFill>
                </a:endParaRPr>
              </a:p>
              <a:p>
                <a:pPr algn="ctr">
                  <a:lnSpc>
                    <a:spcPct val="65000"/>
                  </a:lnSpc>
                </a:pPr>
                <a:endParaRPr lang="en-US" altLang="en-US">
                  <a:solidFill>
                    <a:srgbClr val="FFFF00"/>
                  </a:solidFill>
                </a:endParaRPr>
              </a:p>
            </p:txBody>
          </p:sp>
        </p:grpSp>
        <p:sp>
          <p:nvSpPr>
            <p:cNvPr id="773142" name="Line 22">
              <a:extLst>
                <a:ext uri="{FF2B5EF4-FFF2-40B4-BE49-F238E27FC236}">
                  <a16:creationId xmlns:a16="http://schemas.microsoft.com/office/drawing/2014/main" id="{AF4DD00C-F5D6-958C-3C5B-7CB5CD24906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53" y="3075"/>
              <a:ext cx="475" cy="433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round/>
              <a:headEnd/>
              <a:tailEnd/>
            </a:ln>
            <a:effectLst>
              <a:outerShdw dist="68392" dir="4091915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73143" name="Rectangle 23">
            <a:extLst>
              <a:ext uri="{FF2B5EF4-FFF2-40B4-BE49-F238E27FC236}">
                <a16:creationId xmlns:a16="http://schemas.microsoft.com/office/drawing/2014/main" id="{B27F2115-F5BE-274F-F4D5-07AA2DBE2C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98825" y="4551363"/>
            <a:ext cx="2706688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2800">
                <a:solidFill>
                  <a:schemeClr val="bg2"/>
                </a:solidFill>
                <a:latin typeface="Times" panose="020F07020304040A0204" pitchFamily="34" charset="0"/>
              </a:rPr>
              <a:t>ОТКРОВЕНИЕ</a:t>
            </a:r>
            <a:endParaRPr lang="en-US" altLang="en-US" sz="2800">
              <a:solidFill>
                <a:schemeClr val="bg2"/>
              </a:solidFill>
              <a:latin typeface="Times" panose="020F07020304040A0204" pitchFamily="34" charset="0"/>
            </a:endParaRPr>
          </a:p>
        </p:txBody>
      </p:sp>
      <p:sp>
        <p:nvSpPr>
          <p:cNvPr id="773144" name="Rectangle 24">
            <a:extLst>
              <a:ext uri="{FF2B5EF4-FFF2-40B4-BE49-F238E27FC236}">
                <a16:creationId xmlns:a16="http://schemas.microsoft.com/office/drawing/2014/main" id="{2903C5EE-6811-45AD-4276-4BA7CFB34F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06813" y="4130675"/>
            <a:ext cx="2322512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2800">
                <a:solidFill>
                  <a:schemeClr val="bg2"/>
                </a:solidFill>
                <a:latin typeface="Times" panose="020F07020304040A0204" pitchFamily="34" charset="0"/>
              </a:rPr>
              <a:t>ПОСЛАНИЯ</a:t>
            </a:r>
            <a:endParaRPr lang="en-US" altLang="en-US" sz="2800">
              <a:solidFill>
                <a:schemeClr val="bg2"/>
              </a:solidFill>
              <a:latin typeface="Times" panose="020F07020304040A0204" pitchFamily="34" charset="0"/>
            </a:endParaRPr>
          </a:p>
        </p:txBody>
      </p:sp>
      <p:sp>
        <p:nvSpPr>
          <p:cNvPr id="773145" name="Rectangle 25">
            <a:extLst>
              <a:ext uri="{FF2B5EF4-FFF2-40B4-BE49-F238E27FC236}">
                <a16:creationId xmlns:a16="http://schemas.microsoft.com/office/drawing/2014/main" id="{B4CF5027-5755-844B-B703-9BA667B454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35413" y="3673475"/>
            <a:ext cx="1728787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2800">
                <a:solidFill>
                  <a:schemeClr val="bg2"/>
                </a:solidFill>
                <a:latin typeface="Times" panose="020F07020304040A0204" pitchFamily="34" charset="0"/>
              </a:rPr>
              <a:t>ДЕЯНИЯ</a:t>
            </a:r>
            <a:endParaRPr lang="en-US" altLang="en-US" sz="2800">
              <a:solidFill>
                <a:schemeClr val="bg2"/>
              </a:solidFill>
              <a:latin typeface="Times" panose="020F07020304040A0204" pitchFamily="34" charset="0"/>
            </a:endParaRPr>
          </a:p>
        </p:txBody>
      </p:sp>
      <p:sp>
        <p:nvSpPr>
          <p:cNvPr id="773146" name="Rectangle 26">
            <a:extLst>
              <a:ext uri="{FF2B5EF4-FFF2-40B4-BE49-F238E27FC236}">
                <a16:creationId xmlns:a16="http://schemas.microsoft.com/office/drawing/2014/main" id="{4C9EAF4D-2437-366B-C0BA-453D8E2117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6788" y="3216275"/>
            <a:ext cx="2449512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2800">
                <a:solidFill>
                  <a:schemeClr val="bg2"/>
                </a:solidFill>
                <a:latin typeface="Times" panose="020F07020304040A0204" pitchFamily="34" charset="0"/>
              </a:rPr>
              <a:t>ЕВАНГЕЛИЯ</a:t>
            </a:r>
            <a:endParaRPr lang="en-US" altLang="en-US" sz="2800">
              <a:solidFill>
                <a:schemeClr val="bg2"/>
              </a:solidFill>
              <a:latin typeface="Times" panose="020F07020304040A0204" pitchFamily="34" charset="0"/>
            </a:endParaRPr>
          </a:p>
        </p:txBody>
      </p:sp>
      <p:sp>
        <p:nvSpPr>
          <p:cNvPr id="773147" name="Rectangle 27">
            <a:extLst>
              <a:ext uri="{FF2B5EF4-FFF2-40B4-BE49-F238E27FC236}">
                <a16:creationId xmlns:a16="http://schemas.microsoft.com/office/drawing/2014/main" id="{436FE2FB-1216-5DD8-659C-2050D21103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09988" y="1716088"/>
            <a:ext cx="1835150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3600" i="1">
                <a:solidFill>
                  <a:schemeClr val="accent1"/>
                </a:solidFill>
                <a:latin typeface="Times" panose="020F07020304040A0204" pitchFamily="34" charset="0"/>
              </a:rPr>
              <a:t>ЖИЗНЬ</a:t>
            </a:r>
            <a:endParaRPr lang="en-US" altLang="en-US" sz="3600" i="1">
              <a:solidFill>
                <a:schemeClr val="accent1"/>
              </a:solidFill>
              <a:latin typeface="Times" panose="020F07020304040A0204" pitchFamily="34" charset="0"/>
            </a:endParaRPr>
          </a:p>
        </p:txBody>
      </p:sp>
      <p:sp>
        <p:nvSpPr>
          <p:cNvPr id="773148" name="Rectangle 28">
            <a:extLst>
              <a:ext uri="{FF2B5EF4-FFF2-40B4-BE49-F238E27FC236}">
                <a16:creationId xmlns:a16="http://schemas.microsoft.com/office/drawing/2014/main" id="{96D1556F-2934-E792-5C81-9F3C28C1BD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2213" y="2197100"/>
            <a:ext cx="1658937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3600" i="1">
                <a:solidFill>
                  <a:schemeClr val="accent1"/>
                </a:solidFill>
                <a:latin typeface="Times" panose="020F07020304040A0204" pitchFamily="34" charset="0"/>
              </a:rPr>
              <a:t>КРЕСТ</a:t>
            </a:r>
            <a:endParaRPr lang="en-US" altLang="en-US" sz="3600" i="1">
              <a:solidFill>
                <a:schemeClr val="accent1"/>
              </a:solidFill>
              <a:latin typeface="Times" panose="020F07020304040A0204" pitchFamily="34" charset="0"/>
            </a:endParaRPr>
          </a:p>
        </p:txBody>
      </p:sp>
      <p:sp>
        <p:nvSpPr>
          <p:cNvPr id="773149" name="Rectangle 29">
            <a:extLst>
              <a:ext uri="{FF2B5EF4-FFF2-40B4-BE49-F238E27FC236}">
                <a16:creationId xmlns:a16="http://schemas.microsoft.com/office/drawing/2014/main" id="{CD6BF0B1-6A26-7EDA-A918-CCEC3C9508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16313" y="2654300"/>
            <a:ext cx="2355850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3600" i="1">
                <a:solidFill>
                  <a:schemeClr val="accent1"/>
                </a:solidFill>
                <a:latin typeface="Times" panose="020F07020304040A0204" pitchFamily="34" charset="0"/>
              </a:rPr>
              <a:t>ЦЕРКОВЬ</a:t>
            </a:r>
            <a:endParaRPr lang="en-US" altLang="en-US" sz="3600" i="1">
              <a:solidFill>
                <a:schemeClr val="accent1"/>
              </a:solidFill>
              <a:latin typeface="Times" panose="020F07020304040A0204" pitchFamily="34" charset="0"/>
            </a:endParaRPr>
          </a:p>
        </p:txBody>
      </p:sp>
      <p:grpSp>
        <p:nvGrpSpPr>
          <p:cNvPr id="773155" name="Group 35">
            <a:extLst>
              <a:ext uri="{FF2B5EF4-FFF2-40B4-BE49-F238E27FC236}">
                <a16:creationId xmlns:a16="http://schemas.microsoft.com/office/drawing/2014/main" id="{E7EB0498-A564-0FEE-EAE1-8578F1943E29}"/>
              </a:ext>
            </a:extLst>
          </p:cNvPr>
          <p:cNvGrpSpPr>
            <a:grpSpLocks/>
          </p:cNvGrpSpPr>
          <p:nvPr/>
        </p:nvGrpSpPr>
        <p:grpSpPr bwMode="auto">
          <a:xfrm>
            <a:off x="5921375" y="971550"/>
            <a:ext cx="2954338" cy="2497138"/>
            <a:chOff x="3730" y="612"/>
            <a:chExt cx="1861" cy="1573"/>
          </a:xfrm>
        </p:grpSpPr>
        <p:grpSp>
          <p:nvGrpSpPr>
            <p:cNvPr id="773156" name="Group 36">
              <a:extLst>
                <a:ext uri="{FF2B5EF4-FFF2-40B4-BE49-F238E27FC236}">
                  <a16:creationId xmlns:a16="http://schemas.microsoft.com/office/drawing/2014/main" id="{A097459A-76E7-8983-2CAF-DDA8F53C170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036" y="612"/>
              <a:ext cx="1555" cy="1016"/>
              <a:chOff x="3868" y="484"/>
              <a:chExt cx="1555" cy="1016"/>
            </a:xfrm>
          </p:grpSpPr>
          <p:sp>
            <p:nvSpPr>
              <p:cNvPr id="773157" name="Rectangle 37">
                <a:extLst>
                  <a:ext uri="{FF2B5EF4-FFF2-40B4-BE49-F238E27FC236}">
                    <a16:creationId xmlns:a16="http://schemas.microsoft.com/office/drawing/2014/main" id="{6A5CCB8F-C70C-7983-19E6-183423C876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02" y="490"/>
                <a:ext cx="1162" cy="661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107763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508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73158" name="Rectangle 38">
                <a:extLst>
                  <a:ext uri="{FF2B5EF4-FFF2-40B4-BE49-F238E27FC236}">
                    <a16:creationId xmlns:a16="http://schemas.microsoft.com/office/drawing/2014/main" id="{AADF2CC2-FAE3-5273-514B-3EA10162DAD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68" y="484"/>
                <a:ext cx="1555" cy="1016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107763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ctr"/>
                <a:r>
                  <a:rPr lang="ru-RU" altLang="en-US" sz="3200">
                    <a:solidFill>
                      <a:srgbClr val="FFFF00"/>
                    </a:solidFill>
                  </a:rPr>
                  <a:t>Факты и </a:t>
                </a:r>
              </a:p>
              <a:p>
                <a:pPr algn="ctr"/>
                <a:r>
                  <a:rPr lang="ru-RU" altLang="en-US" sz="3200">
                    <a:solidFill>
                      <a:srgbClr val="FFFF00"/>
                    </a:solidFill>
                  </a:rPr>
                  <a:t>богословие</a:t>
                </a:r>
                <a:endParaRPr lang="en-US" altLang="en-US">
                  <a:solidFill>
                    <a:srgbClr val="FFFF00"/>
                  </a:solidFill>
                </a:endParaRPr>
              </a:p>
              <a:p>
                <a:pPr algn="ctr"/>
                <a:endParaRPr lang="en-US" altLang="en-US">
                  <a:solidFill>
                    <a:srgbClr val="FFFF00"/>
                  </a:solidFill>
                </a:endParaRPr>
              </a:p>
              <a:p>
                <a:pPr algn="ctr"/>
                <a:endParaRPr lang="en-US" altLang="en-US">
                  <a:solidFill>
                    <a:srgbClr val="FFFF00"/>
                  </a:solidFill>
                </a:endParaRPr>
              </a:p>
            </p:txBody>
          </p:sp>
        </p:grpSp>
        <p:sp>
          <p:nvSpPr>
            <p:cNvPr id="773159" name="Line 39">
              <a:extLst>
                <a:ext uri="{FF2B5EF4-FFF2-40B4-BE49-F238E27FC236}">
                  <a16:creationId xmlns:a16="http://schemas.microsoft.com/office/drawing/2014/main" id="{65F1DA88-F1A5-4CB5-B85E-EE5BD06C67E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730" y="1249"/>
              <a:ext cx="473" cy="936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round/>
              <a:headEnd/>
              <a:tailEnd/>
            </a:ln>
            <a:effectLst>
              <a:outerShdw dist="68392" dir="4091915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773160" name="Group 40">
            <a:extLst>
              <a:ext uri="{FF2B5EF4-FFF2-40B4-BE49-F238E27FC236}">
                <a16:creationId xmlns:a16="http://schemas.microsoft.com/office/drawing/2014/main" id="{5E965F18-AE65-61FB-FE9F-621373C141B9}"/>
              </a:ext>
            </a:extLst>
          </p:cNvPr>
          <p:cNvGrpSpPr>
            <a:grpSpLocks/>
          </p:cNvGrpSpPr>
          <p:nvPr/>
        </p:nvGrpSpPr>
        <p:grpSpPr bwMode="auto">
          <a:xfrm>
            <a:off x="5732463" y="2619375"/>
            <a:ext cx="2724150" cy="1284288"/>
            <a:chOff x="3611" y="1650"/>
            <a:chExt cx="1716" cy="809"/>
          </a:xfrm>
        </p:grpSpPr>
        <p:grpSp>
          <p:nvGrpSpPr>
            <p:cNvPr id="773161" name="Group 41">
              <a:extLst>
                <a:ext uri="{FF2B5EF4-FFF2-40B4-BE49-F238E27FC236}">
                  <a16:creationId xmlns:a16="http://schemas.microsoft.com/office/drawing/2014/main" id="{5F184454-0B79-DF3E-9BDA-C0647892EE7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048" y="1650"/>
              <a:ext cx="1279" cy="681"/>
              <a:chOff x="4112" y="1314"/>
              <a:chExt cx="1279" cy="681"/>
            </a:xfrm>
          </p:grpSpPr>
          <p:sp>
            <p:nvSpPr>
              <p:cNvPr id="773162" name="Rectangle 42">
                <a:extLst>
                  <a:ext uri="{FF2B5EF4-FFF2-40B4-BE49-F238E27FC236}">
                    <a16:creationId xmlns:a16="http://schemas.microsoft.com/office/drawing/2014/main" id="{0B7E43BF-2194-908B-3A63-C09862FE79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12" y="1334"/>
                <a:ext cx="1162" cy="661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107763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508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73163" name="Rectangle 43">
                <a:extLst>
                  <a:ext uri="{FF2B5EF4-FFF2-40B4-BE49-F238E27FC236}">
                    <a16:creationId xmlns:a16="http://schemas.microsoft.com/office/drawing/2014/main" id="{640C1BC3-14FA-0F02-225B-7659DD5DB8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53" y="1314"/>
                <a:ext cx="1138" cy="456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107763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lnSpc>
                    <a:spcPct val="65000"/>
                  </a:lnSpc>
                </a:pPr>
                <a:r>
                  <a:rPr lang="ru-RU" altLang="en-US" sz="3200">
                    <a:solidFill>
                      <a:srgbClr val="FFFF00"/>
                    </a:solidFill>
                  </a:rPr>
                  <a:t>История</a:t>
                </a:r>
              </a:p>
              <a:p>
                <a:pPr>
                  <a:lnSpc>
                    <a:spcPct val="65000"/>
                  </a:lnSpc>
                </a:pPr>
                <a:r>
                  <a:rPr lang="ru-RU" altLang="en-US" sz="3200">
                    <a:solidFill>
                      <a:srgbClr val="FFFF00"/>
                    </a:solidFill>
                  </a:rPr>
                  <a:t>церкви</a:t>
                </a:r>
                <a:endParaRPr lang="en-US" altLang="en-US" sz="3200">
                  <a:solidFill>
                    <a:srgbClr val="FFFF00"/>
                  </a:solidFill>
                </a:endParaRPr>
              </a:p>
            </p:txBody>
          </p:sp>
        </p:grpSp>
        <p:sp>
          <p:nvSpPr>
            <p:cNvPr id="773164" name="Line 44">
              <a:extLst>
                <a:ext uri="{FF2B5EF4-FFF2-40B4-BE49-F238E27FC236}">
                  <a16:creationId xmlns:a16="http://schemas.microsoft.com/office/drawing/2014/main" id="{5307FBF3-5D81-3B9F-56BA-E5E690EA496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611" y="2005"/>
              <a:ext cx="580" cy="454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round/>
              <a:headEnd/>
              <a:tailEnd/>
            </a:ln>
            <a:effectLst>
              <a:outerShdw dist="68392" dir="4091915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73165" name="AutoShape 45">
            <a:extLst>
              <a:ext uri="{FF2B5EF4-FFF2-40B4-BE49-F238E27FC236}">
                <a16:creationId xmlns:a16="http://schemas.microsoft.com/office/drawing/2014/main" id="{B724698E-4D2E-1AEB-C600-D959CAAAF1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3166" name="Rectangle 46">
            <a:extLst>
              <a:ext uri="{FF2B5EF4-FFF2-40B4-BE49-F238E27FC236}">
                <a16:creationId xmlns:a16="http://schemas.microsoft.com/office/drawing/2014/main" id="{226C3A9C-1DA2-8F47-8878-1FEAE86DB8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3167" name="Line 47">
            <a:extLst>
              <a:ext uri="{FF2B5EF4-FFF2-40B4-BE49-F238E27FC236}">
                <a16:creationId xmlns:a16="http://schemas.microsoft.com/office/drawing/2014/main" id="{FA397031-252A-4CD6-336E-5F9E826B1FD3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3168" name="Line 48">
            <a:extLst>
              <a:ext uri="{FF2B5EF4-FFF2-40B4-BE49-F238E27FC236}">
                <a16:creationId xmlns:a16="http://schemas.microsoft.com/office/drawing/2014/main" id="{907D638C-FBF7-235D-34B1-A7EBBC48A816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3169" name="Line 49">
            <a:extLst>
              <a:ext uri="{FF2B5EF4-FFF2-40B4-BE49-F238E27FC236}">
                <a16:creationId xmlns:a16="http://schemas.microsoft.com/office/drawing/2014/main" id="{791AA414-DC6A-958E-2A81-AB10CFFE0E89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3170" name="Line 50">
            <a:extLst>
              <a:ext uri="{FF2B5EF4-FFF2-40B4-BE49-F238E27FC236}">
                <a16:creationId xmlns:a16="http://schemas.microsoft.com/office/drawing/2014/main" id="{54E67BAF-49D0-5051-B824-214EB2C7AEE1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3171" name="Line 51">
            <a:extLst>
              <a:ext uri="{FF2B5EF4-FFF2-40B4-BE49-F238E27FC236}">
                <a16:creationId xmlns:a16="http://schemas.microsoft.com/office/drawing/2014/main" id="{2F793195-39DB-FF0C-996E-66060B6C20BE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3172" name="Rectangle 52">
            <a:extLst>
              <a:ext uri="{FF2B5EF4-FFF2-40B4-BE49-F238E27FC236}">
                <a16:creationId xmlns:a16="http://schemas.microsoft.com/office/drawing/2014/main" id="{8E92962B-99CF-49DC-AD0E-52A33D08CD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9750" y="4043363"/>
            <a:ext cx="715963" cy="21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800">
                <a:solidFill>
                  <a:srgbClr val="000000"/>
                </a:solidFill>
                <a:latin typeface="Helvetica" pitchFamily="2" charset="0"/>
              </a:rPr>
              <a:t>Евангелия</a:t>
            </a:r>
            <a:endParaRPr lang="en-US" altLang="en-US" sz="8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773173" name="Rectangle 53">
            <a:extLst>
              <a:ext uri="{FF2B5EF4-FFF2-40B4-BE49-F238E27FC236}">
                <a16:creationId xmlns:a16="http://schemas.microsoft.com/office/drawing/2014/main" id="{68AE1D04-9F61-342C-C047-519A036FDA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39125" y="4183063"/>
            <a:ext cx="552450" cy="21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800">
                <a:solidFill>
                  <a:srgbClr val="000000"/>
                </a:solidFill>
                <a:latin typeface="Helvetica" pitchFamily="2" charset="0"/>
              </a:rPr>
              <a:t>Деяния</a:t>
            </a:r>
            <a:endParaRPr lang="en-US" altLang="en-US" sz="8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773174" name="Rectangle 54">
            <a:extLst>
              <a:ext uri="{FF2B5EF4-FFF2-40B4-BE49-F238E27FC236}">
                <a16:creationId xmlns:a16="http://schemas.microsoft.com/office/drawing/2014/main" id="{E29DF47C-EB94-CB09-D7B1-099760AAF4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67688" y="4322763"/>
            <a:ext cx="677862" cy="21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800">
                <a:solidFill>
                  <a:srgbClr val="000000"/>
                </a:solidFill>
                <a:latin typeface="Helvetica" pitchFamily="2" charset="0"/>
              </a:rPr>
              <a:t>Послания</a:t>
            </a:r>
            <a:endParaRPr lang="en-US" altLang="en-US" sz="8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773175" name="Rectangle 55">
            <a:extLst>
              <a:ext uri="{FF2B5EF4-FFF2-40B4-BE49-F238E27FC236}">
                <a16:creationId xmlns:a16="http://schemas.microsoft.com/office/drawing/2014/main" id="{6A659451-1FB9-A3D2-66B8-DB40D60185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7363" y="4462463"/>
            <a:ext cx="784225" cy="21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800">
                <a:solidFill>
                  <a:srgbClr val="000000"/>
                </a:solidFill>
                <a:latin typeface="Helvetica" pitchFamily="2" charset="0"/>
              </a:rPr>
              <a:t>Откровение</a:t>
            </a:r>
            <a:endParaRPr lang="en-US" altLang="en-US" sz="8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773176" name="Rectangle 56">
            <a:extLst>
              <a:ext uri="{FF2B5EF4-FFF2-40B4-BE49-F238E27FC236}">
                <a16:creationId xmlns:a16="http://schemas.microsoft.com/office/drawing/2014/main" id="{9CC3D993-90E5-F2B6-176A-A708455BF9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3429000"/>
            <a:ext cx="714375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1200">
                <a:solidFill>
                  <a:srgbClr val="000000"/>
                </a:solidFill>
                <a:latin typeface="Chicago" charset="0"/>
              </a:rPr>
              <a:t>ИИСУС</a:t>
            </a:r>
            <a:endParaRPr lang="en-US" altLang="en-US" sz="1200">
              <a:solidFill>
                <a:srgbClr val="000000"/>
              </a:solidFill>
              <a:latin typeface="Chicago" charset="0"/>
            </a:endParaRPr>
          </a:p>
        </p:txBody>
      </p:sp>
      <p:sp>
        <p:nvSpPr>
          <p:cNvPr id="773177" name="Rectangle 57">
            <a:extLst>
              <a:ext uri="{FF2B5EF4-FFF2-40B4-BE49-F238E27FC236}">
                <a16:creationId xmlns:a16="http://schemas.microsoft.com/office/drawing/2014/main" id="{C2BD0EB7-6A7F-4639-A5FD-7E8701FEF7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81975" y="3751263"/>
            <a:ext cx="5492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9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pitchFamily="2" charset="0"/>
              </a:rPr>
              <a:t>Крест</a:t>
            </a:r>
            <a:endParaRPr lang="en-US" altLang="en-US" sz="900" i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elvetica" pitchFamily="2" charset="0"/>
            </a:endParaRPr>
          </a:p>
        </p:txBody>
      </p:sp>
      <p:sp>
        <p:nvSpPr>
          <p:cNvPr id="773178" name="Rectangle 58">
            <a:extLst>
              <a:ext uri="{FF2B5EF4-FFF2-40B4-BE49-F238E27FC236}">
                <a16:creationId xmlns:a16="http://schemas.microsoft.com/office/drawing/2014/main" id="{37F44E41-307D-F022-2A86-5BAE15D2DB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3179" name="Rectangle 59">
            <a:extLst>
              <a:ext uri="{FF2B5EF4-FFF2-40B4-BE49-F238E27FC236}">
                <a16:creationId xmlns:a16="http://schemas.microsoft.com/office/drawing/2014/main" id="{DD11F633-C0AC-B678-2A12-DBDE9FF82B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35938" y="3884613"/>
            <a:ext cx="660400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9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pitchFamily="2" charset="0"/>
              </a:rPr>
              <a:t>Церковь</a:t>
            </a:r>
            <a:endParaRPr lang="en-US" altLang="en-US" sz="900" i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elvetica" pitchFamily="2" charset="0"/>
            </a:endParaRPr>
          </a:p>
        </p:txBody>
      </p:sp>
      <p:sp>
        <p:nvSpPr>
          <p:cNvPr id="773180" name="Line 60">
            <a:extLst>
              <a:ext uri="{FF2B5EF4-FFF2-40B4-BE49-F238E27FC236}">
                <a16:creationId xmlns:a16="http://schemas.microsoft.com/office/drawing/2014/main" id="{4B36A20C-D156-969E-1705-96CC0017BFDE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3181" name="Line 61">
            <a:extLst>
              <a:ext uri="{FF2B5EF4-FFF2-40B4-BE49-F238E27FC236}">
                <a16:creationId xmlns:a16="http://schemas.microsoft.com/office/drawing/2014/main" id="{0C288179-D12D-0C79-FF78-E73A2EB280D7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3182" name="Rectangle 62">
            <a:extLst>
              <a:ext uri="{FF2B5EF4-FFF2-40B4-BE49-F238E27FC236}">
                <a16:creationId xmlns:a16="http://schemas.microsoft.com/office/drawing/2014/main" id="{3FEF98BB-96E7-CD11-B6B8-7275B55ECC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3183" name="Rectangle 63">
            <a:extLst>
              <a:ext uri="{FF2B5EF4-FFF2-40B4-BE49-F238E27FC236}">
                <a16:creationId xmlns:a16="http://schemas.microsoft.com/office/drawing/2014/main" id="{9E5D81BD-BD5A-D9F2-4854-9D814BB705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3184" name="Rectangle 64">
            <a:extLst>
              <a:ext uri="{FF2B5EF4-FFF2-40B4-BE49-F238E27FC236}">
                <a16:creationId xmlns:a16="http://schemas.microsoft.com/office/drawing/2014/main" id="{75F3A394-B624-78FB-E667-9EA2EDFA84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67688" y="3614738"/>
            <a:ext cx="593725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10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pitchFamily="2" charset="0"/>
              </a:rPr>
              <a:t>Жизнь</a:t>
            </a:r>
            <a:endParaRPr lang="en-US" altLang="en-US" sz="1000" i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elvetica" pitchFamily="2" charset="0"/>
            </a:endParaRPr>
          </a:p>
        </p:txBody>
      </p:sp>
      <p:sp>
        <p:nvSpPr>
          <p:cNvPr id="773185" name="Text Box 65">
            <a:extLst>
              <a:ext uri="{FF2B5EF4-FFF2-40B4-BE49-F238E27FC236}">
                <a16:creationId xmlns:a16="http://schemas.microsoft.com/office/drawing/2014/main" id="{D7EE4CED-47D1-3B1D-98C6-AEF1E610D5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9475" y="63500"/>
            <a:ext cx="5957888" cy="30480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1400">
                <a:solidFill>
                  <a:schemeClr val="tx1"/>
                </a:solidFill>
              </a:rPr>
              <a:t>Откровение</a:t>
            </a:r>
            <a:r>
              <a:rPr lang="en-US" altLang="en-US" sz="1400">
                <a:solidFill>
                  <a:schemeClr val="tx1"/>
                </a:solidFill>
              </a:rPr>
              <a:t> </a:t>
            </a:r>
          </a:p>
        </p:txBody>
      </p:sp>
      <p:grpSp>
        <p:nvGrpSpPr>
          <p:cNvPr id="773192" name="Group 72">
            <a:extLst>
              <a:ext uri="{FF2B5EF4-FFF2-40B4-BE49-F238E27FC236}">
                <a16:creationId xmlns:a16="http://schemas.microsoft.com/office/drawing/2014/main" id="{2D39FEE6-293A-A2EA-5D66-B4A83B85D1D5}"/>
              </a:ext>
            </a:extLst>
          </p:cNvPr>
          <p:cNvGrpSpPr>
            <a:grpSpLocks/>
          </p:cNvGrpSpPr>
          <p:nvPr/>
        </p:nvGrpSpPr>
        <p:grpSpPr bwMode="auto">
          <a:xfrm>
            <a:off x="5946775" y="4103688"/>
            <a:ext cx="2093913" cy="1076325"/>
            <a:chOff x="3746" y="2585"/>
            <a:chExt cx="1319" cy="678"/>
          </a:xfrm>
        </p:grpSpPr>
        <p:grpSp>
          <p:nvGrpSpPr>
            <p:cNvPr id="773193" name="Group 73">
              <a:extLst>
                <a:ext uri="{FF2B5EF4-FFF2-40B4-BE49-F238E27FC236}">
                  <a16:creationId xmlns:a16="http://schemas.microsoft.com/office/drawing/2014/main" id="{59F5567E-2C8A-B2AD-E811-FFABC884B51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51" y="2585"/>
              <a:ext cx="1214" cy="678"/>
              <a:chOff x="4036" y="2181"/>
              <a:chExt cx="1320" cy="678"/>
            </a:xfrm>
          </p:grpSpPr>
          <p:sp>
            <p:nvSpPr>
              <p:cNvPr id="773194" name="Rectangle 74">
                <a:extLst>
                  <a:ext uri="{FF2B5EF4-FFF2-40B4-BE49-F238E27FC236}">
                    <a16:creationId xmlns:a16="http://schemas.microsoft.com/office/drawing/2014/main" id="{F6B06100-2614-2CD4-1479-1615D0D391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12" y="2198"/>
                <a:ext cx="1162" cy="661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107763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508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73195" name="Rectangle 75">
                <a:extLst>
                  <a:ext uri="{FF2B5EF4-FFF2-40B4-BE49-F238E27FC236}">
                    <a16:creationId xmlns:a16="http://schemas.microsoft.com/office/drawing/2014/main" id="{E827F4A5-7325-7CF5-BC5F-5A8ED0C090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36" y="2181"/>
                <a:ext cx="1320" cy="456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107763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ctr">
                  <a:lnSpc>
                    <a:spcPct val="65000"/>
                  </a:lnSpc>
                </a:pPr>
                <a:r>
                  <a:rPr lang="ru-RU" altLang="en-US" sz="3200">
                    <a:solidFill>
                      <a:srgbClr val="FFFF00"/>
                    </a:solidFill>
                  </a:rPr>
                  <a:t>Вопросы</a:t>
                </a:r>
              </a:p>
              <a:p>
                <a:pPr algn="ctr">
                  <a:lnSpc>
                    <a:spcPct val="65000"/>
                  </a:lnSpc>
                </a:pPr>
                <a:r>
                  <a:rPr lang="ru-RU" altLang="en-US" sz="3200">
                    <a:solidFill>
                      <a:srgbClr val="FFFF00"/>
                    </a:solidFill>
                  </a:rPr>
                  <a:t>Церкви</a:t>
                </a:r>
                <a:endParaRPr lang="en-US" altLang="en-US">
                  <a:solidFill>
                    <a:srgbClr val="FFFF00"/>
                  </a:solidFill>
                </a:endParaRPr>
              </a:p>
            </p:txBody>
          </p:sp>
        </p:grpSp>
        <p:sp>
          <p:nvSpPr>
            <p:cNvPr id="773196" name="Line 76">
              <a:extLst>
                <a:ext uri="{FF2B5EF4-FFF2-40B4-BE49-F238E27FC236}">
                  <a16:creationId xmlns:a16="http://schemas.microsoft.com/office/drawing/2014/main" id="{84BD3F67-16A9-D654-4C20-E0604EA93A7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46" y="2730"/>
              <a:ext cx="233" cy="185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round/>
              <a:headEnd/>
              <a:tailEnd/>
            </a:ln>
            <a:effectLst>
              <a:outerShdw dist="68392" dir="4091915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3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73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73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73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73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8154" name="Picture 122">
            <a:extLst>
              <a:ext uri="{FF2B5EF4-FFF2-40B4-BE49-F238E27FC236}">
                <a16:creationId xmlns:a16="http://schemas.microsoft.com/office/drawing/2014/main" id="{CB40BA55-FDD3-EE6C-0D51-46F0E2B372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8" r="1135"/>
          <a:stretch>
            <a:fillRect/>
          </a:stretch>
        </p:blipFill>
        <p:spPr bwMode="auto">
          <a:xfrm>
            <a:off x="0" y="0"/>
            <a:ext cx="9144000" cy="657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8077" name="Text Box 45">
            <a:extLst>
              <a:ext uri="{FF2B5EF4-FFF2-40B4-BE49-F238E27FC236}">
                <a16:creationId xmlns:a16="http://schemas.microsoft.com/office/drawing/2014/main" id="{4A7DB0B5-F19B-2C36-7217-5CFCF21087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8675" y="536575"/>
            <a:ext cx="7793038" cy="1692275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25000"/>
              </a:lnSpc>
              <a:spcBef>
                <a:spcPct val="50000"/>
              </a:spcBef>
            </a:pPr>
            <a:r>
              <a:rPr lang="en-US" altLang="en-US" sz="2800">
                <a:solidFill>
                  <a:srgbClr val="FFFF00"/>
                </a:solidFill>
                <a:ea typeface="Times" panose="020F07020304040A0204" pitchFamily="34" charset="0"/>
                <a:cs typeface="Times" panose="020F07020304040A0204" pitchFamily="34" charset="0"/>
              </a:rPr>
              <a:t>«</a:t>
            </a:r>
            <a:r>
              <a:rPr lang="ru-RU" altLang="en-US" sz="2800">
                <a:solidFill>
                  <a:srgbClr val="FFFF00"/>
                </a:solidFill>
                <a:ea typeface="Times" panose="020F07020304040A0204" pitchFamily="34" charset="0"/>
                <a:cs typeface="Times" panose="020F07020304040A0204" pitchFamily="34" charset="0"/>
              </a:rPr>
              <a:t>Таков сценарий, которого Библия достигает</a:t>
            </a:r>
            <a:r>
              <a:rPr lang="en-US" altLang="en-US" sz="2800">
                <a:solidFill>
                  <a:srgbClr val="FFFF00"/>
                </a:solidFill>
                <a:ea typeface="Times" panose="020F07020304040A0204" pitchFamily="34" charset="0"/>
                <a:cs typeface="Times" panose="020F07020304040A0204" pitchFamily="34" charset="0"/>
              </a:rPr>
              <a:t> </a:t>
            </a:r>
            <a:r>
              <a:rPr lang="ru-RU" altLang="en-US" sz="2800">
                <a:solidFill>
                  <a:srgbClr val="FFFF00"/>
                </a:solidFill>
                <a:ea typeface="Times" panose="020F07020304040A0204" pitchFamily="34" charset="0"/>
                <a:cs typeface="Times" panose="020F07020304040A0204" pitchFamily="34" charset="0"/>
              </a:rPr>
              <a:t>в своём славном заключении в книге Откровения</a:t>
            </a:r>
            <a:r>
              <a:rPr lang="en-US" altLang="en-US" sz="2800">
                <a:solidFill>
                  <a:srgbClr val="FFFF00"/>
                </a:solidFill>
                <a:ea typeface="Times" panose="020F07020304040A0204" pitchFamily="34" charset="0"/>
                <a:cs typeface="Times" panose="020F07020304040A0204" pitchFamily="34" charset="0"/>
              </a:rPr>
              <a:t>. 	 </a:t>
            </a:r>
            <a:r>
              <a:rPr lang="en-US" altLang="en-US" sz="2400">
                <a:solidFill>
                  <a:srgbClr val="FFFF00"/>
                </a:solidFill>
                <a:ea typeface="Times" panose="020F07020304040A0204" pitchFamily="34" charset="0"/>
                <a:cs typeface="Times" panose="020F07020304040A0204" pitchFamily="34" charset="0"/>
              </a:rPr>
              <a:t>           </a:t>
            </a:r>
            <a:endParaRPr lang="en-US" altLang="en-US" sz="2800">
              <a:solidFill>
                <a:srgbClr val="FFFF00"/>
              </a:solidFill>
              <a:ea typeface="Times" panose="020F07020304040A0204" pitchFamily="34" charset="0"/>
              <a:cs typeface="Times" panose="020F07020304040A0204" pitchFamily="34" charset="0"/>
            </a:endParaRPr>
          </a:p>
        </p:txBody>
      </p:sp>
      <p:sp>
        <p:nvSpPr>
          <p:cNvPr id="428122" name="AutoShape 90">
            <a:extLst>
              <a:ext uri="{FF2B5EF4-FFF2-40B4-BE49-F238E27FC236}">
                <a16:creationId xmlns:a16="http://schemas.microsoft.com/office/drawing/2014/main" id="{4265BDC6-3023-2959-AAAB-EA47191FFF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8123" name="Rectangle 91">
            <a:extLst>
              <a:ext uri="{FF2B5EF4-FFF2-40B4-BE49-F238E27FC236}">
                <a16:creationId xmlns:a16="http://schemas.microsoft.com/office/drawing/2014/main" id="{C2D71B38-86CB-AE2C-74E7-00D2C2A7CD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8124" name="Line 92">
            <a:extLst>
              <a:ext uri="{FF2B5EF4-FFF2-40B4-BE49-F238E27FC236}">
                <a16:creationId xmlns:a16="http://schemas.microsoft.com/office/drawing/2014/main" id="{BD298AA8-1DCF-540B-F8E4-37DC233F11DA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8125" name="Line 93">
            <a:extLst>
              <a:ext uri="{FF2B5EF4-FFF2-40B4-BE49-F238E27FC236}">
                <a16:creationId xmlns:a16="http://schemas.microsoft.com/office/drawing/2014/main" id="{30F981B8-368D-3DDE-FC86-8F4B851617D5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8126" name="Line 94">
            <a:extLst>
              <a:ext uri="{FF2B5EF4-FFF2-40B4-BE49-F238E27FC236}">
                <a16:creationId xmlns:a16="http://schemas.microsoft.com/office/drawing/2014/main" id="{2C3192E2-B10B-01C8-E724-5C62A46208F2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8127" name="Line 95">
            <a:extLst>
              <a:ext uri="{FF2B5EF4-FFF2-40B4-BE49-F238E27FC236}">
                <a16:creationId xmlns:a16="http://schemas.microsoft.com/office/drawing/2014/main" id="{34EBD151-A2AC-BBCA-55AB-C220B1281ACB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8128" name="Line 96">
            <a:extLst>
              <a:ext uri="{FF2B5EF4-FFF2-40B4-BE49-F238E27FC236}">
                <a16:creationId xmlns:a16="http://schemas.microsoft.com/office/drawing/2014/main" id="{F6C2375C-8324-4E3D-6CF0-DE0C834DBE04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8129" name="Rectangle 97">
            <a:extLst>
              <a:ext uri="{FF2B5EF4-FFF2-40B4-BE49-F238E27FC236}">
                <a16:creationId xmlns:a16="http://schemas.microsoft.com/office/drawing/2014/main" id="{81ABC423-171F-AD42-4BC7-6AD0486FDA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9750" y="4043363"/>
            <a:ext cx="715963" cy="21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800">
                <a:solidFill>
                  <a:srgbClr val="000000"/>
                </a:solidFill>
                <a:latin typeface="Helvetica" pitchFamily="2" charset="0"/>
              </a:rPr>
              <a:t>Евангелия</a:t>
            </a:r>
            <a:endParaRPr lang="en-US" altLang="en-US" sz="8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428130" name="Rectangle 98">
            <a:extLst>
              <a:ext uri="{FF2B5EF4-FFF2-40B4-BE49-F238E27FC236}">
                <a16:creationId xmlns:a16="http://schemas.microsoft.com/office/drawing/2014/main" id="{5897CCA0-8B3B-5BFB-FFE6-CF23769BB5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39125" y="4183063"/>
            <a:ext cx="552450" cy="21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800">
                <a:solidFill>
                  <a:srgbClr val="000000"/>
                </a:solidFill>
                <a:latin typeface="Helvetica" pitchFamily="2" charset="0"/>
              </a:rPr>
              <a:t>Деяния</a:t>
            </a:r>
            <a:endParaRPr lang="en-US" altLang="en-US" sz="8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428131" name="Rectangle 99">
            <a:extLst>
              <a:ext uri="{FF2B5EF4-FFF2-40B4-BE49-F238E27FC236}">
                <a16:creationId xmlns:a16="http://schemas.microsoft.com/office/drawing/2014/main" id="{C331E7AB-35F9-AEAA-DBF0-EC01EE56F1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67688" y="4322763"/>
            <a:ext cx="677862" cy="21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800">
                <a:solidFill>
                  <a:srgbClr val="000000"/>
                </a:solidFill>
                <a:latin typeface="Helvetica" pitchFamily="2" charset="0"/>
              </a:rPr>
              <a:t>Послания</a:t>
            </a:r>
            <a:endParaRPr lang="en-US" altLang="en-US" sz="8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428132" name="Rectangle 100">
            <a:extLst>
              <a:ext uri="{FF2B5EF4-FFF2-40B4-BE49-F238E27FC236}">
                <a16:creationId xmlns:a16="http://schemas.microsoft.com/office/drawing/2014/main" id="{0EB346D1-6F11-9B5A-61B1-3D755FECEA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7363" y="4462463"/>
            <a:ext cx="784225" cy="21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800">
                <a:solidFill>
                  <a:srgbClr val="000000"/>
                </a:solidFill>
                <a:latin typeface="Helvetica" pitchFamily="2" charset="0"/>
              </a:rPr>
              <a:t>Откровение</a:t>
            </a:r>
            <a:endParaRPr lang="en-US" altLang="en-US" sz="8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428133" name="Rectangle 101">
            <a:extLst>
              <a:ext uri="{FF2B5EF4-FFF2-40B4-BE49-F238E27FC236}">
                <a16:creationId xmlns:a16="http://schemas.microsoft.com/office/drawing/2014/main" id="{F19AA7B1-11D8-CA97-059C-484D2D0BF8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3429000"/>
            <a:ext cx="714375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1200">
                <a:solidFill>
                  <a:srgbClr val="000000"/>
                </a:solidFill>
                <a:latin typeface="Chicago" charset="0"/>
              </a:rPr>
              <a:t>ИИСУС</a:t>
            </a:r>
            <a:endParaRPr lang="en-US" altLang="en-US" sz="1200">
              <a:solidFill>
                <a:srgbClr val="000000"/>
              </a:solidFill>
              <a:latin typeface="Chicago" charset="0"/>
            </a:endParaRPr>
          </a:p>
        </p:txBody>
      </p:sp>
      <p:sp>
        <p:nvSpPr>
          <p:cNvPr id="428134" name="Rectangle 102">
            <a:extLst>
              <a:ext uri="{FF2B5EF4-FFF2-40B4-BE49-F238E27FC236}">
                <a16:creationId xmlns:a16="http://schemas.microsoft.com/office/drawing/2014/main" id="{27C2965F-B47C-58A9-2569-5562E1DA0D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81975" y="3751263"/>
            <a:ext cx="5492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9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pitchFamily="2" charset="0"/>
              </a:rPr>
              <a:t>Крест</a:t>
            </a:r>
            <a:endParaRPr lang="en-US" altLang="en-US" sz="900" i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elvetica" pitchFamily="2" charset="0"/>
            </a:endParaRPr>
          </a:p>
        </p:txBody>
      </p:sp>
      <p:sp>
        <p:nvSpPr>
          <p:cNvPr id="428135" name="Rectangle 103">
            <a:extLst>
              <a:ext uri="{FF2B5EF4-FFF2-40B4-BE49-F238E27FC236}">
                <a16:creationId xmlns:a16="http://schemas.microsoft.com/office/drawing/2014/main" id="{3182C5AD-D3D7-4052-6B68-BFCF1BF36A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8136" name="Rectangle 104">
            <a:extLst>
              <a:ext uri="{FF2B5EF4-FFF2-40B4-BE49-F238E27FC236}">
                <a16:creationId xmlns:a16="http://schemas.microsoft.com/office/drawing/2014/main" id="{FECC2C5D-B823-E63D-8800-AA573F1342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35938" y="3884613"/>
            <a:ext cx="660400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9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pitchFamily="2" charset="0"/>
              </a:rPr>
              <a:t>Церковь</a:t>
            </a:r>
            <a:endParaRPr lang="en-US" altLang="en-US" sz="900" i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elvetica" pitchFamily="2" charset="0"/>
            </a:endParaRPr>
          </a:p>
        </p:txBody>
      </p:sp>
      <p:sp>
        <p:nvSpPr>
          <p:cNvPr id="428137" name="Line 105">
            <a:extLst>
              <a:ext uri="{FF2B5EF4-FFF2-40B4-BE49-F238E27FC236}">
                <a16:creationId xmlns:a16="http://schemas.microsoft.com/office/drawing/2014/main" id="{031A0AB5-0D30-15FC-F5F4-1F9BFA6DBD0B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8138" name="Line 106">
            <a:extLst>
              <a:ext uri="{FF2B5EF4-FFF2-40B4-BE49-F238E27FC236}">
                <a16:creationId xmlns:a16="http://schemas.microsoft.com/office/drawing/2014/main" id="{CFABDEF1-6B2E-8A68-229A-7A3CB8FA6B44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8139" name="Rectangle 107">
            <a:extLst>
              <a:ext uri="{FF2B5EF4-FFF2-40B4-BE49-F238E27FC236}">
                <a16:creationId xmlns:a16="http://schemas.microsoft.com/office/drawing/2014/main" id="{4B610142-3A3E-B2EA-9AF6-88ECBC2A57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8140" name="Rectangle 108">
            <a:extLst>
              <a:ext uri="{FF2B5EF4-FFF2-40B4-BE49-F238E27FC236}">
                <a16:creationId xmlns:a16="http://schemas.microsoft.com/office/drawing/2014/main" id="{952C4101-A535-5A9C-4A9D-9204788AD2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8141" name="Rectangle 109">
            <a:extLst>
              <a:ext uri="{FF2B5EF4-FFF2-40B4-BE49-F238E27FC236}">
                <a16:creationId xmlns:a16="http://schemas.microsoft.com/office/drawing/2014/main" id="{47D0CD25-3952-5BE0-E2AA-5DC14D85CA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9600" y="3614738"/>
            <a:ext cx="593725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10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pitchFamily="2" charset="0"/>
              </a:rPr>
              <a:t>Жизнь</a:t>
            </a:r>
            <a:endParaRPr lang="en-US" altLang="en-US" sz="1000" i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elvetica" pitchFamily="2" charset="0"/>
            </a:endParaRPr>
          </a:p>
        </p:txBody>
      </p:sp>
      <p:sp>
        <p:nvSpPr>
          <p:cNvPr id="428142" name="Text Box 110">
            <a:extLst>
              <a:ext uri="{FF2B5EF4-FFF2-40B4-BE49-F238E27FC236}">
                <a16:creationId xmlns:a16="http://schemas.microsoft.com/office/drawing/2014/main" id="{37B712E3-6598-DFEA-0DE4-0289D4B0AB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8550" y="90488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428146" name="Rectangle 114">
            <a:extLst>
              <a:ext uri="{FF2B5EF4-FFF2-40B4-BE49-F238E27FC236}">
                <a16:creationId xmlns:a16="http://schemas.microsoft.com/office/drawing/2014/main" id="{C42226BB-1F55-1B24-9AAC-E7ECBB3DD3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8177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58</a:t>
            </a:r>
          </a:p>
        </p:txBody>
      </p:sp>
      <p:sp>
        <p:nvSpPr>
          <p:cNvPr id="428147" name="Text Box 115">
            <a:extLst>
              <a:ext uri="{FF2B5EF4-FFF2-40B4-BE49-F238E27FC236}">
                <a16:creationId xmlns:a16="http://schemas.microsoft.com/office/drawing/2014/main" id="{A3AF2356-3EB5-7C79-0089-7FEDDEF149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45213" y="5481638"/>
            <a:ext cx="2554287" cy="457200"/>
          </a:xfrm>
          <a:prstGeom prst="rect">
            <a:avLst/>
          </a:prstGeom>
          <a:noFill/>
          <a:ln>
            <a:noFill/>
          </a:ln>
          <a:effectLst>
            <a:outerShdw dist="63500" dir="2212194" algn="ctr" rotWithShape="0">
              <a:srgbClr val="0A0A0A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2400">
                <a:solidFill>
                  <a:srgbClr val="FFFF00"/>
                </a:solidFill>
                <a:ea typeface="Times" panose="020F07020304040A0204" pitchFamily="34" charset="0"/>
                <a:cs typeface="Times" panose="020F07020304040A0204" pitchFamily="34" charset="0"/>
              </a:rPr>
              <a:t>Джон Волвурд</a:t>
            </a:r>
            <a:endParaRPr lang="en-US" altLang="en-US" sz="2400">
              <a:solidFill>
                <a:srgbClr val="FFFF00"/>
              </a:solidFill>
              <a:ea typeface="Times" panose="020F07020304040A0204" pitchFamily="34" charset="0"/>
              <a:cs typeface="Times" panose="020F07020304040A0204" pitchFamily="34" charset="0"/>
            </a:endParaRPr>
          </a:p>
        </p:txBody>
      </p:sp>
      <p:sp>
        <p:nvSpPr>
          <p:cNvPr id="428149" name="Text Box 117">
            <a:extLst>
              <a:ext uri="{FF2B5EF4-FFF2-40B4-BE49-F238E27FC236}">
                <a16:creationId xmlns:a16="http://schemas.microsoft.com/office/drawing/2014/main" id="{AF82052A-6178-7ECB-BFF4-6093327C71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5175" y="1603375"/>
            <a:ext cx="7507288" cy="2301875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25000"/>
              </a:lnSpc>
              <a:spcBef>
                <a:spcPct val="50000"/>
              </a:spcBef>
            </a:pPr>
            <a:r>
              <a:rPr lang="ru-RU" altLang="en-US" sz="2800">
                <a:solidFill>
                  <a:srgbClr val="FFFF00"/>
                </a:solidFill>
                <a:ea typeface="Times" panose="020F07020304040A0204" pitchFamily="34" charset="0"/>
                <a:cs typeface="Times" panose="020F07020304040A0204" pitchFamily="34" charset="0"/>
              </a:rPr>
              <a:t>                      Там</a:t>
            </a:r>
            <a:r>
              <a:rPr lang="en-US" altLang="en-US" sz="2800">
                <a:solidFill>
                  <a:srgbClr val="FFFF00"/>
                </a:solidFill>
                <a:ea typeface="Times" panose="020F07020304040A0204" pitchFamily="34" charset="0"/>
                <a:cs typeface="Times" panose="020F07020304040A0204" pitchFamily="34" charset="0"/>
              </a:rPr>
              <a:t>, </a:t>
            </a:r>
            <a:r>
              <a:rPr lang="ru-RU" altLang="en-US" sz="2800">
                <a:solidFill>
                  <a:srgbClr val="FFFF00"/>
                </a:solidFill>
                <a:ea typeface="Times" panose="020F07020304040A0204" pitchFamily="34" charset="0"/>
                <a:cs typeface="Times" panose="020F07020304040A0204" pitchFamily="34" charset="0"/>
              </a:rPr>
              <a:t>в контексте тысячелетия</a:t>
            </a:r>
            <a:r>
              <a:rPr lang="en-US" altLang="en-US" sz="2800">
                <a:solidFill>
                  <a:srgbClr val="FFFF00"/>
                </a:solidFill>
                <a:ea typeface="Times" panose="020F07020304040A0204" pitchFamily="34" charset="0"/>
                <a:cs typeface="Times" panose="020F07020304040A0204" pitchFamily="34" charset="0"/>
              </a:rPr>
              <a:t>, </a:t>
            </a:r>
            <a:r>
              <a:rPr lang="ru-RU" altLang="en-US" sz="2800">
                <a:solidFill>
                  <a:srgbClr val="FFFF00"/>
                </a:solidFill>
                <a:ea typeface="Times" panose="020F07020304040A0204" pitchFamily="34" charset="0"/>
                <a:cs typeface="Times" panose="020F07020304040A0204" pitchFamily="34" charset="0"/>
              </a:rPr>
              <a:t>все многочисленные течения истории и </a:t>
            </a:r>
            <a:r>
              <a:rPr lang="ru-RU" altLang="en-US" sz="3200" i="1" u="sng">
                <a:solidFill>
                  <a:schemeClr val="tx1"/>
                </a:solidFill>
                <a:ea typeface="Times" panose="020F07020304040A0204" pitchFamily="34" charset="0"/>
                <a:cs typeface="Times" panose="020F07020304040A0204" pitchFamily="34" charset="0"/>
              </a:rPr>
              <a:t>Божьи безусловные заветы</a:t>
            </a:r>
            <a:r>
              <a:rPr lang="ru-RU" altLang="en-US" sz="2800">
                <a:solidFill>
                  <a:srgbClr val="FFFF00"/>
                </a:solidFill>
                <a:ea typeface="Times" panose="020F07020304040A0204" pitchFamily="34" charset="0"/>
                <a:cs typeface="Times" panose="020F07020304040A0204" pitchFamily="34" charset="0"/>
              </a:rPr>
              <a:t> стекаются вместе к своему завершению</a:t>
            </a:r>
            <a:r>
              <a:rPr lang="en-US" altLang="en-US" sz="2800">
                <a:solidFill>
                  <a:srgbClr val="FFFF00"/>
                </a:solidFill>
                <a:ea typeface="Times" panose="020F07020304040A0204" pitchFamily="34" charset="0"/>
                <a:cs typeface="Times" panose="020F07020304040A0204" pitchFamily="34" charset="0"/>
              </a:rPr>
              <a:t>. </a:t>
            </a:r>
          </a:p>
        </p:txBody>
      </p:sp>
      <p:sp>
        <p:nvSpPr>
          <p:cNvPr id="428150" name="Text Box 118">
            <a:extLst>
              <a:ext uri="{FF2B5EF4-FFF2-40B4-BE49-F238E27FC236}">
                <a16:creationId xmlns:a16="http://schemas.microsoft.com/office/drawing/2014/main" id="{8E1887FF-DC73-28FA-2566-2F4DB67436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2800" y="3849688"/>
            <a:ext cx="6273800" cy="625475"/>
          </a:xfrm>
          <a:prstGeom prst="rect">
            <a:avLst/>
          </a:prstGeom>
          <a:noFill/>
          <a:ln>
            <a:noFill/>
          </a:ln>
          <a:effectLst>
            <a:outerShdw dist="63500" dir="3187806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25000"/>
              </a:lnSpc>
              <a:spcBef>
                <a:spcPct val="50000"/>
              </a:spcBef>
            </a:pPr>
            <a:r>
              <a:rPr lang="ru-RU" altLang="en-US" sz="2800">
                <a:solidFill>
                  <a:srgbClr val="FFFF00"/>
                </a:solidFill>
                <a:ea typeface="Times" panose="020F07020304040A0204" pitchFamily="34" charset="0"/>
                <a:cs typeface="Times" panose="020F07020304040A0204" pitchFamily="34" charset="0"/>
              </a:rPr>
              <a:t>Всё обещанное исполняется</a:t>
            </a:r>
            <a:r>
              <a:rPr lang="en-US" altLang="en-US" sz="2800">
                <a:solidFill>
                  <a:srgbClr val="FFFF00"/>
                </a:solidFill>
                <a:ea typeface="Times" panose="020F07020304040A0204" pitchFamily="34" charset="0"/>
                <a:cs typeface="Times" panose="020F07020304040A0204" pitchFamily="34" charset="0"/>
              </a:rPr>
              <a:t>. </a:t>
            </a:r>
            <a:endParaRPr lang="en-US" altLang="en-US" sz="2000"/>
          </a:p>
        </p:txBody>
      </p:sp>
      <p:sp>
        <p:nvSpPr>
          <p:cNvPr id="428151" name="Text Box 119">
            <a:extLst>
              <a:ext uri="{FF2B5EF4-FFF2-40B4-BE49-F238E27FC236}">
                <a16:creationId xmlns:a16="http://schemas.microsoft.com/office/drawing/2014/main" id="{D14D97A1-7F3F-87D6-47C3-31ACC23912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0738" y="3822700"/>
            <a:ext cx="7523162" cy="1692275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25000"/>
              </a:lnSpc>
              <a:spcBef>
                <a:spcPct val="50000"/>
              </a:spcBef>
            </a:pPr>
            <a:r>
              <a:rPr lang="ru-RU" altLang="en-US" sz="2800">
                <a:solidFill>
                  <a:srgbClr val="FFFF00"/>
                </a:solidFill>
                <a:ea typeface="Times" panose="020F07020304040A0204" pitchFamily="34" charset="0"/>
                <a:cs typeface="Times" panose="020F07020304040A0204" pitchFamily="34" charset="0"/>
              </a:rPr>
              <a:t>   </a:t>
            </a:r>
            <a:r>
              <a:rPr lang="en-US" altLang="en-US" sz="2800">
                <a:solidFill>
                  <a:srgbClr val="FFFF00"/>
                </a:solidFill>
                <a:ea typeface="Times" panose="020F07020304040A0204" pitchFamily="34" charset="0"/>
                <a:cs typeface="Times" panose="020F07020304040A0204" pitchFamily="34" charset="0"/>
              </a:rPr>
              <a:t>	    </a:t>
            </a:r>
            <a:r>
              <a:rPr lang="ru-RU" altLang="en-US" sz="2800">
                <a:solidFill>
                  <a:srgbClr val="FFFF00"/>
                </a:solidFill>
                <a:ea typeface="Times" panose="020F07020304040A0204" pitchFamily="34" charset="0"/>
                <a:cs typeface="Times" panose="020F07020304040A0204" pitchFamily="34" charset="0"/>
              </a:rPr>
              <a:t>                      </a:t>
            </a:r>
            <a:r>
              <a:rPr lang="ru-RU" altLang="en-US" sz="2800" i="1" u="sng">
                <a:solidFill>
                  <a:schemeClr val="tx1"/>
                </a:solidFill>
                <a:ea typeface="Times" panose="020F07020304040A0204" pitchFamily="34" charset="0"/>
                <a:cs typeface="Times" panose="020F07020304040A0204" pitchFamily="34" charset="0"/>
              </a:rPr>
              <a:t>То древнее понимание между Богом и Его другом, АВРААМОМ,</a:t>
            </a:r>
            <a:r>
              <a:rPr lang="en-US" altLang="en-US" sz="2800" i="1" u="sng">
                <a:solidFill>
                  <a:schemeClr val="tx1"/>
                </a:solidFill>
                <a:ea typeface="Times" panose="020F07020304040A0204" pitchFamily="34" charset="0"/>
                <a:cs typeface="Times" panose="020F07020304040A0204" pitchFamily="34" charset="0"/>
              </a:rPr>
              <a:t> </a:t>
            </a:r>
            <a:r>
              <a:rPr lang="ru-RU" altLang="en-US" sz="2800" i="1" u="sng">
                <a:solidFill>
                  <a:schemeClr val="tx1"/>
                </a:solidFill>
                <a:ea typeface="Times" panose="020F07020304040A0204" pitchFamily="34" charset="0"/>
                <a:cs typeface="Times" panose="020F07020304040A0204" pitchFamily="34" charset="0"/>
              </a:rPr>
              <a:t>достигается</a:t>
            </a:r>
            <a:r>
              <a:rPr lang="ru-RU" altLang="en-US" sz="2800">
                <a:solidFill>
                  <a:srgbClr val="FFFF00"/>
                </a:solidFill>
                <a:ea typeface="Times" panose="020F07020304040A0204" pitchFamily="34" charset="0"/>
                <a:cs typeface="Times" panose="020F07020304040A0204" pitchFamily="34" charset="0"/>
              </a:rPr>
              <a:t>.»</a:t>
            </a:r>
            <a:endParaRPr lang="en-US" altLang="en-US" sz="2000"/>
          </a:p>
        </p:txBody>
      </p:sp>
      <p:sp>
        <p:nvSpPr>
          <p:cNvPr id="428152" name="Text Box 120">
            <a:extLst>
              <a:ext uri="{FF2B5EF4-FFF2-40B4-BE49-F238E27FC236}">
                <a16:creationId xmlns:a16="http://schemas.microsoft.com/office/drawing/2014/main" id="{768E95B1-9BD6-461E-060C-8D28FBA126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0438" y="6462713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FFFF"/>
                </a:solidFill>
              </a:rPr>
              <a:t>3</a:t>
            </a:r>
          </a:p>
        </p:txBody>
      </p:sp>
      <p:sp>
        <p:nvSpPr>
          <p:cNvPr id="428153" name="Text Box 121">
            <a:extLst>
              <a:ext uri="{FF2B5EF4-FFF2-40B4-BE49-F238E27FC236}">
                <a16:creationId xmlns:a16="http://schemas.microsoft.com/office/drawing/2014/main" id="{90314ADD-9FC2-5E9E-0248-53BE321E8E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97713" y="6284913"/>
            <a:ext cx="143668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en-US" sz="1200">
                <a:solidFill>
                  <a:schemeClr val="tx1"/>
                </a:solidFill>
                <a:latin typeface="Arial" panose="020B0604020202020204" pitchFamily="34" charset="0"/>
              </a:rPr>
              <a:t>Пособие с</a:t>
            </a: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. 39-41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28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28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28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28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28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28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28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28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8077" grpId="0" autoUpdateAnimBg="0"/>
      <p:bldP spid="428147" grpId="0" autoUpdateAnimBg="0"/>
      <p:bldP spid="428149" grpId="0" autoUpdateAnimBg="0"/>
      <p:bldP spid="428150" grpId="0" autoUpdateAnimBg="0"/>
      <p:bldP spid="428151" grpId="0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3336" name="Group 72">
            <a:extLst>
              <a:ext uri="{FF2B5EF4-FFF2-40B4-BE49-F238E27FC236}">
                <a16:creationId xmlns:a16="http://schemas.microsoft.com/office/drawing/2014/main" id="{BD0FF475-4298-B17D-6002-D3BAA1EE7AE7}"/>
              </a:ext>
            </a:extLst>
          </p:cNvPr>
          <p:cNvGrpSpPr>
            <a:grpSpLocks/>
          </p:cNvGrpSpPr>
          <p:nvPr/>
        </p:nvGrpSpPr>
        <p:grpSpPr bwMode="auto">
          <a:xfrm>
            <a:off x="2711450" y="684213"/>
            <a:ext cx="3746500" cy="5475287"/>
            <a:chOff x="1708" y="431"/>
            <a:chExt cx="2360" cy="3449"/>
          </a:xfrm>
        </p:grpSpPr>
        <p:pic>
          <p:nvPicPr>
            <p:cNvPr id="523337" name="Picture 73">
              <a:extLst>
                <a:ext uri="{FF2B5EF4-FFF2-40B4-BE49-F238E27FC236}">
                  <a16:creationId xmlns:a16="http://schemas.microsoft.com/office/drawing/2014/main" id="{96A21DAD-9D6B-C5F7-7E9A-7A389DE66CBC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8" y="431"/>
              <a:ext cx="2360" cy="3449"/>
            </a:xfrm>
            <a:prstGeom prst="rect">
              <a:avLst/>
            </a:prstGeom>
            <a:noFill/>
            <a:ln w="50800">
              <a:solidFill>
                <a:srgbClr val="66FF66"/>
              </a:solidFill>
              <a:miter lim="800000"/>
              <a:headEnd/>
              <a:tailEnd/>
            </a:ln>
            <a:effectLst>
              <a:outerShdw dist="161645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523338" name="Rectangle 74">
              <a:extLst>
                <a:ext uri="{FF2B5EF4-FFF2-40B4-BE49-F238E27FC236}">
                  <a16:creationId xmlns:a16="http://schemas.microsoft.com/office/drawing/2014/main" id="{F16C5F21-C63A-0B4E-2497-F929F5F6E27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3982733">
              <a:off x="1409" y="1216"/>
              <a:ext cx="1598" cy="27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3339" name="Rectangle 75">
              <a:extLst>
                <a:ext uri="{FF2B5EF4-FFF2-40B4-BE49-F238E27FC236}">
                  <a16:creationId xmlns:a16="http://schemas.microsoft.com/office/drawing/2014/main" id="{22B03DDF-62EF-C789-D827-AA9259041E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7" y="2991"/>
              <a:ext cx="513" cy="19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3340" name="Rectangle 76">
              <a:extLst>
                <a:ext uri="{FF2B5EF4-FFF2-40B4-BE49-F238E27FC236}">
                  <a16:creationId xmlns:a16="http://schemas.microsoft.com/office/drawing/2014/main" id="{01E63476-0CB7-58B2-48E4-35C4193438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74" y="2008"/>
              <a:ext cx="513" cy="111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3341" name="Rectangle 77">
              <a:extLst>
                <a:ext uri="{FF2B5EF4-FFF2-40B4-BE49-F238E27FC236}">
                  <a16:creationId xmlns:a16="http://schemas.microsoft.com/office/drawing/2014/main" id="{A75D737A-FCBA-3346-C6D7-3B8119CB8C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57" y="1184"/>
              <a:ext cx="378" cy="12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3342" name="Rectangle 78">
              <a:extLst>
                <a:ext uri="{FF2B5EF4-FFF2-40B4-BE49-F238E27FC236}">
                  <a16:creationId xmlns:a16="http://schemas.microsoft.com/office/drawing/2014/main" id="{4F9B766E-0493-F174-7531-8F78ABE19A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91" y="671"/>
              <a:ext cx="513" cy="14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3343" name="Rectangle 79">
              <a:extLst>
                <a:ext uri="{FF2B5EF4-FFF2-40B4-BE49-F238E27FC236}">
                  <a16:creationId xmlns:a16="http://schemas.microsoft.com/office/drawing/2014/main" id="{D71173DD-3758-4184-ADD2-618F7F17FC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25" y="1620"/>
              <a:ext cx="525" cy="13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3344" name="Rectangle 80">
              <a:extLst>
                <a:ext uri="{FF2B5EF4-FFF2-40B4-BE49-F238E27FC236}">
                  <a16:creationId xmlns:a16="http://schemas.microsoft.com/office/drawing/2014/main" id="{88D07A48-C997-DF4D-A6C9-C9DF513BC7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79" y="2458"/>
              <a:ext cx="294" cy="10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3345" name="Text Box 81">
              <a:extLst>
                <a:ext uri="{FF2B5EF4-FFF2-40B4-BE49-F238E27FC236}">
                  <a16:creationId xmlns:a16="http://schemas.microsoft.com/office/drawing/2014/main" id="{C1A99F94-2870-75E6-C001-607AE9AA57D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64" y="1143"/>
              <a:ext cx="117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altLang="en-US" sz="1600">
                  <a:solidFill>
                    <a:schemeClr val="tx1"/>
                  </a:solidFill>
                  <a:latin typeface="Helvetica" pitchFamily="2" charset="0"/>
                </a:rPr>
                <a:t>Финикия</a:t>
              </a:r>
            </a:p>
          </p:txBody>
        </p:sp>
        <p:sp>
          <p:nvSpPr>
            <p:cNvPr id="523346" name="Text Box 82">
              <a:extLst>
                <a:ext uri="{FF2B5EF4-FFF2-40B4-BE49-F238E27FC236}">
                  <a16:creationId xmlns:a16="http://schemas.microsoft.com/office/drawing/2014/main" id="{7EC91448-2EB8-90D1-2F78-C05C51B0F3A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90" y="654"/>
              <a:ext cx="1062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altLang="en-US" sz="1200">
                  <a:solidFill>
                    <a:schemeClr val="tx1"/>
                  </a:solidFill>
                  <a:latin typeface="Helvetica" pitchFamily="2" charset="0"/>
                </a:rPr>
                <a:t>Галилея</a:t>
              </a:r>
            </a:p>
          </p:txBody>
        </p:sp>
        <p:sp>
          <p:nvSpPr>
            <p:cNvPr id="523347" name="Text Box 83">
              <a:extLst>
                <a:ext uri="{FF2B5EF4-FFF2-40B4-BE49-F238E27FC236}">
                  <a16:creationId xmlns:a16="http://schemas.microsoft.com/office/drawing/2014/main" id="{DEE498FA-408E-210D-55BB-074E5C5547A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16" y="1895"/>
              <a:ext cx="117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altLang="en-US" sz="1600">
                  <a:solidFill>
                    <a:schemeClr val="tx1"/>
                  </a:solidFill>
                  <a:latin typeface="Helvetica" pitchFamily="2" charset="0"/>
                </a:rPr>
                <a:t>Десятиградие</a:t>
              </a:r>
            </a:p>
          </p:txBody>
        </p:sp>
        <p:sp>
          <p:nvSpPr>
            <p:cNvPr id="523348" name="Text Box 84">
              <a:extLst>
                <a:ext uri="{FF2B5EF4-FFF2-40B4-BE49-F238E27FC236}">
                  <a16:creationId xmlns:a16="http://schemas.microsoft.com/office/drawing/2014/main" id="{22CDD875-B3EE-D723-029A-FF8AF3EEEDA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80" y="2981"/>
              <a:ext cx="117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altLang="en-US" sz="1600">
                  <a:solidFill>
                    <a:schemeClr val="tx1"/>
                  </a:solidFill>
                  <a:latin typeface="Helvetica" pitchFamily="2" charset="0"/>
                </a:rPr>
                <a:t>Перея</a:t>
              </a:r>
              <a:endParaRPr lang="en-US" altLang="en-US" sz="1600">
                <a:solidFill>
                  <a:schemeClr val="tx1"/>
                </a:solidFill>
                <a:latin typeface="Helvetica" pitchFamily="2" charset="0"/>
              </a:endParaRPr>
            </a:p>
          </p:txBody>
        </p:sp>
        <p:sp>
          <p:nvSpPr>
            <p:cNvPr id="523349" name="Text Box 85">
              <a:extLst>
                <a:ext uri="{FF2B5EF4-FFF2-40B4-BE49-F238E27FC236}">
                  <a16:creationId xmlns:a16="http://schemas.microsoft.com/office/drawing/2014/main" id="{03F363B4-C344-4532-AB05-B64E8B2249E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7756265">
              <a:off x="1302" y="1237"/>
              <a:ext cx="1837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 altLang="en-US">
                  <a:solidFill>
                    <a:schemeClr val="tx1"/>
                  </a:solidFill>
                  <a:latin typeface="Helvetica" pitchFamily="2" charset="0"/>
                </a:rPr>
                <a:t>Средиземное море</a:t>
              </a:r>
              <a:endParaRPr lang="en-US" altLang="en-US">
                <a:solidFill>
                  <a:schemeClr val="tx1"/>
                </a:solidFill>
                <a:latin typeface="Helvetica" pitchFamily="2" charset="0"/>
              </a:endParaRPr>
            </a:p>
          </p:txBody>
        </p:sp>
        <p:sp>
          <p:nvSpPr>
            <p:cNvPr id="523350" name="Text Box 86">
              <a:extLst>
                <a:ext uri="{FF2B5EF4-FFF2-40B4-BE49-F238E27FC236}">
                  <a16:creationId xmlns:a16="http://schemas.microsoft.com/office/drawing/2014/main" id="{CA0EC17D-FDDA-1391-7BC6-273A08BD07C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79" y="1609"/>
              <a:ext cx="612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altLang="en-US" sz="1200">
                  <a:solidFill>
                    <a:schemeClr val="tx1"/>
                  </a:solidFill>
                  <a:latin typeface="Helvetica" pitchFamily="2" charset="0"/>
                </a:rPr>
                <a:t>Самария</a:t>
              </a:r>
            </a:p>
          </p:txBody>
        </p:sp>
        <p:sp>
          <p:nvSpPr>
            <p:cNvPr id="523351" name="Text Box 87">
              <a:extLst>
                <a:ext uri="{FF2B5EF4-FFF2-40B4-BE49-F238E27FC236}">
                  <a16:creationId xmlns:a16="http://schemas.microsoft.com/office/drawing/2014/main" id="{3747E0A0-5660-B111-6DE9-C50B2D7BB4E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79" y="2420"/>
              <a:ext cx="567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altLang="en-US" sz="1200">
                  <a:solidFill>
                    <a:schemeClr val="tx1"/>
                  </a:solidFill>
                  <a:latin typeface="Helvetica" pitchFamily="2" charset="0"/>
                </a:rPr>
                <a:t>Иудея</a:t>
              </a:r>
              <a:endParaRPr lang="en-US" altLang="en-US" sz="1200">
                <a:solidFill>
                  <a:schemeClr val="tx1"/>
                </a:solidFill>
                <a:latin typeface="Helvetica" pitchFamily="2" charset="0"/>
              </a:endParaRPr>
            </a:p>
          </p:txBody>
        </p:sp>
      </p:grpSp>
      <p:sp>
        <p:nvSpPr>
          <p:cNvPr id="523267" name="Rectangle 3">
            <a:extLst>
              <a:ext uri="{FF2B5EF4-FFF2-40B4-BE49-F238E27FC236}">
                <a16:creationId xmlns:a16="http://schemas.microsoft.com/office/drawing/2014/main" id="{A037E1EA-613E-08BA-13AA-90F053BCD7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2925" y="158750"/>
            <a:ext cx="742950" cy="1433513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3268" name="Rectangle 4">
            <a:extLst>
              <a:ext uri="{FF2B5EF4-FFF2-40B4-BE49-F238E27FC236}">
                <a16:creationId xmlns:a16="http://schemas.microsoft.com/office/drawing/2014/main" id="{F07E5CB3-285F-606E-14C7-AC352D645B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72325" y="5473700"/>
            <a:ext cx="117633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3290" name="Text Box 26">
            <a:extLst>
              <a:ext uri="{FF2B5EF4-FFF2-40B4-BE49-F238E27FC236}">
                <a16:creationId xmlns:a16="http://schemas.microsoft.com/office/drawing/2014/main" id="{25192029-E821-2C3E-40FC-2630ED7972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523292" name="Text Box 28">
            <a:extLst>
              <a:ext uri="{FF2B5EF4-FFF2-40B4-BE49-F238E27FC236}">
                <a16:creationId xmlns:a16="http://schemas.microsoft.com/office/drawing/2014/main" id="{900699AE-D099-75A3-5E04-AB13179CD1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3613" y="645795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FFFF"/>
                </a:solidFill>
              </a:rPr>
              <a:t>6</a:t>
            </a:r>
          </a:p>
        </p:txBody>
      </p:sp>
      <p:sp>
        <p:nvSpPr>
          <p:cNvPr id="523319" name="Freeform 55">
            <a:extLst>
              <a:ext uri="{FF2B5EF4-FFF2-40B4-BE49-F238E27FC236}">
                <a16:creationId xmlns:a16="http://schemas.microsoft.com/office/drawing/2014/main" id="{28D32165-1356-B5C0-EB82-68E064092A1A}"/>
              </a:ext>
            </a:extLst>
          </p:cNvPr>
          <p:cNvSpPr>
            <a:spLocks/>
          </p:cNvSpPr>
          <p:nvPr/>
        </p:nvSpPr>
        <p:spPr bwMode="auto">
          <a:xfrm>
            <a:off x="4343400" y="1287463"/>
            <a:ext cx="1074738" cy="1519237"/>
          </a:xfrm>
          <a:custGeom>
            <a:avLst/>
            <a:gdLst>
              <a:gd name="T0" fmla="*/ 13 w 677"/>
              <a:gd name="T1" fmla="*/ 680 h 957"/>
              <a:gd name="T2" fmla="*/ 48 w 677"/>
              <a:gd name="T3" fmla="*/ 701 h 957"/>
              <a:gd name="T4" fmla="*/ 67 w 677"/>
              <a:gd name="T5" fmla="*/ 728 h 957"/>
              <a:gd name="T6" fmla="*/ 107 w 677"/>
              <a:gd name="T7" fmla="*/ 850 h 957"/>
              <a:gd name="T8" fmla="*/ 131 w 677"/>
              <a:gd name="T9" fmla="*/ 906 h 957"/>
              <a:gd name="T10" fmla="*/ 208 w 677"/>
              <a:gd name="T11" fmla="*/ 957 h 957"/>
              <a:gd name="T12" fmla="*/ 283 w 677"/>
              <a:gd name="T13" fmla="*/ 952 h 957"/>
              <a:gd name="T14" fmla="*/ 309 w 677"/>
              <a:gd name="T15" fmla="*/ 944 h 957"/>
              <a:gd name="T16" fmla="*/ 325 w 677"/>
              <a:gd name="T17" fmla="*/ 938 h 957"/>
              <a:gd name="T18" fmla="*/ 349 w 677"/>
              <a:gd name="T19" fmla="*/ 912 h 957"/>
              <a:gd name="T20" fmla="*/ 355 w 677"/>
              <a:gd name="T21" fmla="*/ 896 h 957"/>
              <a:gd name="T22" fmla="*/ 344 w 677"/>
              <a:gd name="T23" fmla="*/ 866 h 957"/>
              <a:gd name="T24" fmla="*/ 355 w 677"/>
              <a:gd name="T25" fmla="*/ 757 h 957"/>
              <a:gd name="T26" fmla="*/ 376 w 677"/>
              <a:gd name="T27" fmla="*/ 736 h 957"/>
              <a:gd name="T28" fmla="*/ 392 w 677"/>
              <a:gd name="T29" fmla="*/ 730 h 957"/>
              <a:gd name="T30" fmla="*/ 432 w 677"/>
              <a:gd name="T31" fmla="*/ 749 h 957"/>
              <a:gd name="T32" fmla="*/ 493 w 677"/>
              <a:gd name="T33" fmla="*/ 786 h 957"/>
              <a:gd name="T34" fmla="*/ 536 w 677"/>
              <a:gd name="T35" fmla="*/ 770 h 957"/>
              <a:gd name="T36" fmla="*/ 555 w 677"/>
              <a:gd name="T37" fmla="*/ 674 h 957"/>
              <a:gd name="T38" fmla="*/ 587 w 677"/>
              <a:gd name="T39" fmla="*/ 608 h 957"/>
              <a:gd name="T40" fmla="*/ 600 w 677"/>
              <a:gd name="T41" fmla="*/ 600 h 957"/>
              <a:gd name="T42" fmla="*/ 629 w 677"/>
              <a:gd name="T43" fmla="*/ 570 h 957"/>
              <a:gd name="T44" fmla="*/ 651 w 677"/>
              <a:gd name="T45" fmla="*/ 520 h 957"/>
              <a:gd name="T46" fmla="*/ 677 w 677"/>
              <a:gd name="T47" fmla="*/ 424 h 957"/>
              <a:gd name="T48" fmla="*/ 653 w 677"/>
              <a:gd name="T49" fmla="*/ 365 h 957"/>
              <a:gd name="T50" fmla="*/ 645 w 677"/>
              <a:gd name="T51" fmla="*/ 368 h 957"/>
              <a:gd name="T52" fmla="*/ 651 w 677"/>
              <a:gd name="T53" fmla="*/ 362 h 957"/>
              <a:gd name="T54" fmla="*/ 640 w 677"/>
              <a:gd name="T55" fmla="*/ 330 h 957"/>
              <a:gd name="T56" fmla="*/ 653 w 677"/>
              <a:gd name="T57" fmla="*/ 226 h 957"/>
              <a:gd name="T58" fmla="*/ 661 w 677"/>
              <a:gd name="T59" fmla="*/ 186 h 957"/>
              <a:gd name="T60" fmla="*/ 624 w 677"/>
              <a:gd name="T61" fmla="*/ 122 h 957"/>
              <a:gd name="T62" fmla="*/ 581 w 677"/>
              <a:gd name="T63" fmla="*/ 109 h 957"/>
              <a:gd name="T64" fmla="*/ 560 w 677"/>
              <a:gd name="T65" fmla="*/ 104 h 957"/>
              <a:gd name="T66" fmla="*/ 525 w 677"/>
              <a:gd name="T67" fmla="*/ 69 h 957"/>
              <a:gd name="T68" fmla="*/ 493 w 677"/>
              <a:gd name="T69" fmla="*/ 29 h 957"/>
              <a:gd name="T70" fmla="*/ 469 w 677"/>
              <a:gd name="T71" fmla="*/ 8 h 957"/>
              <a:gd name="T72" fmla="*/ 443 w 677"/>
              <a:gd name="T73" fmla="*/ 0 h 957"/>
              <a:gd name="T74" fmla="*/ 419 w 677"/>
              <a:gd name="T75" fmla="*/ 8 h 957"/>
              <a:gd name="T76" fmla="*/ 400 w 677"/>
              <a:gd name="T77" fmla="*/ 69 h 957"/>
              <a:gd name="T78" fmla="*/ 333 w 677"/>
              <a:gd name="T79" fmla="*/ 138 h 957"/>
              <a:gd name="T80" fmla="*/ 261 w 677"/>
              <a:gd name="T81" fmla="*/ 205 h 957"/>
              <a:gd name="T82" fmla="*/ 179 w 677"/>
              <a:gd name="T83" fmla="*/ 240 h 957"/>
              <a:gd name="T84" fmla="*/ 141 w 677"/>
              <a:gd name="T85" fmla="*/ 285 h 957"/>
              <a:gd name="T86" fmla="*/ 125 w 677"/>
              <a:gd name="T87" fmla="*/ 349 h 957"/>
              <a:gd name="T88" fmla="*/ 115 w 677"/>
              <a:gd name="T89" fmla="*/ 405 h 957"/>
              <a:gd name="T90" fmla="*/ 91 w 677"/>
              <a:gd name="T91" fmla="*/ 413 h 957"/>
              <a:gd name="T92" fmla="*/ 69 w 677"/>
              <a:gd name="T93" fmla="*/ 445 h 957"/>
              <a:gd name="T94" fmla="*/ 61 w 677"/>
              <a:gd name="T95" fmla="*/ 493 h 957"/>
              <a:gd name="T96" fmla="*/ 69 w 677"/>
              <a:gd name="T97" fmla="*/ 552 h 957"/>
              <a:gd name="T98" fmla="*/ 53 w 677"/>
              <a:gd name="T99" fmla="*/ 600 h 957"/>
              <a:gd name="T100" fmla="*/ 19 w 677"/>
              <a:gd name="T101" fmla="*/ 632 h 957"/>
              <a:gd name="T102" fmla="*/ 0 w 677"/>
              <a:gd name="T103" fmla="*/ 672 h 957"/>
              <a:gd name="T104" fmla="*/ 37 w 677"/>
              <a:gd name="T105" fmla="*/ 696 h 957"/>
              <a:gd name="T106" fmla="*/ 51 w 677"/>
              <a:gd name="T107" fmla="*/ 701 h 9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677" h="957">
                <a:moveTo>
                  <a:pt x="13" y="680"/>
                </a:moveTo>
                <a:cubicBezTo>
                  <a:pt x="28" y="683"/>
                  <a:pt x="34" y="692"/>
                  <a:pt x="48" y="701"/>
                </a:cubicBezTo>
                <a:cubicBezTo>
                  <a:pt x="53" y="710"/>
                  <a:pt x="59" y="720"/>
                  <a:pt x="67" y="728"/>
                </a:cubicBezTo>
                <a:cubicBezTo>
                  <a:pt x="75" y="769"/>
                  <a:pt x="96" y="808"/>
                  <a:pt x="107" y="850"/>
                </a:cubicBezTo>
                <a:cubicBezTo>
                  <a:pt x="111" y="869"/>
                  <a:pt x="115" y="892"/>
                  <a:pt x="131" y="906"/>
                </a:cubicBezTo>
                <a:cubicBezTo>
                  <a:pt x="138" y="937"/>
                  <a:pt x="181" y="947"/>
                  <a:pt x="208" y="957"/>
                </a:cubicBezTo>
                <a:cubicBezTo>
                  <a:pt x="232" y="954"/>
                  <a:pt x="258" y="954"/>
                  <a:pt x="283" y="952"/>
                </a:cubicBezTo>
                <a:cubicBezTo>
                  <a:pt x="290" y="951"/>
                  <a:pt x="301" y="946"/>
                  <a:pt x="309" y="944"/>
                </a:cubicBezTo>
                <a:cubicBezTo>
                  <a:pt x="314" y="942"/>
                  <a:pt x="325" y="938"/>
                  <a:pt x="325" y="938"/>
                </a:cubicBezTo>
                <a:cubicBezTo>
                  <a:pt x="335" y="929"/>
                  <a:pt x="343" y="925"/>
                  <a:pt x="349" y="912"/>
                </a:cubicBezTo>
                <a:cubicBezTo>
                  <a:pt x="351" y="906"/>
                  <a:pt x="355" y="896"/>
                  <a:pt x="355" y="896"/>
                </a:cubicBezTo>
                <a:cubicBezTo>
                  <a:pt x="352" y="883"/>
                  <a:pt x="352" y="875"/>
                  <a:pt x="344" y="866"/>
                </a:cubicBezTo>
                <a:cubicBezTo>
                  <a:pt x="332" y="836"/>
                  <a:pt x="336" y="786"/>
                  <a:pt x="355" y="757"/>
                </a:cubicBezTo>
                <a:cubicBezTo>
                  <a:pt x="361" y="746"/>
                  <a:pt x="364" y="739"/>
                  <a:pt x="376" y="736"/>
                </a:cubicBezTo>
                <a:cubicBezTo>
                  <a:pt x="381" y="734"/>
                  <a:pt x="392" y="730"/>
                  <a:pt x="392" y="730"/>
                </a:cubicBezTo>
                <a:cubicBezTo>
                  <a:pt x="421" y="734"/>
                  <a:pt x="411" y="736"/>
                  <a:pt x="432" y="749"/>
                </a:cubicBezTo>
                <a:cubicBezTo>
                  <a:pt x="443" y="766"/>
                  <a:pt x="472" y="780"/>
                  <a:pt x="493" y="786"/>
                </a:cubicBezTo>
                <a:cubicBezTo>
                  <a:pt x="510" y="784"/>
                  <a:pt x="524" y="784"/>
                  <a:pt x="536" y="770"/>
                </a:cubicBezTo>
                <a:cubicBezTo>
                  <a:pt x="545" y="738"/>
                  <a:pt x="534" y="701"/>
                  <a:pt x="555" y="674"/>
                </a:cubicBezTo>
                <a:cubicBezTo>
                  <a:pt x="559" y="654"/>
                  <a:pt x="565" y="613"/>
                  <a:pt x="587" y="608"/>
                </a:cubicBezTo>
                <a:cubicBezTo>
                  <a:pt x="599" y="592"/>
                  <a:pt x="582" y="610"/>
                  <a:pt x="600" y="600"/>
                </a:cubicBezTo>
                <a:cubicBezTo>
                  <a:pt x="607" y="595"/>
                  <a:pt x="623" y="577"/>
                  <a:pt x="629" y="570"/>
                </a:cubicBezTo>
                <a:cubicBezTo>
                  <a:pt x="635" y="553"/>
                  <a:pt x="642" y="534"/>
                  <a:pt x="651" y="520"/>
                </a:cubicBezTo>
                <a:cubicBezTo>
                  <a:pt x="656" y="487"/>
                  <a:pt x="668" y="456"/>
                  <a:pt x="677" y="424"/>
                </a:cubicBezTo>
                <a:cubicBezTo>
                  <a:pt x="675" y="397"/>
                  <a:pt x="676" y="379"/>
                  <a:pt x="653" y="365"/>
                </a:cubicBezTo>
                <a:cubicBezTo>
                  <a:pt x="650" y="366"/>
                  <a:pt x="646" y="370"/>
                  <a:pt x="645" y="368"/>
                </a:cubicBezTo>
                <a:cubicBezTo>
                  <a:pt x="643" y="365"/>
                  <a:pt x="651" y="364"/>
                  <a:pt x="651" y="362"/>
                </a:cubicBezTo>
                <a:cubicBezTo>
                  <a:pt x="651" y="357"/>
                  <a:pt x="642" y="335"/>
                  <a:pt x="640" y="330"/>
                </a:cubicBezTo>
                <a:cubicBezTo>
                  <a:pt x="643" y="295"/>
                  <a:pt x="647" y="260"/>
                  <a:pt x="653" y="226"/>
                </a:cubicBezTo>
                <a:cubicBezTo>
                  <a:pt x="655" y="212"/>
                  <a:pt x="661" y="186"/>
                  <a:pt x="661" y="186"/>
                </a:cubicBezTo>
                <a:cubicBezTo>
                  <a:pt x="657" y="152"/>
                  <a:pt x="654" y="137"/>
                  <a:pt x="624" y="122"/>
                </a:cubicBezTo>
                <a:cubicBezTo>
                  <a:pt x="611" y="115"/>
                  <a:pt x="594" y="112"/>
                  <a:pt x="581" y="109"/>
                </a:cubicBezTo>
                <a:cubicBezTo>
                  <a:pt x="574" y="107"/>
                  <a:pt x="560" y="104"/>
                  <a:pt x="560" y="104"/>
                </a:cubicBezTo>
                <a:cubicBezTo>
                  <a:pt x="549" y="91"/>
                  <a:pt x="534" y="81"/>
                  <a:pt x="525" y="69"/>
                </a:cubicBezTo>
                <a:cubicBezTo>
                  <a:pt x="514" y="55"/>
                  <a:pt x="506" y="40"/>
                  <a:pt x="493" y="29"/>
                </a:cubicBezTo>
                <a:cubicBezTo>
                  <a:pt x="489" y="16"/>
                  <a:pt x="481" y="10"/>
                  <a:pt x="469" y="8"/>
                </a:cubicBezTo>
                <a:cubicBezTo>
                  <a:pt x="449" y="0"/>
                  <a:pt x="458" y="3"/>
                  <a:pt x="443" y="0"/>
                </a:cubicBezTo>
                <a:cubicBezTo>
                  <a:pt x="434" y="2"/>
                  <a:pt x="419" y="8"/>
                  <a:pt x="419" y="8"/>
                </a:cubicBezTo>
                <a:cubicBezTo>
                  <a:pt x="413" y="27"/>
                  <a:pt x="411" y="51"/>
                  <a:pt x="400" y="69"/>
                </a:cubicBezTo>
                <a:cubicBezTo>
                  <a:pt x="382" y="96"/>
                  <a:pt x="355" y="115"/>
                  <a:pt x="333" y="138"/>
                </a:cubicBezTo>
                <a:cubicBezTo>
                  <a:pt x="310" y="160"/>
                  <a:pt x="287" y="186"/>
                  <a:pt x="261" y="205"/>
                </a:cubicBezTo>
                <a:cubicBezTo>
                  <a:pt x="242" y="217"/>
                  <a:pt x="201" y="231"/>
                  <a:pt x="179" y="240"/>
                </a:cubicBezTo>
                <a:cubicBezTo>
                  <a:pt x="162" y="253"/>
                  <a:pt x="151" y="265"/>
                  <a:pt x="141" y="285"/>
                </a:cubicBezTo>
                <a:cubicBezTo>
                  <a:pt x="135" y="306"/>
                  <a:pt x="130" y="327"/>
                  <a:pt x="125" y="349"/>
                </a:cubicBezTo>
                <a:cubicBezTo>
                  <a:pt x="124" y="354"/>
                  <a:pt x="119" y="403"/>
                  <a:pt x="115" y="405"/>
                </a:cubicBezTo>
                <a:cubicBezTo>
                  <a:pt x="107" y="407"/>
                  <a:pt x="98" y="410"/>
                  <a:pt x="91" y="413"/>
                </a:cubicBezTo>
                <a:cubicBezTo>
                  <a:pt x="80" y="422"/>
                  <a:pt x="74" y="432"/>
                  <a:pt x="69" y="445"/>
                </a:cubicBezTo>
                <a:cubicBezTo>
                  <a:pt x="65" y="461"/>
                  <a:pt x="62" y="475"/>
                  <a:pt x="61" y="493"/>
                </a:cubicBezTo>
                <a:cubicBezTo>
                  <a:pt x="63" y="512"/>
                  <a:pt x="64" y="532"/>
                  <a:pt x="69" y="552"/>
                </a:cubicBezTo>
                <a:cubicBezTo>
                  <a:pt x="67" y="580"/>
                  <a:pt x="72" y="585"/>
                  <a:pt x="53" y="600"/>
                </a:cubicBezTo>
                <a:cubicBezTo>
                  <a:pt x="44" y="613"/>
                  <a:pt x="29" y="619"/>
                  <a:pt x="19" y="632"/>
                </a:cubicBezTo>
                <a:cubicBezTo>
                  <a:pt x="13" y="646"/>
                  <a:pt x="7" y="659"/>
                  <a:pt x="0" y="672"/>
                </a:cubicBezTo>
                <a:cubicBezTo>
                  <a:pt x="4" y="691"/>
                  <a:pt x="17" y="691"/>
                  <a:pt x="37" y="696"/>
                </a:cubicBezTo>
                <a:cubicBezTo>
                  <a:pt x="41" y="697"/>
                  <a:pt x="55" y="701"/>
                  <a:pt x="51" y="701"/>
                </a:cubicBezTo>
              </a:path>
            </a:pathLst>
          </a:custGeom>
          <a:noFill/>
          <a:ln w="381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3321" name="Rectangle 57">
            <a:extLst>
              <a:ext uri="{FF2B5EF4-FFF2-40B4-BE49-F238E27FC236}">
                <a16:creationId xmlns:a16="http://schemas.microsoft.com/office/drawing/2014/main" id="{74008EF5-2EA8-504A-4246-EA882DCA81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8177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05</a:t>
            </a:r>
          </a:p>
        </p:txBody>
      </p:sp>
      <p:sp>
        <p:nvSpPr>
          <p:cNvPr id="523322" name="Text Box 58">
            <a:extLst>
              <a:ext uri="{FF2B5EF4-FFF2-40B4-BE49-F238E27FC236}">
                <a16:creationId xmlns:a16="http://schemas.microsoft.com/office/drawing/2014/main" id="{64B64892-9B2C-32DA-BB14-2534A4D753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97713" y="6284913"/>
            <a:ext cx="143668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en-US" sz="1200">
                <a:solidFill>
                  <a:schemeClr val="tx1"/>
                </a:solidFill>
                <a:latin typeface="Arial" panose="020B0604020202020204" pitchFamily="34" charset="0"/>
              </a:rPr>
              <a:t>Пособие с</a:t>
            </a: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. 39-41</a:t>
            </a:r>
          </a:p>
        </p:txBody>
      </p:sp>
      <p:pic>
        <p:nvPicPr>
          <p:cNvPr id="523330" name="Picture 66">
            <a:extLst>
              <a:ext uri="{FF2B5EF4-FFF2-40B4-BE49-F238E27FC236}">
                <a16:creationId xmlns:a16="http://schemas.microsoft.com/office/drawing/2014/main" id="{F9B56445-8D6B-A827-C3BF-E3C636C8962E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800" y="4308475"/>
            <a:ext cx="2755900" cy="182880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 r:embed="rId8"/>
                  <a:srcRect/>
                  <a:stretch>
                    <a:fillRect/>
                  </a:stretch>
                </a:blipFill>
              </a14:hiddenFill>
            </a:ext>
          </a:extLst>
        </p:spPr>
      </p:pic>
      <p:pic>
        <p:nvPicPr>
          <p:cNvPr id="523331" name="Picture 67">
            <a:extLst>
              <a:ext uri="{FF2B5EF4-FFF2-40B4-BE49-F238E27FC236}">
                <a16:creationId xmlns:a16="http://schemas.microsoft.com/office/drawing/2014/main" id="{F9EF0D9E-A926-D219-D465-A6F43C10D8C1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7038" y="993775"/>
            <a:ext cx="2259012" cy="169545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 r:embed="rId8"/>
                  <a:srcRect/>
                  <a:stretch>
                    <a:fillRect/>
                  </a:stretch>
                </a:blipFill>
              </a14:hiddenFill>
            </a:ext>
          </a:extLst>
        </p:spPr>
      </p:pic>
      <p:pic>
        <p:nvPicPr>
          <p:cNvPr id="523332" name="Picture 68">
            <a:extLst>
              <a:ext uri="{FF2B5EF4-FFF2-40B4-BE49-F238E27FC236}">
                <a16:creationId xmlns:a16="http://schemas.microsoft.com/office/drawing/2014/main" id="{D064FB43-1660-D25E-D60A-7887C4B7CB18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9813" y="223838"/>
            <a:ext cx="2725737" cy="180022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 r:embed="rId8"/>
                  <a:srcRect/>
                  <a:stretch>
                    <a:fillRect/>
                  </a:stretch>
                </a:blipFill>
              </a14:hiddenFill>
            </a:ext>
          </a:extLst>
        </p:spPr>
      </p:pic>
      <p:pic>
        <p:nvPicPr>
          <p:cNvPr id="523333" name="Picture 69">
            <a:extLst>
              <a:ext uri="{FF2B5EF4-FFF2-40B4-BE49-F238E27FC236}">
                <a16:creationId xmlns:a16="http://schemas.microsoft.com/office/drawing/2014/main" id="{E1E36A85-DB90-EADB-A6E3-8417E57A0A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6638" y="2790825"/>
            <a:ext cx="1673225" cy="1217613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3334" name="Picture 70">
            <a:extLst>
              <a:ext uri="{FF2B5EF4-FFF2-40B4-BE49-F238E27FC236}">
                <a16:creationId xmlns:a16="http://schemas.microsoft.com/office/drawing/2014/main" id="{995BCA75-031B-3F0B-A5C6-CC871EE024E6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3" r="12538"/>
          <a:stretch>
            <a:fillRect/>
          </a:stretch>
        </p:blipFill>
        <p:spPr bwMode="auto">
          <a:xfrm>
            <a:off x="4975225" y="4233863"/>
            <a:ext cx="3916363" cy="129540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dist="68392" dir="4091915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523320" name="Group 56">
            <a:extLst>
              <a:ext uri="{FF2B5EF4-FFF2-40B4-BE49-F238E27FC236}">
                <a16:creationId xmlns:a16="http://schemas.microsoft.com/office/drawing/2014/main" id="{907E3511-8626-79E1-56C8-AD7A9157126F}"/>
              </a:ext>
            </a:extLst>
          </p:cNvPr>
          <p:cNvGrpSpPr>
            <a:grpSpLocks/>
          </p:cNvGrpSpPr>
          <p:nvPr/>
        </p:nvGrpSpPr>
        <p:grpSpPr bwMode="auto">
          <a:xfrm>
            <a:off x="5070475" y="1628775"/>
            <a:ext cx="2427288" cy="396875"/>
            <a:chOff x="4254" y="1128"/>
            <a:chExt cx="1529" cy="250"/>
          </a:xfrm>
        </p:grpSpPr>
        <p:sp>
          <p:nvSpPr>
            <p:cNvPr id="523298" name="Oval 34">
              <a:extLst>
                <a:ext uri="{FF2B5EF4-FFF2-40B4-BE49-F238E27FC236}">
                  <a16:creationId xmlns:a16="http://schemas.microsoft.com/office/drawing/2014/main" id="{C968B301-F880-3565-90D1-D13995848D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46" y="1215"/>
              <a:ext cx="133" cy="133"/>
            </a:xfrm>
            <a:prstGeom prst="ellipse">
              <a:avLst/>
            </a:prstGeom>
            <a:solidFill>
              <a:srgbClr val="FF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ru-RU" altLang="en-US" sz="2000" b="0">
                <a:solidFill>
                  <a:srgbClr val="00CCFF"/>
                </a:solidFill>
              </a:endParaRPr>
            </a:p>
          </p:txBody>
        </p:sp>
        <p:sp>
          <p:nvSpPr>
            <p:cNvPr id="523299" name="Text Box 35">
              <a:extLst>
                <a:ext uri="{FF2B5EF4-FFF2-40B4-BE49-F238E27FC236}">
                  <a16:creationId xmlns:a16="http://schemas.microsoft.com/office/drawing/2014/main" id="{D393A468-70CF-E82C-9CFD-DE205F5BF60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54" y="1128"/>
              <a:ext cx="1529" cy="250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71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 altLang="en-US" sz="2000">
                  <a:solidFill>
                    <a:srgbClr val="00CCFF"/>
                  </a:solidFill>
                </a:rPr>
                <a:t>КАПЕРНАУМ</a:t>
              </a:r>
              <a:endParaRPr lang="en-US" altLang="en-US" sz="2000">
                <a:solidFill>
                  <a:srgbClr val="00CCFF"/>
                </a:solidFill>
              </a:endParaRPr>
            </a:p>
          </p:txBody>
        </p:sp>
      </p:grpSp>
      <p:sp>
        <p:nvSpPr>
          <p:cNvPr id="523307" name="Text Box 43">
            <a:extLst>
              <a:ext uri="{FF2B5EF4-FFF2-40B4-BE49-F238E27FC236}">
                <a16:creationId xmlns:a16="http://schemas.microsoft.com/office/drawing/2014/main" id="{51FC06E7-9CB5-14DD-907E-807A1CB03A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1775" y="2052638"/>
            <a:ext cx="2293938" cy="3081337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ru-RU" altLang="en-US" sz="2800">
                <a:solidFill>
                  <a:srgbClr val="FFFF00"/>
                </a:solidFill>
                <a:latin typeface="Arial" panose="020B0604020202020204" pitchFamily="34" charset="0"/>
              </a:rPr>
              <a:t>ШЕСТЬ</a:t>
            </a:r>
            <a:r>
              <a:rPr lang="en-US" altLang="en-US" sz="2800">
                <a:solidFill>
                  <a:srgbClr val="FFFF00"/>
                </a:solidFill>
                <a:latin typeface="Arial" panose="020B0604020202020204" pitchFamily="34" charset="0"/>
              </a:rPr>
              <a:t> </a:t>
            </a:r>
            <a:r>
              <a:rPr lang="ru-RU" altLang="en-US" sz="2800">
                <a:solidFill>
                  <a:srgbClr val="FFFF00"/>
                </a:solidFill>
                <a:latin typeface="Arial" panose="020B0604020202020204" pitchFamily="34" charset="0"/>
              </a:rPr>
              <a:t>ЦЕНТРА-ЛЬНЫХ ТОЧЕК ЖИЗНИ И СЛУЖЕНИЯ ХРИСТА</a:t>
            </a:r>
            <a:endParaRPr lang="en-US" altLang="en-US" sz="2800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grpSp>
        <p:nvGrpSpPr>
          <p:cNvPr id="523329" name="Group 65">
            <a:extLst>
              <a:ext uri="{FF2B5EF4-FFF2-40B4-BE49-F238E27FC236}">
                <a16:creationId xmlns:a16="http://schemas.microsoft.com/office/drawing/2014/main" id="{776FA17E-4CE6-7743-7127-F5D9382EA08E}"/>
              </a:ext>
            </a:extLst>
          </p:cNvPr>
          <p:cNvGrpSpPr>
            <a:grpSpLocks/>
          </p:cNvGrpSpPr>
          <p:nvPr/>
        </p:nvGrpSpPr>
        <p:grpSpPr bwMode="auto">
          <a:xfrm>
            <a:off x="4681538" y="2019300"/>
            <a:ext cx="2565400" cy="1651000"/>
            <a:chOff x="2949" y="1272"/>
            <a:chExt cx="1616" cy="1040"/>
          </a:xfrm>
        </p:grpSpPr>
        <p:sp>
          <p:nvSpPr>
            <p:cNvPr id="523323" name="AutoShape 59">
              <a:extLst>
                <a:ext uri="{FF2B5EF4-FFF2-40B4-BE49-F238E27FC236}">
                  <a16:creationId xmlns:a16="http://schemas.microsoft.com/office/drawing/2014/main" id="{9C92854D-6E89-B267-93F2-8D43DA75D7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48" y="1272"/>
              <a:ext cx="192" cy="136"/>
            </a:xfrm>
            <a:prstGeom prst="pentagon">
              <a:avLst/>
            </a:prstGeom>
            <a:solidFill>
              <a:schemeClr val="tx1"/>
            </a:solidFill>
            <a:ln w="1270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3327" name="Text Box 63">
              <a:extLst>
                <a:ext uri="{FF2B5EF4-FFF2-40B4-BE49-F238E27FC236}">
                  <a16:creationId xmlns:a16="http://schemas.microsoft.com/office/drawing/2014/main" id="{61B77AB4-0106-8126-C641-376BE147B4F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49" y="1908"/>
              <a:ext cx="1616" cy="404"/>
            </a:xfrm>
            <a:prstGeom prst="rect">
              <a:avLst/>
            </a:prstGeom>
            <a:noFill/>
            <a:ln>
              <a:noFill/>
            </a:ln>
            <a:effectLst>
              <a:outerShdw dist="7184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 altLang="en-US" sz="3600">
                  <a:solidFill>
                    <a:srgbClr val="00FFFF"/>
                  </a:solidFill>
                </a:rPr>
                <a:t>КАНА</a:t>
              </a:r>
              <a:endParaRPr lang="en-US" altLang="en-US" sz="3600">
                <a:solidFill>
                  <a:srgbClr val="00FFFF"/>
                </a:solidFill>
              </a:endParaRPr>
            </a:p>
          </p:txBody>
        </p:sp>
        <p:sp>
          <p:nvSpPr>
            <p:cNvPr id="523328" name="AutoShape 64">
              <a:extLst>
                <a:ext uri="{FF2B5EF4-FFF2-40B4-BE49-F238E27FC236}">
                  <a16:creationId xmlns:a16="http://schemas.microsoft.com/office/drawing/2014/main" id="{601BEEB3-B269-830D-7C34-13A875211D6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7715819">
              <a:off x="3010" y="1581"/>
              <a:ext cx="826" cy="261"/>
            </a:xfrm>
            <a:prstGeom prst="notchedRightArrow">
              <a:avLst>
                <a:gd name="adj1" fmla="val 50000"/>
                <a:gd name="adj2" fmla="val 79119"/>
              </a:avLst>
            </a:prstGeom>
            <a:solidFill>
              <a:srgbClr val="00FF00"/>
            </a:solidFill>
            <a:ln w="2857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23276" name="AutoShape 12">
            <a:extLst>
              <a:ext uri="{FF2B5EF4-FFF2-40B4-BE49-F238E27FC236}">
                <a16:creationId xmlns:a16="http://schemas.microsoft.com/office/drawing/2014/main" id="{C4433FB4-A73E-9F6E-B3FD-5B4032E075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3277" name="Rectangle 13">
            <a:extLst>
              <a:ext uri="{FF2B5EF4-FFF2-40B4-BE49-F238E27FC236}">
                <a16:creationId xmlns:a16="http://schemas.microsoft.com/office/drawing/2014/main" id="{AA9967A6-DFA1-13D7-0B85-D43D882A66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3278" name="Line 14">
            <a:extLst>
              <a:ext uri="{FF2B5EF4-FFF2-40B4-BE49-F238E27FC236}">
                <a16:creationId xmlns:a16="http://schemas.microsoft.com/office/drawing/2014/main" id="{7DF641E8-8A48-0A79-8194-1B59ACDB5B0F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3279" name="Line 15">
            <a:extLst>
              <a:ext uri="{FF2B5EF4-FFF2-40B4-BE49-F238E27FC236}">
                <a16:creationId xmlns:a16="http://schemas.microsoft.com/office/drawing/2014/main" id="{CB74A792-0E5E-184C-3299-8C3203FADD9A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3280" name="Line 16">
            <a:extLst>
              <a:ext uri="{FF2B5EF4-FFF2-40B4-BE49-F238E27FC236}">
                <a16:creationId xmlns:a16="http://schemas.microsoft.com/office/drawing/2014/main" id="{7E03EE1C-5442-E73C-4FF5-7E7BD6C68464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3281" name="Line 17">
            <a:extLst>
              <a:ext uri="{FF2B5EF4-FFF2-40B4-BE49-F238E27FC236}">
                <a16:creationId xmlns:a16="http://schemas.microsoft.com/office/drawing/2014/main" id="{883D3EC4-43D5-EFAC-34A8-9569998E236C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3282" name="Line 18">
            <a:extLst>
              <a:ext uri="{FF2B5EF4-FFF2-40B4-BE49-F238E27FC236}">
                <a16:creationId xmlns:a16="http://schemas.microsoft.com/office/drawing/2014/main" id="{8FA8F6BA-C3AF-8A61-C287-8142DC7577B3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3283" name="Rectangle 19">
            <a:extLst>
              <a:ext uri="{FF2B5EF4-FFF2-40B4-BE49-F238E27FC236}">
                <a16:creationId xmlns:a16="http://schemas.microsoft.com/office/drawing/2014/main" id="{6397BBF7-C0D8-9ACD-0452-7A66AEFF09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3429000"/>
            <a:ext cx="714375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1200">
                <a:solidFill>
                  <a:srgbClr val="000000"/>
                </a:solidFill>
                <a:latin typeface="Chicago" charset="0"/>
              </a:rPr>
              <a:t>ИИСУС</a:t>
            </a:r>
            <a:endParaRPr lang="en-US" altLang="en-US" sz="1200">
              <a:solidFill>
                <a:srgbClr val="000000"/>
              </a:solidFill>
              <a:latin typeface="Chicago" charset="0"/>
            </a:endParaRPr>
          </a:p>
        </p:txBody>
      </p:sp>
      <p:sp>
        <p:nvSpPr>
          <p:cNvPr id="523284" name="Rectangle 20">
            <a:extLst>
              <a:ext uri="{FF2B5EF4-FFF2-40B4-BE49-F238E27FC236}">
                <a16:creationId xmlns:a16="http://schemas.microsoft.com/office/drawing/2014/main" id="{7D09E831-5D12-A77E-67C9-9F1DDC3BB2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3285" name="Line 21">
            <a:extLst>
              <a:ext uri="{FF2B5EF4-FFF2-40B4-BE49-F238E27FC236}">
                <a16:creationId xmlns:a16="http://schemas.microsoft.com/office/drawing/2014/main" id="{49E67B18-5538-A09A-D2AB-0092223425EA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3286" name="Line 22">
            <a:extLst>
              <a:ext uri="{FF2B5EF4-FFF2-40B4-BE49-F238E27FC236}">
                <a16:creationId xmlns:a16="http://schemas.microsoft.com/office/drawing/2014/main" id="{BAF1B947-1FEE-CF37-53CE-8F4D7D0632A1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3287" name="Rectangle 23">
            <a:extLst>
              <a:ext uri="{FF2B5EF4-FFF2-40B4-BE49-F238E27FC236}">
                <a16:creationId xmlns:a16="http://schemas.microsoft.com/office/drawing/2014/main" id="{B60FC95B-7BEA-7AE2-EA13-4D252A365E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3288" name="Rectangle 24">
            <a:extLst>
              <a:ext uri="{FF2B5EF4-FFF2-40B4-BE49-F238E27FC236}">
                <a16:creationId xmlns:a16="http://schemas.microsoft.com/office/drawing/2014/main" id="{1748EC90-FAF3-D45F-7DDC-8C55E6EC42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3289" name="Rectangle 25">
            <a:extLst>
              <a:ext uri="{FF2B5EF4-FFF2-40B4-BE49-F238E27FC236}">
                <a16:creationId xmlns:a16="http://schemas.microsoft.com/office/drawing/2014/main" id="{46C6FEB5-E358-8E1C-3573-2814EF1AAC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9600" y="3614738"/>
            <a:ext cx="593725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10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pitchFamily="2" charset="0"/>
              </a:rPr>
              <a:t>Жизнь</a:t>
            </a:r>
            <a:endParaRPr lang="en-US" altLang="en-US" sz="1000" i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elvetica" pitchFamily="2" charset="0"/>
            </a:endParaRPr>
          </a:p>
        </p:txBody>
      </p:sp>
      <p:grpSp>
        <p:nvGrpSpPr>
          <p:cNvPr id="523352" name="Group 88">
            <a:extLst>
              <a:ext uri="{FF2B5EF4-FFF2-40B4-BE49-F238E27FC236}">
                <a16:creationId xmlns:a16="http://schemas.microsoft.com/office/drawing/2014/main" id="{0BACAD15-5A2A-5D56-98D7-8CE056778939}"/>
              </a:ext>
            </a:extLst>
          </p:cNvPr>
          <p:cNvGrpSpPr>
            <a:grpSpLocks/>
          </p:cNvGrpSpPr>
          <p:nvPr/>
        </p:nvGrpSpPr>
        <p:grpSpPr bwMode="auto">
          <a:xfrm>
            <a:off x="4443413" y="1827213"/>
            <a:ext cx="4124325" cy="1004887"/>
            <a:chOff x="2757" y="1148"/>
            <a:chExt cx="2598" cy="633"/>
          </a:xfrm>
        </p:grpSpPr>
        <p:sp>
          <p:nvSpPr>
            <p:cNvPr id="523353" name="Oval 89">
              <a:extLst>
                <a:ext uri="{FF2B5EF4-FFF2-40B4-BE49-F238E27FC236}">
                  <a16:creationId xmlns:a16="http://schemas.microsoft.com/office/drawing/2014/main" id="{5178C25F-247A-3DE3-EE07-2E452DE46F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57" y="1148"/>
              <a:ext cx="584" cy="183"/>
            </a:xfrm>
            <a:prstGeom prst="ellips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  <a:effectLst>
              <a:outerShdw dist="5388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523354" name="Group 90">
              <a:extLst>
                <a:ext uri="{FF2B5EF4-FFF2-40B4-BE49-F238E27FC236}">
                  <a16:creationId xmlns:a16="http://schemas.microsoft.com/office/drawing/2014/main" id="{F063A329-D458-EBDD-F56F-477EB61FAFA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91" y="1323"/>
              <a:ext cx="2164" cy="458"/>
              <a:chOff x="3191" y="1323"/>
              <a:chExt cx="2164" cy="458"/>
            </a:xfrm>
          </p:grpSpPr>
          <p:sp>
            <p:nvSpPr>
              <p:cNvPr id="523355" name="Text Box 91">
                <a:extLst>
                  <a:ext uri="{FF2B5EF4-FFF2-40B4-BE49-F238E27FC236}">
                    <a16:creationId xmlns:a16="http://schemas.microsoft.com/office/drawing/2014/main" id="{B6EC8CED-742B-F3A8-425D-A0DF4F3B4EC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739" y="1377"/>
                <a:ext cx="1616" cy="404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71842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ru-RU" altLang="en-US" sz="3600">
                    <a:solidFill>
                      <a:srgbClr val="FFFF00"/>
                    </a:solidFill>
                  </a:rPr>
                  <a:t>ГАЛИЛЕЯ</a:t>
                </a:r>
                <a:endParaRPr lang="en-US" altLang="en-US" sz="3600">
                  <a:solidFill>
                    <a:srgbClr val="FFFF00"/>
                  </a:solidFill>
                </a:endParaRPr>
              </a:p>
            </p:txBody>
          </p:sp>
          <p:sp>
            <p:nvSpPr>
              <p:cNvPr id="523356" name="AutoShape 92">
                <a:extLst>
                  <a:ext uri="{FF2B5EF4-FFF2-40B4-BE49-F238E27FC236}">
                    <a16:creationId xmlns:a16="http://schemas.microsoft.com/office/drawing/2014/main" id="{94091528-B9EA-42AC-1FB2-C69C7F4DB2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9339341">
                <a:off x="3191" y="1323"/>
                <a:ext cx="744" cy="261"/>
              </a:xfrm>
              <a:prstGeom prst="notchedRightArrow">
                <a:avLst>
                  <a:gd name="adj1" fmla="val 50000"/>
                  <a:gd name="adj2" fmla="val 71264"/>
                </a:avLst>
              </a:prstGeom>
              <a:solidFill>
                <a:srgbClr val="FF0000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523303" name="Group 39">
            <a:extLst>
              <a:ext uri="{FF2B5EF4-FFF2-40B4-BE49-F238E27FC236}">
                <a16:creationId xmlns:a16="http://schemas.microsoft.com/office/drawing/2014/main" id="{E7E0C500-1916-8301-4532-83A2DF0C6822}"/>
              </a:ext>
            </a:extLst>
          </p:cNvPr>
          <p:cNvGrpSpPr>
            <a:grpSpLocks/>
          </p:cNvGrpSpPr>
          <p:nvPr/>
        </p:nvGrpSpPr>
        <p:grpSpPr bwMode="auto">
          <a:xfrm>
            <a:off x="2990850" y="2300288"/>
            <a:ext cx="2427288" cy="396875"/>
            <a:chOff x="1572" y="1262"/>
            <a:chExt cx="1529" cy="250"/>
          </a:xfrm>
        </p:grpSpPr>
        <p:sp>
          <p:nvSpPr>
            <p:cNvPr id="523297" name="Oval 33">
              <a:extLst>
                <a:ext uri="{FF2B5EF4-FFF2-40B4-BE49-F238E27FC236}">
                  <a16:creationId xmlns:a16="http://schemas.microsoft.com/office/drawing/2014/main" id="{79A4FE24-265B-57DF-5BAA-F18E73ADDE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63" y="1347"/>
              <a:ext cx="133" cy="133"/>
            </a:xfrm>
            <a:prstGeom prst="ellipse">
              <a:avLst/>
            </a:prstGeom>
            <a:solidFill>
              <a:srgbClr val="FF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ru-RU" altLang="en-US" sz="2000" b="0">
                <a:solidFill>
                  <a:srgbClr val="00CCFF"/>
                </a:solidFill>
              </a:endParaRPr>
            </a:p>
          </p:txBody>
        </p:sp>
        <p:sp>
          <p:nvSpPr>
            <p:cNvPr id="523300" name="Text Box 36">
              <a:extLst>
                <a:ext uri="{FF2B5EF4-FFF2-40B4-BE49-F238E27FC236}">
                  <a16:creationId xmlns:a16="http://schemas.microsoft.com/office/drawing/2014/main" id="{258080B2-2509-AEF5-D937-AFF6693FD47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72" y="1262"/>
              <a:ext cx="1529" cy="250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 altLang="en-US" sz="2000">
                  <a:solidFill>
                    <a:srgbClr val="00CCFF"/>
                  </a:solidFill>
                </a:rPr>
                <a:t>НАЗАРЕТ</a:t>
              </a:r>
              <a:endParaRPr lang="en-US" altLang="en-US" sz="2000">
                <a:solidFill>
                  <a:srgbClr val="00CCFF"/>
                </a:solidFill>
              </a:endParaRPr>
            </a:p>
          </p:txBody>
        </p:sp>
      </p:grpSp>
      <p:grpSp>
        <p:nvGrpSpPr>
          <p:cNvPr id="523305" name="Group 41">
            <a:extLst>
              <a:ext uri="{FF2B5EF4-FFF2-40B4-BE49-F238E27FC236}">
                <a16:creationId xmlns:a16="http://schemas.microsoft.com/office/drawing/2014/main" id="{CB808CB4-96A1-548C-88EF-E89E9D79040E}"/>
              </a:ext>
            </a:extLst>
          </p:cNvPr>
          <p:cNvGrpSpPr>
            <a:grpSpLocks/>
          </p:cNvGrpSpPr>
          <p:nvPr/>
        </p:nvGrpSpPr>
        <p:grpSpPr bwMode="auto">
          <a:xfrm>
            <a:off x="2127250" y="4383088"/>
            <a:ext cx="2427288" cy="396875"/>
            <a:chOff x="1346" y="2761"/>
            <a:chExt cx="1529" cy="250"/>
          </a:xfrm>
        </p:grpSpPr>
        <p:sp>
          <p:nvSpPr>
            <p:cNvPr id="523296" name="Oval 32">
              <a:extLst>
                <a:ext uri="{FF2B5EF4-FFF2-40B4-BE49-F238E27FC236}">
                  <a16:creationId xmlns:a16="http://schemas.microsoft.com/office/drawing/2014/main" id="{50B16A14-5FC4-254C-72E4-57933A0624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57" y="2835"/>
              <a:ext cx="133" cy="133"/>
            </a:xfrm>
            <a:prstGeom prst="ellipse">
              <a:avLst/>
            </a:prstGeom>
            <a:solidFill>
              <a:srgbClr val="FF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ru-RU" altLang="en-US" sz="2000" b="0">
                <a:solidFill>
                  <a:srgbClr val="00CCFF"/>
                </a:solidFill>
              </a:endParaRPr>
            </a:p>
          </p:txBody>
        </p:sp>
        <p:sp>
          <p:nvSpPr>
            <p:cNvPr id="523302" name="Text Box 38">
              <a:extLst>
                <a:ext uri="{FF2B5EF4-FFF2-40B4-BE49-F238E27FC236}">
                  <a16:creationId xmlns:a16="http://schemas.microsoft.com/office/drawing/2014/main" id="{81A5AA3A-FA89-17A0-950D-B1A97FFA277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46" y="2761"/>
              <a:ext cx="1529" cy="250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 altLang="en-US" sz="2000">
                  <a:solidFill>
                    <a:srgbClr val="00CCFF"/>
                  </a:solidFill>
                </a:rPr>
                <a:t>ВИФЛЕЕМ</a:t>
              </a:r>
              <a:endParaRPr lang="en-US" altLang="en-US" sz="2000">
                <a:solidFill>
                  <a:srgbClr val="00CCFF"/>
                </a:solidFill>
              </a:endParaRPr>
            </a:p>
          </p:txBody>
        </p:sp>
      </p:grpSp>
      <p:grpSp>
        <p:nvGrpSpPr>
          <p:cNvPr id="523306" name="Group 42">
            <a:extLst>
              <a:ext uri="{FF2B5EF4-FFF2-40B4-BE49-F238E27FC236}">
                <a16:creationId xmlns:a16="http://schemas.microsoft.com/office/drawing/2014/main" id="{20888C42-0F8D-B2DB-09A7-60C1A68D8CFA}"/>
              </a:ext>
            </a:extLst>
          </p:cNvPr>
          <p:cNvGrpSpPr>
            <a:grpSpLocks/>
          </p:cNvGrpSpPr>
          <p:nvPr/>
        </p:nvGrpSpPr>
        <p:grpSpPr bwMode="auto">
          <a:xfrm>
            <a:off x="4367213" y="4132263"/>
            <a:ext cx="2427287" cy="396875"/>
            <a:chOff x="2751" y="2603"/>
            <a:chExt cx="1529" cy="250"/>
          </a:xfrm>
        </p:grpSpPr>
        <p:sp>
          <p:nvSpPr>
            <p:cNvPr id="523295" name="Oval 31">
              <a:extLst>
                <a:ext uri="{FF2B5EF4-FFF2-40B4-BE49-F238E27FC236}">
                  <a16:creationId xmlns:a16="http://schemas.microsoft.com/office/drawing/2014/main" id="{1E8F0293-ACEC-6910-3779-DBED39412D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46" y="2661"/>
              <a:ext cx="133" cy="133"/>
            </a:xfrm>
            <a:prstGeom prst="ellipse">
              <a:avLst/>
            </a:prstGeom>
            <a:solidFill>
              <a:srgbClr val="FF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ru-RU" altLang="en-US" sz="2000" b="0">
                <a:solidFill>
                  <a:srgbClr val="00CCFF"/>
                </a:solidFill>
              </a:endParaRPr>
            </a:p>
          </p:txBody>
        </p:sp>
        <p:sp>
          <p:nvSpPr>
            <p:cNvPr id="523301" name="Text Box 37">
              <a:extLst>
                <a:ext uri="{FF2B5EF4-FFF2-40B4-BE49-F238E27FC236}">
                  <a16:creationId xmlns:a16="http://schemas.microsoft.com/office/drawing/2014/main" id="{DD4BECFC-4D7D-A85B-3533-3FF0E8B165A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51" y="2603"/>
              <a:ext cx="1529" cy="250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 altLang="en-US" sz="2000">
                  <a:solidFill>
                    <a:srgbClr val="00CCFF"/>
                  </a:solidFill>
                </a:rPr>
                <a:t>ИЕРУСАЛИМ</a:t>
              </a:r>
              <a:endParaRPr lang="en-US" altLang="en-US" sz="2000">
                <a:solidFill>
                  <a:srgbClr val="00CCFF"/>
                </a:solidFill>
              </a:endParaRPr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23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523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23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523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23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523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23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523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23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23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523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23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523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3330" grpId="0" animBg="1" autoUpdateAnimBg="0"/>
      <p:bldP spid="523331" grpId="0" animBg="1" autoUpdateAnimBg="0"/>
      <p:bldP spid="523332" grpId="0" animBg="1" autoUpdateAnimBg="0"/>
      <p:bldP spid="523307" grpId="0" autoUpdateAnimBg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8996" name="Group 20">
            <a:extLst>
              <a:ext uri="{FF2B5EF4-FFF2-40B4-BE49-F238E27FC236}">
                <a16:creationId xmlns:a16="http://schemas.microsoft.com/office/drawing/2014/main" id="{E365BFE7-7463-A9DB-BDA6-4AA3FCACC306}"/>
              </a:ext>
            </a:extLst>
          </p:cNvPr>
          <p:cNvGrpSpPr>
            <a:grpSpLocks/>
          </p:cNvGrpSpPr>
          <p:nvPr/>
        </p:nvGrpSpPr>
        <p:grpSpPr bwMode="auto">
          <a:xfrm>
            <a:off x="11113" y="12700"/>
            <a:ext cx="2249487" cy="1955800"/>
            <a:chOff x="0" y="0"/>
            <a:chExt cx="1246" cy="1232"/>
          </a:xfrm>
        </p:grpSpPr>
        <p:sp>
          <p:nvSpPr>
            <p:cNvPr id="638997" name="Rectangle 21">
              <a:extLst>
                <a:ext uri="{FF2B5EF4-FFF2-40B4-BE49-F238E27FC236}">
                  <a16:creationId xmlns:a16="http://schemas.microsoft.com/office/drawing/2014/main" id="{FEB732FD-E926-8343-287D-A4117D67DF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246" cy="123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8998" name="Rectangle 22">
              <a:extLst>
                <a:ext uri="{FF2B5EF4-FFF2-40B4-BE49-F238E27FC236}">
                  <a16:creationId xmlns:a16="http://schemas.microsoft.com/office/drawing/2014/main" id="{532B395B-978F-2C4D-1C85-905C272436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6" y="202"/>
              <a:ext cx="1000" cy="1030"/>
            </a:xfrm>
            <a:prstGeom prst="rect">
              <a:avLst/>
            </a:prstGeom>
            <a:solidFill>
              <a:srgbClr val="47474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8999" name="Rectangle 23">
              <a:extLst>
                <a:ext uri="{FF2B5EF4-FFF2-40B4-BE49-F238E27FC236}">
                  <a16:creationId xmlns:a16="http://schemas.microsoft.com/office/drawing/2014/main" id="{0526D7A0-AEE8-B5B8-3B92-E604212919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172" cy="1165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38978" name="Rectangle 2">
            <a:extLst>
              <a:ext uri="{FF2B5EF4-FFF2-40B4-BE49-F238E27FC236}">
                <a16:creationId xmlns:a16="http://schemas.microsoft.com/office/drawing/2014/main" id="{B0AAAF21-92EB-6150-F143-2255C22E3A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6738" y="503238"/>
            <a:ext cx="8032750" cy="5807075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38979" name="Group 3">
            <a:extLst>
              <a:ext uri="{FF2B5EF4-FFF2-40B4-BE49-F238E27FC236}">
                <a16:creationId xmlns:a16="http://schemas.microsoft.com/office/drawing/2014/main" id="{78523B5A-5AB8-2816-0FE0-238BE51B0D04}"/>
              </a:ext>
            </a:extLst>
          </p:cNvPr>
          <p:cNvGrpSpPr>
            <a:grpSpLocks/>
          </p:cNvGrpSpPr>
          <p:nvPr/>
        </p:nvGrpSpPr>
        <p:grpSpPr bwMode="auto">
          <a:xfrm>
            <a:off x="1785938" y="2208213"/>
            <a:ext cx="5519737" cy="981075"/>
            <a:chOff x="1125" y="1391"/>
            <a:chExt cx="3477" cy="618"/>
          </a:xfrm>
        </p:grpSpPr>
        <p:sp>
          <p:nvSpPr>
            <p:cNvPr id="638980" name="Line 4">
              <a:extLst>
                <a:ext uri="{FF2B5EF4-FFF2-40B4-BE49-F238E27FC236}">
                  <a16:creationId xmlns:a16="http://schemas.microsoft.com/office/drawing/2014/main" id="{EBCF4966-1789-95CE-B4A6-619C3BE8649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58" y="1391"/>
              <a:ext cx="1" cy="497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8981" name="Line 5">
              <a:extLst>
                <a:ext uri="{FF2B5EF4-FFF2-40B4-BE49-F238E27FC236}">
                  <a16:creationId xmlns:a16="http://schemas.microsoft.com/office/drawing/2014/main" id="{DD80CD5F-E942-F4BF-2C71-04C5CBDBC2C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25" y="1906"/>
              <a:ext cx="3477" cy="0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8982" name="Line 6">
              <a:extLst>
                <a:ext uri="{FF2B5EF4-FFF2-40B4-BE49-F238E27FC236}">
                  <a16:creationId xmlns:a16="http://schemas.microsoft.com/office/drawing/2014/main" id="{98EB8141-9B4A-5A1B-426C-5FBB1E0098A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87" y="1913"/>
              <a:ext cx="0" cy="86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8983" name="Line 7">
              <a:extLst>
                <a:ext uri="{FF2B5EF4-FFF2-40B4-BE49-F238E27FC236}">
                  <a16:creationId xmlns:a16="http://schemas.microsoft.com/office/drawing/2014/main" id="{C397352B-6701-30E9-9243-24754128CA0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59" y="1923"/>
              <a:ext cx="0" cy="86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8984" name="Line 8">
              <a:extLst>
                <a:ext uri="{FF2B5EF4-FFF2-40B4-BE49-F238E27FC236}">
                  <a16:creationId xmlns:a16="http://schemas.microsoft.com/office/drawing/2014/main" id="{6378A891-A81A-DBCC-7D7C-FD776F1C9A8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40" y="1912"/>
              <a:ext cx="0" cy="86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38985" name="Rectangle 9">
            <a:extLst>
              <a:ext uri="{FF2B5EF4-FFF2-40B4-BE49-F238E27FC236}">
                <a16:creationId xmlns:a16="http://schemas.microsoft.com/office/drawing/2014/main" id="{5F27EA65-F78F-7040-D716-309B80CFBD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5000" y="3468688"/>
            <a:ext cx="7840663" cy="2143125"/>
          </a:xfrm>
          <a:prstGeom prst="rect">
            <a:avLst/>
          </a:prstGeom>
          <a:gradFill rotWithShape="1">
            <a:gsLst>
              <a:gs pos="0">
                <a:srgbClr val="33CC33">
                  <a:gamma/>
                  <a:shade val="0"/>
                  <a:invGamma/>
                </a:srgbClr>
              </a:gs>
              <a:gs pos="50000">
                <a:srgbClr val="33CC33"/>
              </a:gs>
              <a:gs pos="100000">
                <a:srgbClr val="33CC33">
                  <a:gamma/>
                  <a:shade val="0"/>
                  <a:invGamma/>
                </a:srgbClr>
              </a:gs>
            </a:gsLst>
            <a:lin ang="5400000" scaled="1"/>
          </a:gradFill>
          <a:ln w="50800">
            <a:solidFill>
              <a:srgbClr val="FAFD00"/>
            </a:solidFill>
            <a:miter lim="800000"/>
            <a:headEnd/>
            <a:tailEnd/>
          </a:ln>
          <a:effectLst>
            <a:outerShdw dist="125724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638986" name="Text Box 10">
            <a:extLst>
              <a:ext uri="{FF2B5EF4-FFF2-40B4-BE49-F238E27FC236}">
                <a16:creationId xmlns:a16="http://schemas.microsoft.com/office/drawing/2014/main" id="{D95FD815-9738-BBC0-8D10-210A1901CD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8550" y="90488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638987" name="Rectangle 11">
            <a:extLst>
              <a:ext uri="{FF2B5EF4-FFF2-40B4-BE49-F238E27FC236}">
                <a16:creationId xmlns:a16="http://schemas.microsoft.com/office/drawing/2014/main" id="{62D07F1F-7DEC-052D-B8F7-6BCC5CD1B2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8177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59</a:t>
            </a:r>
          </a:p>
        </p:txBody>
      </p:sp>
      <p:sp>
        <p:nvSpPr>
          <p:cNvPr id="638988" name="Text Box 12">
            <a:extLst>
              <a:ext uri="{FF2B5EF4-FFF2-40B4-BE49-F238E27FC236}">
                <a16:creationId xmlns:a16="http://schemas.microsoft.com/office/drawing/2014/main" id="{56B0B21F-F071-398F-5322-E309568ACB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97713" y="6284913"/>
            <a:ext cx="143668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en-US" sz="1200">
                <a:solidFill>
                  <a:schemeClr val="tx1"/>
                </a:solidFill>
                <a:latin typeface="Arial" panose="020B0604020202020204" pitchFamily="34" charset="0"/>
              </a:rPr>
              <a:t>Пособие с</a:t>
            </a: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. 39-41</a:t>
            </a:r>
          </a:p>
        </p:txBody>
      </p:sp>
      <p:sp>
        <p:nvSpPr>
          <p:cNvPr id="638989" name="Rectangle 13">
            <a:extLst>
              <a:ext uri="{FF2B5EF4-FFF2-40B4-BE49-F238E27FC236}">
                <a16:creationId xmlns:a16="http://schemas.microsoft.com/office/drawing/2014/main" id="{2BAD4EB2-0966-5A06-5543-2576CEE134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46788" y="4916488"/>
            <a:ext cx="2363787" cy="515937"/>
          </a:xfrm>
          <a:prstGeom prst="rect">
            <a:avLst/>
          </a:prstGeom>
          <a:noFill/>
          <a:ln>
            <a:noFill/>
          </a:ln>
          <a:effectLst>
            <a:outerShdw dist="81320" dir="2319588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2800" i="1">
                <a:solidFill>
                  <a:srgbClr val="00FF00"/>
                </a:solidFill>
                <a:latin typeface="Times" panose="020F07020304040A0204" pitchFamily="34" charset="0"/>
              </a:rPr>
              <a:t>Иер.</a:t>
            </a:r>
            <a:r>
              <a:rPr lang="en-US" altLang="en-US" sz="2800" i="1">
                <a:solidFill>
                  <a:srgbClr val="00FF00"/>
                </a:solidFill>
                <a:latin typeface="Times" panose="020F07020304040A0204" pitchFamily="34" charset="0"/>
              </a:rPr>
              <a:t> 31: 31-33</a:t>
            </a:r>
          </a:p>
        </p:txBody>
      </p:sp>
      <p:sp>
        <p:nvSpPr>
          <p:cNvPr id="638990" name="Rectangle 14">
            <a:extLst>
              <a:ext uri="{FF2B5EF4-FFF2-40B4-BE49-F238E27FC236}">
                <a16:creationId xmlns:a16="http://schemas.microsoft.com/office/drawing/2014/main" id="{55917A0D-9D7E-5983-7619-A4F7D93905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8650" y="4202113"/>
            <a:ext cx="7743825" cy="69850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ru-RU" altLang="en-US" sz="3200">
                <a:solidFill>
                  <a:srgbClr val="FAFD00"/>
                </a:solidFill>
                <a:latin typeface="Arial" panose="020B0604020202020204" pitchFamily="34" charset="0"/>
              </a:rPr>
              <a:t>Земельный</a:t>
            </a:r>
            <a:r>
              <a:rPr lang="en-US" altLang="en-US" sz="4000">
                <a:solidFill>
                  <a:srgbClr val="FAFD00"/>
                </a:solidFill>
                <a:latin typeface="Arial" panose="020B0604020202020204" pitchFamily="34" charset="0"/>
              </a:rPr>
              <a:t>  </a:t>
            </a:r>
            <a:r>
              <a:rPr lang="ru-RU" altLang="en-US" sz="4000">
                <a:solidFill>
                  <a:srgbClr val="FAFD00"/>
                </a:solidFill>
                <a:latin typeface="Arial" panose="020B0604020202020204" pitchFamily="34" charset="0"/>
              </a:rPr>
              <a:t>  </a:t>
            </a:r>
            <a:r>
              <a:rPr lang="en-US" altLang="en-US" sz="4000">
                <a:solidFill>
                  <a:srgbClr val="FAFD00"/>
                </a:solidFill>
                <a:latin typeface="Arial" panose="020B0604020202020204" pitchFamily="34" charset="0"/>
              </a:rPr>
              <a:t> </a:t>
            </a:r>
            <a:r>
              <a:rPr lang="ru-RU" altLang="en-US" sz="3200">
                <a:solidFill>
                  <a:srgbClr val="FAFD00"/>
                </a:solidFill>
                <a:latin typeface="Arial" panose="020B0604020202020204" pitchFamily="34" charset="0"/>
              </a:rPr>
              <a:t>Давидов</a:t>
            </a:r>
            <a:r>
              <a:rPr lang="en-US" altLang="en-US" sz="4000">
                <a:solidFill>
                  <a:srgbClr val="FAFD00"/>
                </a:solidFill>
                <a:latin typeface="Arial" panose="020B0604020202020204" pitchFamily="34" charset="0"/>
              </a:rPr>
              <a:t>       </a:t>
            </a:r>
            <a:r>
              <a:rPr lang="ru-RU" altLang="en-US" sz="3200">
                <a:solidFill>
                  <a:srgbClr val="FAFD00"/>
                </a:solidFill>
                <a:latin typeface="Arial" panose="020B0604020202020204" pitchFamily="34" charset="0"/>
              </a:rPr>
              <a:t>Новый</a:t>
            </a:r>
            <a:endParaRPr lang="en-US" altLang="en-US" sz="3200">
              <a:solidFill>
                <a:srgbClr val="FAFD00"/>
              </a:solidFill>
              <a:latin typeface="Arial" panose="020B0604020202020204" pitchFamily="34" charset="0"/>
            </a:endParaRPr>
          </a:p>
        </p:txBody>
      </p:sp>
      <p:sp>
        <p:nvSpPr>
          <p:cNvPr id="638991" name="Text Box 15">
            <a:extLst>
              <a:ext uri="{FF2B5EF4-FFF2-40B4-BE49-F238E27FC236}">
                <a16:creationId xmlns:a16="http://schemas.microsoft.com/office/drawing/2014/main" id="{C16F16F8-F7CF-2D1D-0945-5C030AC755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6775" y="661988"/>
            <a:ext cx="7264400" cy="1311275"/>
          </a:xfrm>
          <a:prstGeom prst="rect">
            <a:avLst/>
          </a:prstGeom>
          <a:noFill/>
          <a:ln>
            <a:noFill/>
          </a:ln>
          <a:effectLst>
            <a:outerShdw dist="125724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en-US" sz="4000">
                <a:solidFill>
                  <a:srgbClr val="FAFD00"/>
                </a:solidFill>
                <a:latin typeface="Times" panose="020F07020304040A0204" pitchFamily="34" charset="0"/>
              </a:rPr>
              <a:t>Авраамов Завет</a:t>
            </a:r>
            <a:endParaRPr lang="en-US" altLang="en-US" sz="4000">
              <a:solidFill>
                <a:srgbClr val="FAFD00"/>
              </a:solidFill>
              <a:latin typeface="Times" panose="020F07020304040A0204" pitchFamily="34" charset="0"/>
            </a:endParaRPr>
          </a:p>
          <a:p>
            <a:pPr algn="ctr"/>
            <a:r>
              <a:rPr lang="ru-RU" altLang="en-US" sz="4000" i="1">
                <a:solidFill>
                  <a:srgbClr val="00FF00"/>
                </a:solidFill>
                <a:latin typeface="Times" panose="020F07020304040A0204" pitchFamily="34" charset="0"/>
              </a:rPr>
              <a:t>Быт</a:t>
            </a:r>
            <a:r>
              <a:rPr lang="en-US" altLang="en-US" sz="4000" i="1">
                <a:solidFill>
                  <a:srgbClr val="00FF00"/>
                </a:solidFill>
                <a:latin typeface="Times" panose="020F07020304040A0204" pitchFamily="34" charset="0"/>
              </a:rPr>
              <a:t>. 12: 1-3</a:t>
            </a:r>
            <a:endParaRPr lang="en-US" altLang="en-US" sz="4000">
              <a:latin typeface="Times" panose="020F07020304040A0204" pitchFamily="34" charset="0"/>
            </a:endParaRPr>
          </a:p>
        </p:txBody>
      </p:sp>
      <p:sp>
        <p:nvSpPr>
          <p:cNvPr id="638992" name="Rectangle 16">
            <a:extLst>
              <a:ext uri="{FF2B5EF4-FFF2-40B4-BE49-F238E27FC236}">
                <a16:creationId xmlns:a16="http://schemas.microsoft.com/office/drawing/2014/main" id="{97243BA9-9388-2A29-E656-0B569B62FE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54725" y="3463925"/>
            <a:ext cx="2479675" cy="942975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ru-RU" altLang="en-US" sz="2800">
                <a:solidFill>
                  <a:srgbClr val="00FF00"/>
                </a:solidFill>
                <a:latin typeface="Times" panose="020F07020304040A0204" pitchFamily="34" charset="0"/>
              </a:rPr>
              <a:t>БЛАГОСЛО</a:t>
            </a:r>
            <a:r>
              <a:rPr lang="en-US" altLang="en-US" sz="2800">
                <a:solidFill>
                  <a:srgbClr val="00FF00"/>
                </a:solidFill>
                <a:latin typeface="Times" panose="020F07020304040A0204" pitchFamily="34" charset="0"/>
              </a:rPr>
              <a:t>-</a:t>
            </a:r>
          </a:p>
          <a:p>
            <a:r>
              <a:rPr lang="en-US" altLang="en-US" sz="2800">
                <a:solidFill>
                  <a:srgbClr val="00FF00"/>
                </a:solidFill>
                <a:latin typeface="Times" panose="020F07020304040A0204" pitchFamily="34" charset="0"/>
              </a:rPr>
              <a:t>    </a:t>
            </a:r>
            <a:r>
              <a:rPr lang="ru-RU" altLang="en-US" sz="2800">
                <a:solidFill>
                  <a:srgbClr val="00FF00"/>
                </a:solidFill>
                <a:latin typeface="Times" panose="020F07020304040A0204" pitchFamily="34" charset="0"/>
              </a:rPr>
              <a:t>ВЕНИЕ</a:t>
            </a:r>
            <a:endParaRPr lang="en-US" altLang="en-US" sz="2800">
              <a:solidFill>
                <a:srgbClr val="00FF00"/>
              </a:solidFill>
              <a:latin typeface="Times" panose="020F07020304040A0204" pitchFamily="34" charset="0"/>
            </a:endParaRPr>
          </a:p>
        </p:txBody>
      </p:sp>
      <p:sp>
        <p:nvSpPr>
          <p:cNvPr id="638993" name="Rectangle 17">
            <a:extLst>
              <a:ext uri="{FF2B5EF4-FFF2-40B4-BE49-F238E27FC236}">
                <a16:creationId xmlns:a16="http://schemas.microsoft.com/office/drawing/2014/main" id="{6004B601-8370-C445-6377-B62965B217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94063" y="4881563"/>
            <a:ext cx="2473325" cy="515937"/>
          </a:xfrm>
          <a:prstGeom prst="rect">
            <a:avLst/>
          </a:prstGeom>
          <a:noFill/>
          <a:ln>
            <a:noFill/>
          </a:ln>
          <a:effectLst>
            <a:outerShdw dist="81320" dir="2319588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en-US" sz="2800" i="1">
                <a:solidFill>
                  <a:srgbClr val="00FF00"/>
                </a:solidFill>
                <a:latin typeface="Times" panose="020F07020304040A0204" pitchFamily="34" charset="0"/>
              </a:rPr>
              <a:t>  2 </a:t>
            </a:r>
            <a:r>
              <a:rPr lang="ru-RU" altLang="en-US" sz="2800" i="1">
                <a:solidFill>
                  <a:srgbClr val="00FF00"/>
                </a:solidFill>
                <a:latin typeface="Times" panose="020F07020304040A0204" pitchFamily="34" charset="0"/>
              </a:rPr>
              <a:t>Цар.</a:t>
            </a:r>
            <a:r>
              <a:rPr lang="en-US" altLang="en-US" sz="2800" i="1">
                <a:solidFill>
                  <a:srgbClr val="00FF00"/>
                </a:solidFill>
                <a:latin typeface="Times" panose="020F07020304040A0204" pitchFamily="34" charset="0"/>
              </a:rPr>
              <a:t> 7: 4-16</a:t>
            </a:r>
          </a:p>
        </p:txBody>
      </p:sp>
      <p:sp>
        <p:nvSpPr>
          <p:cNvPr id="638994" name="Rectangle 18">
            <a:extLst>
              <a:ext uri="{FF2B5EF4-FFF2-40B4-BE49-F238E27FC236}">
                <a16:creationId xmlns:a16="http://schemas.microsoft.com/office/drawing/2014/main" id="{8B27CC13-885F-64AA-FC5B-40FD24F251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1825" y="4899025"/>
            <a:ext cx="2443163" cy="515938"/>
          </a:xfrm>
          <a:prstGeom prst="rect">
            <a:avLst/>
          </a:prstGeom>
          <a:noFill/>
          <a:ln>
            <a:noFill/>
          </a:ln>
          <a:effectLst>
            <a:outerShdw dist="81320" dir="2319588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2800" i="1">
                <a:solidFill>
                  <a:srgbClr val="00FF00"/>
                </a:solidFill>
                <a:latin typeface="Times" panose="020F07020304040A0204" pitchFamily="34" charset="0"/>
              </a:rPr>
              <a:t>Втор.</a:t>
            </a:r>
            <a:r>
              <a:rPr lang="en-US" altLang="en-US" sz="2800" i="1">
                <a:solidFill>
                  <a:srgbClr val="00FF00"/>
                </a:solidFill>
                <a:latin typeface="Times" panose="020F07020304040A0204" pitchFamily="34" charset="0"/>
              </a:rPr>
              <a:t> 30: 1-10</a:t>
            </a:r>
          </a:p>
        </p:txBody>
      </p:sp>
      <p:sp>
        <p:nvSpPr>
          <p:cNvPr id="638995" name="Rectangle 19">
            <a:extLst>
              <a:ext uri="{FF2B5EF4-FFF2-40B4-BE49-F238E27FC236}">
                <a16:creationId xmlns:a16="http://schemas.microsoft.com/office/drawing/2014/main" id="{137FD27C-29D2-E58A-4D22-5DB55EDFA7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1088" y="3675063"/>
            <a:ext cx="4997450" cy="5159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ru-RU" altLang="en-US" sz="2800">
                <a:solidFill>
                  <a:srgbClr val="00FF00"/>
                </a:solidFill>
                <a:latin typeface="Times" panose="020F07020304040A0204" pitchFamily="34" charset="0"/>
              </a:rPr>
              <a:t>ЗЕМЛЯ</a:t>
            </a:r>
            <a:r>
              <a:rPr lang="en-US" altLang="en-US" sz="2800">
                <a:solidFill>
                  <a:srgbClr val="00FF00"/>
                </a:solidFill>
                <a:latin typeface="Times" panose="020F07020304040A0204" pitchFamily="34" charset="0"/>
              </a:rPr>
              <a:t>   </a:t>
            </a:r>
            <a:r>
              <a:rPr lang="ru-RU" altLang="en-US" sz="2800">
                <a:solidFill>
                  <a:srgbClr val="00FF00"/>
                </a:solidFill>
                <a:latin typeface="Times" panose="020F07020304040A0204" pitchFamily="34" charset="0"/>
              </a:rPr>
              <a:t>       </a:t>
            </a:r>
            <a:r>
              <a:rPr lang="en-US" altLang="en-US" sz="2800">
                <a:solidFill>
                  <a:srgbClr val="00FF00"/>
                </a:solidFill>
                <a:latin typeface="Times" panose="020F07020304040A0204" pitchFamily="34" charset="0"/>
              </a:rPr>
              <a:t> </a:t>
            </a:r>
            <a:r>
              <a:rPr lang="ru-RU" altLang="en-US" sz="2800">
                <a:solidFill>
                  <a:srgbClr val="00FF00"/>
                </a:solidFill>
                <a:latin typeface="Times" panose="020F07020304040A0204" pitchFamily="34" charset="0"/>
              </a:rPr>
              <a:t>ПОТОМСТВО</a:t>
            </a:r>
            <a:endParaRPr lang="en-US" altLang="en-US" sz="2800">
              <a:solidFill>
                <a:srgbClr val="00FF00"/>
              </a:solidFill>
              <a:latin typeface="Times" panose="020F07020304040A0204" pitchFamily="34" charset="0"/>
            </a:endParaRPr>
          </a:p>
        </p:txBody>
      </p:sp>
    </p:spTree>
  </p:cSld>
  <p:clrMapOvr>
    <a:masterClrMapping/>
  </p:clrMapOvr>
  <p:transition spd="med">
    <p:fade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0026" name="Group 26">
            <a:extLst>
              <a:ext uri="{FF2B5EF4-FFF2-40B4-BE49-F238E27FC236}">
                <a16:creationId xmlns:a16="http://schemas.microsoft.com/office/drawing/2014/main" id="{919B124D-86E3-A7F1-4C6A-E0BC1A059F3B}"/>
              </a:ext>
            </a:extLst>
          </p:cNvPr>
          <p:cNvGrpSpPr>
            <a:grpSpLocks/>
          </p:cNvGrpSpPr>
          <p:nvPr/>
        </p:nvGrpSpPr>
        <p:grpSpPr bwMode="auto">
          <a:xfrm>
            <a:off x="11113" y="12700"/>
            <a:ext cx="2249487" cy="1955800"/>
            <a:chOff x="0" y="0"/>
            <a:chExt cx="1246" cy="1232"/>
          </a:xfrm>
        </p:grpSpPr>
        <p:sp>
          <p:nvSpPr>
            <p:cNvPr id="640027" name="Rectangle 27">
              <a:extLst>
                <a:ext uri="{FF2B5EF4-FFF2-40B4-BE49-F238E27FC236}">
                  <a16:creationId xmlns:a16="http://schemas.microsoft.com/office/drawing/2014/main" id="{AA5EFD56-A924-9562-4BDD-9DA137665E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246" cy="123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0028" name="Rectangle 28">
              <a:extLst>
                <a:ext uri="{FF2B5EF4-FFF2-40B4-BE49-F238E27FC236}">
                  <a16:creationId xmlns:a16="http://schemas.microsoft.com/office/drawing/2014/main" id="{08DE521F-9508-A421-8BED-D1B432FA59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6" y="202"/>
              <a:ext cx="1000" cy="1030"/>
            </a:xfrm>
            <a:prstGeom prst="rect">
              <a:avLst/>
            </a:prstGeom>
            <a:solidFill>
              <a:srgbClr val="47474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0029" name="Rectangle 29">
              <a:extLst>
                <a:ext uri="{FF2B5EF4-FFF2-40B4-BE49-F238E27FC236}">
                  <a16:creationId xmlns:a16="http://schemas.microsoft.com/office/drawing/2014/main" id="{FBA78758-D328-B742-8BF6-6B1052039D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172" cy="1165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40002" name="Rectangle 2">
            <a:extLst>
              <a:ext uri="{FF2B5EF4-FFF2-40B4-BE49-F238E27FC236}">
                <a16:creationId xmlns:a16="http://schemas.microsoft.com/office/drawing/2014/main" id="{7E185FA1-7AEC-8835-C37D-2EE69C1E10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6738" y="503238"/>
            <a:ext cx="8032750" cy="5807075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40003" name="Group 3">
            <a:extLst>
              <a:ext uri="{FF2B5EF4-FFF2-40B4-BE49-F238E27FC236}">
                <a16:creationId xmlns:a16="http://schemas.microsoft.com/office/drawing/2014/main" id="{A378C6D1-9C28-2025-22DE-610F7C8FC709}"/>
              </a:ext>
            </a:extLst>
          </p:cNvPr>
          <p:cNvGrpSpPr>
            <a:grpSpLocks/>
          </p:cNvGrpSpPr>
          <p:nvPr/>
        </p:nvGrpSpPr>
        <p:grpSpPr bwMode="auto">
          <a:xfrm>
            <a:off x="1785938" y="2208213"/>
            <a:ext cx="5519737" cy="981075"/>
            <a:chOff x="1125" y="1391"/>
            <a:chExt cx="3477" cy="618"/>
          </a:xfrm>
        </p:grpSpPr>
        <p:sp>
          <p:nvSpPr>
            <p:cNvPr id="640004" name="Line 4">
              <a:extLst>
                <a:ext uri="{FF2B5EF4-FFF2-40B4-BE49-F238E27FC236}">
                  <a16:creationId xmlns:a16="http://schemas.microsoft.com/office/drawing/2014/main" id="{82E7EEE4-C210-B9F9-E3B2-C4816C57343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58" y="1391"/>
              <a:ext cx="1" cy="497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0005" name="Line 5">
              <a:extLst>
                <a:ext uri="{FF2B5EF4-FFF2-40B4-BE49-F238E27FC236}">
                  <a16:creationId xmlns:a16="http://schemas.microsoft.com/office/drawing/2014/main" id="{2376A992-39C1-B25E-1733-CEAAAAEB55D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25" y="1906"/>
              <a:ext cx="3477" cy="0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0006" name="Line 6">
              <a:extLst>
                <a:ext uri="{FF2B5EF4-FFF2-40B4-BE49-F238E27FC236}">
                  <a16:creationId xmlns:a16="http://schemas.microsoft.com/office/drawing/2014/main" id="{29FCD09D-1AEC-54A6-8373-D237AF9EE87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87" y="1913"/>
              <a:ext cx="0" cy="86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0007" name="Line 7">
              <a:extLst>
                <a:ext uri="{FF2B5EF4-FFF2-40B4-BE49-F238E27FC236}">
                  <a16:creationId xmlns:a16="http://schemas.microsoft.com/office/drawing/2014/main" id="{91FCED15-F670-763D-60EB-E614393533B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59" y="1923"/>
              <a:ext cx="0" cy="86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0008" name="Line 8">
              <a:extLst>
                <a:ext uri="{FF2B5EF4-FFF2-40B4-BE49-F238E27FC236}">
                  <a16:creationId xmlns:a16="http://schemas.microsoft.com/office/drawing/2014/main" id="{AB3C5C90-58D2-4A7F-C5D1-1E94D635980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40" y="1912"/>
              <a:ext cx="0" cy="86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40009" name="Rectangle 9">
            <a:extLst>
              <a:ext uri="{FF2B5EF4-FFF2-40B4-BE49-F238E27FC236}">
                <a16:creationId xmlns:a16="http://schemas.microsoft.com/office/drawing/2014/main" id="{8890A072-72F6-1B0E-9A3C-36C18ADCD5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5000" y="3468688"/>
            <a:ext cx="7840663" cy="2143125"/>
          </a:xfrm>
          <a:prstGeom prst="rect">
            <a:avLst/>
          </a:prstGeom>
          <a:gradFill rotWithShape="1">
            <a:gsLst>
              <a:gs pos="0">
                <a:srgbClr val="33CC33">
                  <a:gamma/>
                  <a:shade val="0"/>
                  <a:invGamma/>
                </a:srgbClr>
              </a:gs>
              <a:gs pos="50000">
                <a:srgbClr val="33CC33"/>
              </a:gs>
              <a:gs pos="100000">
                <a:srgbClr val="33CC33">
                  <a:gamma/>
                  <a:shade val="0"/>
                  <a:invGamma/>
                </a:srgbClr>
              </a:gs>
            </a:gsLst>
            <a:lin ang="5400000" scaled="1"/>
          </a:gradFill>
          <a:ln w="50800">
            <a:solidFill>
              <a:srgbClr val="FAFD00"/>
            </a:solidFill>
            <a:miter lim="800000"/>
            <a:headEnd/>
            <a:tailEnd/>
          </a:ln>
          <a:effectLst>
            <a:outerShdw dist="125724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640010" name="Text Box 10">
            <a:extLst>
              <a:ext uri="{FF2B5EF4-FFF2-40B4-BE49-F238E27FC236}">
                <a16:creationId xmlns:a16="http://schemas.microsoft.com/office/drawing/2014/main" id="{33708A60-CF61-50CB-50BA-2B8C55824D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8550" y="90488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640011" name="Rectangle 11">
            <a:extLst>
              <a:ext uri="{FF2B5EF4-FFF2-40B4-BE49-F238E27FC236}">
                <a16:creationId xmlns:a16="http://schemas.microsoft.com/office/drawing/2014/main" id="{866240A9-07D1-7065-2A0D-B203E7525D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8177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60</a:t>
            </a:r>
          </a:p>
        </p:txBody>
      </p:sp>
      <p:sp>
        <p:nvSpPr>
          <p:cNvPr id="640012" name="Text Box 12">
            <a:extLst>
              <a:ext uri="{FF2B5EF4-FFF2-40B4-BE49-F238E27FC236}">
                <a16:creationId xmlns:a16="http://schemas.microsoft.com/office/drawing/2014/main" id="{5F40462E-8D05-AACD-04FC-C73FE670A6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97713" y="6284913"/>
            <a:ext cx="143668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en-US" sz="1200">
                <a:solidFill>
                  <a:schemeClr val="tx1"/>
                </a:solidFill>
                <a:latin typeface="Arial" panose="020B0604020202020204" pitchFamily="34" charset="0"/>
              </a:rPr>
              <a:t>Пособие с</a:t>
            </a: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. 39-41</a:t>
            </a:r>
          </a:p>
        </p:txBody>
      </p:sp>
      <p:sp>
        <p:nvSpPr>
          <p:cNvPr id="640013" name="Rectangle 13">
            <a:extLst>
              <a:ext uri="{FF2B5EF4-FFF2-40B4-BE49-F238E27FC236}">
                <a16:creationId xmlns:a16="http://schemas.microsoft.com/office/drawing/2014/main" id="{86FD514B-FB54-95E7-0D73-8CBD2800E6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46788" y="4916488"/>
            <a:ext cx="2363787" cy="515937"/>
          </a:xfrm>
          <a:prstGeom prst="rect">
            <a:avLst/>
          </a:prstGeom>
          <a:noFill/>
          <a:ln>
            <a:noFill/>
          </a:ln>
          <a:effectLst>
            <a:outerShdw dist="81320" dir="2319588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2800" i="1">
                <a:solidFill>
                  <a:srgbClr val="00FF00"/>
                </a:solidFill>
                <a:latin typeface="Times" panose="020F07020304040A0204" pitchFamily="34" charset="0"/>
              </a:rPr>
              <a:t>Иер.</a:t>
            </a:r>
            <a:r>
              <a:rPr lang="en-US" altLang="en-US" sz="2800" i="1">
                <a:solidFill>
                  <a:srgbClr val="00FF00"/>
                </a:solidFill>
                <a:latin typeface="Times" panose="020F07020304040A0204" pitchFamily="34" charset="0"/>
              </a:rPr>
              <a:t> 31: 31-33</a:t>
            </a:r>
          </a:p>
        </p:txBody>
      </p:sp>
      <p:sp>
        <p:nvSpPr>
          <p:cNvPr id="640014" name="Rectangle 14">
            <a:extLst>
              <a:ext uri="{FF2B5EF4-FFF2-40B4-BE49-F238E27FC236}">
                <a16:creationId xmlns:a16="http://schemas.microsoft.com/office/drawing/2014/main" id="{6D119A92-1991-A447-769D-83CB7A9931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8650" y="4202113"/>
            <a:ext cx="7743825" cy="69850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ru-RU" altLang="en-US" sz="3200">
                <a:solidFill>
                  <a:srgbClr val="FAFD00"/>
                </a:solidFill>
                <a:latin typeface="Arial" panose="020B0604020202020204" pitchFamily="34" charset="0"/>
              </a:rPr>
              <a:t>Земельный</a:t>
            </a:r>
            <a:r>
              <a:rPr lang="en-US" altLang="en-US" sz="4000">
                <a:solidFill>
                  <a:srgbClr val="FAFD00"/>
                </a:solidFill>
                <a:latin typeface="Arial" panose="020B0604020202020204" pitchFamily="34" charset="0"/>
              </a:rPr>
              <a:t>  </a:t>
            </a:r>
            <a:r>
              <a:rPr lang="ru-RU" altLang="en-US" sz="4000">
                <a:solidFill>
                  <a:srgbClr val="FAFD00"/>
                </a:solidFill>
                <a:latin typeface="Arial" panose="020B0604020202020204" pitchFamily="34" charset="0"/>
              </a:rPr>
              <a:t>  </a:t>
            </a:r>
            <a:r>
              <a:rPr lang="en-US" altLang="en-US" sz="4000">
                <a:solidFill>
                  <a:srgbClr val="FAFD00"/>
                </a:solidFill>
                <a:latin typeface="Arial" panose="020B0604020202020204" pitchFamily="34" charset="0"/>
              </a:rPr>
              <a:t> </a:t>
            </a:r>
            <a:r>
              <a:rPr lang="ru-RU" altLang="en-US" sz="3200">
                <a:solidFill>
                  <a:srgbClr val="FAFD00"/>
                </a:solidFill>
                <a:latin typeface="Arial" panose="020B0604020202020204" pitchFamily="34" charset="0"/>
              </a:rPr>
              <a:t>Давидов</a:t>
            </a:r>
            <a:r>
              <a:rPr lang="en-US" altLang="en-US" sz="4000">
                <a:solidFill>
                  <a:srgbClr val="FAFD00"/>
                </a:solidFill>
                <a:latin typeface="Arial" panose="020B0604020202020204" pitchFamily="34" charset="0"/>
              </a:rPr>
              <a:t>       </a:t>
            </a:r>
            <a:r>
              <a:rPr lang="ru-RU" altLang="en-US" sz="3200">
                <a:solidFill>
                  <a:srgbClr val="FAFD00"/>
                </a:solidFill>
                <a:latin typeface="Arial" panose="020B0604020202020204" pitchFamily="34" charset="0"/>
              </a:rPr>
              <a:t>Новый</a:t>
            </a:r>
            <a:endParaRPr lang="en-US" altLang="en-US" sz="3200">
              <a:solidFill>
                <a:srgbClr val="FAFD00"/>
              </a:solidFill>
              <a:latin typeface="Arial" panose="020B0604020202020204" pitchFamily="34" charset="0"/>
            </a:endParaRPr>
          </a:p>
        </p:txBody>
      </p:sp>
      <p:sp>
        <p:nvSpPr>
          <p:cNvPr id="640015" name="Text Box 15">
            <a:extLst>
              <a:ext uri="{FF2B5EF4-FFF2-40B4-BE49-F238E27FC236}">
                <a16:creationId xmlns:a16="http://schemas.microsoft.com/office/drawing/2014/main" id="{9F497E93-0D21-1E31-DFD3-254FADE69A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6775" y="661988"/>
            <a:ext cx="7264400" cy="1311275"/>
          </a:xfrm>
          <a:prstGeom prst="rect">
            <a:avLst/>
          </a:prstGeom>
          <a:noFill/>
          <a:ln>
            <a:noFill/>
          </a:ln>
          <a:effectLst>
            <a:outerShdw dist="125724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en-US" sz="4000">
                <a:solidFill>
                  <a:srgbClr val="FAFD00"/>
                </a:solidFill>
                <a:latin typeface="Times" panose="020F07020304040A0204" pitchFamily="34" charset="0"/>
              </a:rPr>
              <a:t>Авраамов Завет</a:t>
            </a:r>
            <a:endParaRPr lang="en-US" altLang="en-US" sz="4000">
              <a:solidFill>
                <a:srgbClr val="FAFD00"/>
              </a:solidFill>
              <a:latin typeface="Times" panose="020F07020304040A0204" pitchFamily="34" charset="0"/>
            </a:endParaRPr>
          </a:p>
          <a:p>
            <a:pPr algn="ctr"/>
            <a:r>
              <a:rPr lang="ru-RU" altLang="en-US" sz="4000" i="1">
                <a:solidFill>
                  <a:srgbClr val="00FF00"/>
                </a:solidFill>
                <a:latin typeface="Times" panose="020F07020304040A0204" pitchFamily="34" charset="0"/>
              </a:rPr>
              <a:t>Быт</a:t>
            </a:r>
            <a:r>
              <a:rPr lang="en-US" altLang="en-US" sz="4000" i="1">
                <a:solidFill>
                  <a:srgbClr val="00FF00"/>
                </a:solidFill>
                <a:latin typeface="Times" panose="020F07020304040A0204" pitchFamily="34" charset="0"/>
              </a:rPr>
              <a:t>. 12: 1-3</a:t>
            </a:r>
            <a:endParaRPr lang="en-US" altLang="en-US" sz="4000">
              <a:latin typeface="Times" panose="020F07020304040A0204" pitchFamily="34" charset="0"/>
            </a:endParaRPr>
          </a:p>
        </p:txBody>
      </p:sp>
      <p:sp>
        <p:nvSpPr>
          <p:cNvPr id="640016" name="Rectangle 16">
            <a:extLst>
              <a:ext uri="{FF2B5EF4-FFF2-40B4-BE49-F238E27FC236}">
                <a16:creationId xmlns:a16="http://schemas.microsoft.com/office/drawing/2014/main" id="{D7B64420-69F0-A5B7-CA78-8B88FED048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54725" y="3463925"/>
            <a:ext cx="2479675" cy="942975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ru-RU" altLang="en-US" sz="2800">
                <a:solidFill>
                  <a:srgbClr val="00FF00"/>
                </a:solidFill>
                <a:latin typeface="Times" panose="020F07020304040A0204" pitchFamily="34" charset="0"/>
              </a:rPr>
              <a:t>БЛАГОСЛО</a:t>
            </a:r>
            <a:r>
              <a:rPr lang="en-US" altLang="en-US" sz="2800">
                <a:solidFill>
                  <a:srgbClr val="00FF00"/>
                </a:solidFill>
                <a:latin typeface="Times" panose="020F07020304040A0204" pitchFamily="34" charset="0"/>
              </a:rPr>
              <a:t>-</a:t>
            </a:r>
          </a:p>
          <a:p>
            <a:r>
              <a:rPr lang="en-US" altLang="en-US" sz="2800">
                <a:solidFill>
                  <a:srgbClr val="00FF00"/>
                </a:solidFill>
                <a:latin typeface="Times" panose="020F07020304040A0204" pitchFamily="34" charset="0"/>
              </a:rPr>
              <a:t>    </a:t>
            </a:r>
            <a:r>
              <a:rPr lang="ru-RU" altLang="en-US" sz="2800">
                <a:solidFill>
                  <a:srgbClr val="00FF00"/>
                </a:solidFill>
                <a:latin typeface="Times" panose="020F07020304040A0204" pitchFamily="34" charset="0"/>
              </a:rPr>
              <a:t>ВЕНИЕ</a:t>
            </a:r>
            <a:endParaRPr lang="en-US" altLang="en-US" sz="2800">
              <a:solidFill>
                <a:srgbClr val="00FF00"/>
              </a:solidFill>
              <a:latin typeface="Times" panose="020F07020304040A0204" pitchFamily="34" charset="0"/>
            </a:endParaRPr>
          </a:p>
        </p:txBody>
      </p:sp>
      <p:sp>
        <p:nvSpPr>
          <p:cNvPr id="640017" name="Rectangle 17">
            <a:extLst>
              <a:ext uri="{FF2B5EF4-FFF2-40B4-BE49-F238E27FC236}">
                <a16:creationId xmlns:a16="http://schemas.microsoft.com/office/drawing/2014/main" id="{C25973C1-DBFF-0ADE-3F82-D7461E1001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94063" y="4881563"/>
            <a:ext cx="2473325" cy="515937"/>
          </a:xfrm>
          <a:prstGeom prst="rect">
            <a:avLst/>
          </a:prstGeom>
          <a:noFill/>
          <a:ln>
            <a:noFill/>
          </a:ln>
          <a:effectLst>
            <a:outerShdw dist="81320" dir="2319588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en-US" sz="2800" i="1">
                <a:solidFill>
                  <a:srgbClr val="00FF00"/>
                </a:solidFill>
                <a:latin typeface="Times" panose="020F07020304040A0204" pitchFamily="34" charset="0"/>
              </a:rPr>
              <a:t>  2 </a:t>
            </a:r>
            <a:r>
              <a:rPr lang="ru-RU" altLang="en-US" sz="2800" i="1">
                <a:solidFill>
                  <a:srgbClr val="00FF00"/>
                </a:solidFill>
                <a:latin typeface="Times" panose="020F07020304040A0204" pitchFamily="34" charset="0"/>
              </a:rPr>
              <a:t>Цар.</a:t>
            </a:r>
            <a:r>
              <a:rPr lang="en-US" altLang="en-US" sz="2800" i="1">
                <a:solidFill>
                  <a:srgbClr val="00FF00"/>
                </a:solidFill>
                <a:latin typeface="Times" panose="020F07020304040A0204" pitchFamily="34" charset="0"/>
              </a:rPr>
              <a:t> 7: 4-16</a:t>
            </a:r>
          </a:p>
        </p:txBody>
      </p:sp>
      <p:sp>
        <p:nvSpPr>
          <p:cNvPr id="640018" name="Rectangle 18">
            <a:extLst>
              <a:ext uri="{FF2B5EF4-FFF2-40B4-BE49-F238E27FC236}">
                <a16:creationId xmlns:a16="http://schemas.microsoft.com/office/drawing/2014/main" id="{800EA9A7-93F3-6914-B2D1-F93A51185F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1825" y="4899025"/>
            <a:ext cx="2443163" cy="515938"/>
          </a:xfrm>
          <a:prstGeom prst="rect">
            <a:avLst/>
          </a:prstGeom>
          <a:noFill/>
          <a:ln>
            <a:noFill/>
          </a:ln>
          <a:effectLst>
            <a:outerShdw dist="81320" dir="2319588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2800" i="1">
                <a:solidFill>
                  <a:srgbClr val="00FF00"/>
                </a:solidFill>
                <a:latin typeface="Times" panose="020F07020304040A0204" pitchFamily="34" charset="0"/>
              </a:rPr>
              <a:t>Втор.</a:t>
            </a:r>
            <a:r>
              <a:rPr lang="en-US" altLang="en-US" sz="2800" i="1">
                <a:solidFill>
                  <a:srgbClr val="00FF00"/>
                </a:solidFill>
                <a:latin typeface="Times" panose="020F07020304040A0204" pitchFamily="34" charset="0"/>
              </a:rPr>
              <a:t> 30: 1-10</a:t>
            </a:r>
          </a:p>
        </p:txBody>
      </p:sp>
      <p:sp>
        <p:nvSpPr>
          <p:cNvPr id="640019" name="Rectangle 19">
            <a:extLst>
              <a:ext uri="{FF2B5EF4-FFF2-40B4-BE49-F238E27FC236}">
                <a16:creationId xmlns:a16="http://schemas.microsoft.com/office/drawing/2014/main" id="{5A73477A-431B-DA0A-71AE-39F881CBF1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1088" y="3675063"/>
            <a:ext cx="4997450" cy="5159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ru-RU" altLang="en-US" sz="2800">
                <a:solidFill>
                  <a:srgbClr val="00FF00"/>
                </a:solidFill>
                <a:latin typeface="Times" panose="020F07020304040A0204" pitchFamily="34" charset="0"/>
              </a:rPr>
              <a:t>ЗЕМЛЯ</a:t>
            </a:r>
            <a:r>
              <a:rPr lang="en-US" altLang="en-US" sz="2800">
                <a:solidFill>
                  <a:srgbClr val="00FF00"/>
                </a:solidFill>
                <a:latin typeface="Times" panose="020F07020304040A0204" pitchFamily="34" charset="0"/>
              </a:rPr>
              <a:t>   </a:t>
            </a:r>
            <a:r>
              <a:rPr lang="ru-RU" altLang="en-US" sz="2800">
                <a:solidFill>
                  <a:srgbClr val="00FF00"/>
                </a:solidFill>
                <a:latin typeface="Times" panose="020F07020304040A0204" pitchFamily="34" charset="0"/>
              </a:rPr>
              <a:t>       </a:t>
            </a:r>
            <a:r>
              <a:rPr lang="en-US" altLang="en-US" sz="2800">
                <a:solidFill>
                  <a:srgbClr val="00FF00"/>
                </a:solidFill>
                <a:latin typeface="Times" panose="020F07020304040A0204" pitchFamily="34" charset="0"/>
              </a:rPr>
              <a:t> </a:t>
            </a:r>
            <a:r>
              <a:rPr lang="ru-RU" altLang="en-US" sz="2800">
                <a:solidFill>
                  <a:srgbClr val="00FF00"/>
                </a:solidFill>
                <a:latin typeface="Times" panose="020F07020304040A0204" pitchFamily="34" charset="0"/>
              </a:rPr>
              <a:t>ПОТОМСТВО</a:t>
            </a:r>
            <a:endParaRPr lang="en-US" altLang="en-US" sz="2800">
              <a:solidFill>
                <a:srgbClr val="00FF00"/>
              </a:solidFill>
              <a:latin typeface="Times" panose="020F07020304040A0204" pitchFamily="34" charset="0"/>
            </a:endParaRPr>
          </a:p>
        </p:txBody>
      </p:sp>
      <p:grpSp>
        <p:nvGrpSpPr>
          <p:cNvPr id="640020" name="Group 20">
            <a:extLst>
              <a:ext uri="{FF2B5EF4-FFF2-40B4-BE49-F238E27FC236}">
                <a16:creationId xmlns:a16="http://schemas.microsoft.com/office/drawing/2014/main" id="{F107ED1D-3F9D-1155-86B2-3FE82736CB4B}"/>
              </a:ext>
            </a:extLst>
          </p:cNvPr>
          <p:cNvGrpSpPr>
            <a:grpSpLocks/>
          </p:cNvGrpSpPr>
          <p:nvPr/>
        </p:nvGrpSpPr>
        <p:grpSpPr bwMode="auto">
          <a:xfrm>
            <a:off x="260350" y="3027363"/>
            <a:ext cx="3187700" cy="3022600"/>
            <a:chOff x="164" y="1907"/>
            <a:chExt cx="2008" cy="1904"/>
          </a:xfrm>
        </p:grpSpPr>
        <p:sp>
          <p:nvSpPr>
            <p:cNvPr id="640021" name="AutoShape 21">
              <a:extLst>
                <a:ext uri="{FF2B5EF4-FFF2-40B4-BE49-F238E27FC236}">
                  <a16:creationId xmlns:a16="http://schemas.microsoft.com/office/drawing/2014/main" id="{80A7ADE0-FF13-A2BB-86EF-ACB0576743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2" y="2055"/>
              <a:ext cx="1708" cy="1612"/>
            </a:xfrm>
            <a:prstGeom prst="roundRect">
              <a:avLst>
                <a:gd name="adj" fmla="val 16667"/>
              </a:avLst>
            </a:prstGeom>
            <a:noFill/>
            <a:ln w="101600">
              <a:solidFill>
                <a:srgbClr val="00CCFF"/>
              </a:solidFill>
              <a:round/>
              <a:headEnd/>
              <a:tailEnd/>
            </a:ln>
            <a:effectLst>
              <a:outerShdw dist="99190" dir="3011666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0022" name="AutoShape 22">
              <a:extLst>
                <a:ext uri="{FF2B5EF4-FFF2-40B4-BE49-F238E27FC236}">
                  <a16:creationId xmlns:a16="http://schemas.microsoft.com/office/drawing/2014/main" id="{3796FFBE-08AB-C1E2-A59D-2D531714BA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4" y="1907"/>
              <a:ext cx="2008" cy="1904"/>
            </a:xfrm>
            <a:prstGeom prst="roundRect">
              <a:avLst>
                <a:gd name="adj" fmla="val 16667"/>
              </a:avLst>
            </a:prstGeom>
            <a:noFill/>
            <a:ln w="101600">
              <a:solidFill>
                <a:schemeClr val="tx1"/>
              </a:solidFill>
              <a:round/>
              <a:headEnd/>
              <a:tailEnd/>
            </a:ln>
            <a:effectLst>
              <a:outerShdw dist="99190" dir="3011666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0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400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400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400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400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4903" name="Group 23">
            <a:extLst>
              <a:ext uri="{FF2B5EF4-FFF2-40B4-BE49-F238E27FC236}">
                <a16:creationId xmlns:a16="http://schemas.microsoft.com/office/drawing/2014/main" id="{A972AC0F-FDE8-6328-6D00-D1513D66DECB}"/>
              </a:ext>
            </a:extLst>
          </p:cNvPr>
          <p:cNvGrpSpPr>
            <a:grpSpLocks/>
          </p:cNvGrpSpPr>
          <p:nvPr/>
        </p:nvGrpSpPr>
        <p:grpSpPr bwMode="auto">
          <a:xfrm>
            <a:off x="11113" y="12700"/>
            <a:ext cx="2249487" cy="1955800"/>
            <a:chOff x="0" y="0"/>
            <a:chExt cx="1246" cy="1232"/>
          </a:xfrm>
        </p:grpSpPr>
        <p:sp>
          <p:nvSpPr>
            <p:cNvPr id="634904" name="Rectangle 24">
              <a:extLst>
                <a:ext uri="{FF2B5EF4-FFF2-40B4-BE49-F238E27FC236}">
                  <a16:creationId xmlns:a16="http://schemas.microsoft.com/office/drawing/2014/main" id="{8B715E4E-5C36-408A-281A-B1822B455B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246" cy="123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4905" name="Rectangle 25">
              <a:extLst>
                <a:ext uri="{FF2B5EF4-FFF2-40B4-BE49-F238E27FC236}">
                  <a16:creationId xmlns:a16="http://schemas.microsoft.com/office/drawing/2014/main" id="{FD5E5E34-58CB-A377-D763-AD2CB1DF70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6" y="202"/>
              <a:ext cx="1000" cy="1030"/>
            </a:xfrm>
            <a:prstGeom prst="rect">
              <a:avLst/>
            </a:prstGeom>
            <a:solidFill>
              <a:srgbClr val="47474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4906" name="Rectangle 26">
              <a:extLst>
                <a:ext uri="{FF2B5EF4-FFF2-40B4-BE49-F238E27FC236}">
                  <a16:creationId xmlns:a16="http://schemas.microsoft.com/office/drawing/2014/main" id="{4840A7FF-7D5B-9F82-2FF6-FA4C8CCB0B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172" cy="1165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34882" name="Rectangle 2">
            <a:extLst>
              <a:ext uri="{FF2B5EF4-FFF2-40B4-BE49-F238E27FC236}">
                <a16:creationId xmlns:a16="http://schemas.microsoft.com/office/drawing/2014/main" id="{9FDC26BF-7888-CF4F-62B5-47ABD6FB1C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6738" y="503238"/>
            <a:ext cx="8032750" cy="5807075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34883" name="Group 3">
            <a:extLst>
              <a:ext uri="{FF2B5EF4-FFF2-40B4-BE49-F238E27FC236}">
                <a16:creationId xmlns:a16="http://schemas.microsoft.com/office/drawing/2014/main" id="{3644D1AB-BD19-8A52-8DD2-F6F55A30CFF2}"/>
              </a:ext>
            </a:extLst>
          </p:cNvPr>
          <p:cNvGrpSpPr>
            <a:grpSpLocks/>
          </p:cNvGrpSpPr>
          <p:nvPr/>
        </p:nvGrpSpPr>
        <p:grpSpPr bwMode="auto">
          <a:xfrm>
            <a:off x="1785938" y="2208213"/>
            <a:ext cx="5519737" cy="981075"/>
            <a:chOff x="1125" y="1391"/>
            <a:chExt cx="3477" cy="618"/>
          </a:xfrm>
        </p:grpSpPr>
        <p:sp>
          <p:nvSpPr>
            <p:cNvPr id="634884" name="Line 4">
              <a:extLst>
                <a:ext uri="{FF2B5EF4-FFF2-40B4-BE49-F238E27FC236}">
                  <a16:creationId xmlns:a16="http://schemas.microsoft.com/office/drawing/2014/main" id="{77A2F4B5-D8BE-FF7E-C590-3995B61F821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58" y="1391"/>
              <a:ext cx="1" cy="497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4885" name="Line 5">
              <a:extLst>
                <a:ext uri="{FF2B5EF4-FFF2-40B4-BE49-F238E27FC236}">
                  <a16:creationId xmlns:a16="http://schemas.microsoft.com/office/drawing/2014/main" id="{9A6850E2-4FB6-240D-7496-0BEBFF904C9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25" y="1906"/>
              <a:ext cx="3477" cy="0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4886" name="Line 6">
              <a:extLst>
                <a:ext uri="{FF2B5EF4-FFF2-40B4-BE49-F238E27FC236}">
                  <a16:creationId xmlns:a16="http://schemas.microsoft.com/office/drawing/2014/main" id="{D44D76FF-253E-6F70-CF7D-683ACB1B4D5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87" y="1913"/>
              <a:ext cx="0" cy="86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4887" name="Line 7">
              <a:extLst>
                <a:ext uri="{FF2B5EF4-FFF2-40B4-BE49-F238E27FC236}">
                  <a16:creationId xmlns:a16="http://schemas.microsoft.com/office/drawing/2014/main" id="{F91010C8-0F15-38D0-2E42-499E55B355F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59" y="1923"/>
              <a:ext cx="0" cy="86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4888" name="Line 8">
              <a:extLst>
                <a:ext uri="{FF2B5EF4-FFF2-40B4-BE49-F238E27FC236}">
                  <a16:creationId xmlns:a16="http://schemas.microsoft.com/office/drawing/2014/main" id="{A03E2D7E-B7F9-C03C-481C-478424FFDFB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40" y="1912"/>
              <a:ext cx="0" cy="86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34889" name="Rectangle 9">
            <a:extLst>
              <a:ext uri="{FF2B5EF4-FFF2-40B4-BE49-F238E27FC236}">
                <a16:creationId xmlns:a16="http://schemas.microsoft.com/office/drawing/2014/main" id="{E80A4016-DAA8-1F6E-673F-ACFDC9E26A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5000" y="3468688"/>
            <a:ext cx="7840663" cy="2143125"/>
          </a:xfrm>
          <a:prstGeom prst="rect">
            <a:avLst/>
          </a:prstGeom>
          <a:gradFill rotWithShape="1">
            <a:gsLst>
              <a:gs pos="0">
                <a:srgbClr val="33CC33">
                  <a:gamma/>
                  <a:shade val="0"/>
                  <a:invGamma/>
                </a:srgbClr>
              </a:gs>
              <a:gs pos="50000">
                <a:srgbClr val="33CC33"/>
              </a:gs>
              <a:gs pos="100000">
                <a:srgbClr val="33CC33">
                  <a:gamma/>
                  <a:shade val="0"/>
                  <a:invGamma/>
                </a:srgbClr>
              </a:gs>
            </a:gsLst>
            <a:lin ang="5400000" scaled="1"/>
          </a:gradFill>
          <a:ln w="50800">
            <a:solidFill>
              <a:srgbClr val="FAFD00"/>
            </a:solidFill>
            <a:miter lim="800000"/>
            <a:headEnd/>
            <a:tailEnd/>
          </a:ln>
          <a:effectLst>
            <a:outerShdw dist="125724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634890" name="Text Box 10">
            <a:extLst>
              <a:ext uri="{FF2B5EF4-FFF2-40B4-BE49-F238E27FC236}">
                <a16:creationId xmlns:a16="http://schemas.microsoft.com/office/drawing/2014/main" id="{CF7E8C9B-5062-024A-CEA9-65FFF46F59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8550" y="90488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634891" name="Rectangle 11">
            <a:extLst>
              <a:ext uri="{FF2B5EF4-FFF2-40B4-BE49-F238E27FC236}">
                <a16:creationId xmlns:a16="http://schemas.microsoft.com/office/drawing/2014/main" id="{3983B640-BF58-26D3-7D8B-96A849619D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8177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61</a:t>
            </a:r>
          </a:p>
        </p:txBody>
      </p:sp>
      <p:sp>
        <p:nvSpPr>
          <p:cNvPr id="634892" name="Text Box 12">
            <a:extLst>
              <a:ext uri="{FF2B5EF4-FFF2-40B4-BE49-F238E27FC236}">
                <a16:creationId xmlns:a16="http://schemas.microsoft.com/office/drawing/2014/main" id="{DDAA2101-A82C-C191-377F-2A90D102C3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97713" y="6284913"/>
            <a:ext cx="143668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en-US" sz="1200">
                <a:solidFill>
                  <a:schemeClr val="tx1"/>
                </a:solidFill>
                <a:latin typeface="Arial" panose="020B0604020202020204" pitchFamily="34" charset="0"/>
              </a:rPr>
              <a:t>Пособие с</a:t>
            </a: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. 39-41</a:t>
            </a:r>
          </a:p>
        </p:txBody>
      </p:sp>
      <p:sp>
        <p:nvSpPr>
          <p:cNvPr id="634893" name="Rectangle 13">
            <a:extLst>
              <a:ext uri="{FF2B5EF4-FFF2-40B4-BE49-F238E27FC236}">
                <a16:creationId xmlns:a16="http://schemas.microsoft.com/office/drawing/2014/main" id="{6EEBF6D2-902C-05A4-4E39-5CAFFC960E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46788" y="4916488"/>
            <a:ext cx="2363787" cy="515937"/>
          </a:xfrm>
          <a:prstGeom prst="rect">
            <a:avLst/>
          </a:prstGeom>
          <a:noFill/>
          <a:ln>
            <a:noFill/>
          </a:ln>
          <a:effectLst>
            <a:outerShdw dist="81320" dir="2319588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2800" i="1">
                <a:solidFill>
                  <a:srgbClr val="00FF00"/>
                </a:solidFill>
                <a:latin typeface="Times" panose="020F07020304040A0204" pitchFamily="34" charset="0"/>
              </a:rPr>
              <a:t>Иер.</a:t>
            </a:r>
            <a:r>
              <a:rPr lang="en-US" altLang="en-US" sz="2800" i="1">
                <a:solidFill>
                  <a:srgbClr val="00FF00"/>
                </a:solidFill>
                <a:latin typeface="Times" panose="020F07020304040A0204" pitchFamily="34" charset="0"/>
              </a:rPr>
              <a:t> 31: 31-33</a:t>
            </a:r>
          </a:p>
        </p:txBody>
      </p:sp>
      <p:sp>
        <p:nvSpPr>
          <p:cNvPr id="634894" name="Rectangle 14">
            <a:extLst>
              <a:ext uri="{FF2B5EF4-FFF2-40B4-BE49-F238E27FC236}">
                <a16:creationId xmlns:a16="http://schemas.microsoft.com/office/drawing/2014/main" id="{42FFAE0B-85EE-A9EB-257C-E9B9B0009F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8650" y="4202113"/>
            <a:ext cx="7743825" cy="69850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ru-RU" altLang="en-US" sz="3200">
                <a:solidFill>
                  <a:srgbClr val="FAFD00"/>
                </a:solidFill>
                <a:latin typeface="Arial" panose="020B0604020202020204" pitchFamily="34" charset="0"/>
              </a:rPr>
              <a:t>Земельный</a:t>
            </a:r>
            <a:r>
              <a:rPr lang="en-US" altLang="en-US" sz="4000">
                <a:solidFill>
                  <a:srgbClr val="FAFD00"/>
                </a:solidFill>
                <a:latin typeface="Arial" panose="020B0604020202020204" pitchFamily="34" charset="0"/>
              </a:rPr>
              <a:t>  </a:t>
            </a:r>
            <a:r>
              <a:rPr lang="ru-RU" altLang="en-US" sz="4000">
                <a:solidFill>
                  <a:srgbClr val="FAFD00"/>
                </a:solidFill>
                <a:latin typeface="Arial" panose="020B0604020202020204" pitchFamily="34" charset="0"/>
              </a:rPr>
              <a:t>  </a:t>
            </a:r>
            <a:r>
              <a:rPr lang="en-US" altLang="en-US" sz="4000">
                <a:solidFill>
                  <a:srgbClr val="FAFD00"/>
                </a:solidFill>
                <a:latin typeface="Arial" panose="020B0604020202020204" pitchFamily="34" charset="0"/>
              </a:rPr>
              <a:t> </a:t>
            </a:r>
            <a:r>
              <a:rPr lang="ru-RU" altLang="en-US" sz="3200">
                <a:solidFill>
                  <a:srgbClr val="FAFD00"/>
                </a:solidFill>
                <a:latin typeface="Arial" panose="020B0604020202020204" pitchFamily="34" charset="0"/>
              </a:rPr>
              <a:t>Давидов</a:t>
            </a:r>
            <a:r>
              <a:rPr lang="en-US" altLang="en-US" sz="4000">
                <a:solidFill>
                  <a:srgbClr val="FAFD00"/>
                </a:solidFill>
                <a:latin typeface="Arial" panose="020B0604020202020204" pitchFamily="34" charset="0"/>
              </a:rPr>
              <a:t>       </a:t>
            </a:r>
            <a:r>
              <a:rPr lang="ru-RU" altLang="en-US" sz="3200">
                <a:solidFill>
                  <a:srgbClr val="FAFD00"/>
                </a:solidFill>
                <a:latin typeface="Arial" panose="020B0604020202020204" pitchFamily="34" charset="0"/>
              </a:rPr>
              <a:t>Новый</a:t>
            </a:r>
            <a:endParaRPr lang="en-US" altLang="en-US" sz="3200">
              <a:solidFill>
                <a:srgbClr val="FAFD00"/>
              </a:solidFill>
              <a:latin typeface="Arial" panose="020B0604020202020204" pitchFamily="34" charset="0"/>
            </a:endParaRPr>
          </a:p>
        </p:txBody>
      </p:sp>
      <p:sp>
        <p:nvSpPr>
          <p:cNvPr id="634895" name="Text Box 15">
            <a:extLst>
              <a:ext uri="{FF2B5EF4-FFF2-40B4-BE49-F238E27FC236}">
                <a16:creationId xmlns:a16="http://schemas.microsoft.com/office/drawing/2014/main" id="{61AEFFFB-59F8-6AB1-E437-EF6B456B14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6775" y="661988"/>
            <a:ext cx="7264400" cy="1311275"/>
          </a:xfrm>
          <a:prstGeom prst="rect">
            <a:avLst/>
          </a:prstGeom>
          <a:noFill/>
          <a:ln>
            <a:noFill/>
          </a:ln>
          <a:effectLst>
            <a:outerShdw dist="125724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en-US" sz="4000">
                <a:solidFill>
                  <a:srgbClr val="FAFD00"/>
                </a:solidFill>
                <a:latin typeface="Times" panose="020F07020304040A0204" pitchFamily="34" charset="0"/>
              </a:rPr>
              <a:t>Авраамов Завет</a:t>
            </a:r>
            <a:endParaRPr lang="en-US" altLang="en-US" sz="4000">
              <a:solidFill>
                <a:srgbClr val="FAFD00"/>
              </a:solidFill>
              <a:latin typeface="Times" panose="020F07020304040A0204" pitchFamily="34" charset="0"/>
            </a:endParaRPr>
          </a:p>
          <a:p>
            <a:pPr algn="ctr"/>
            <a:r>
              <a:rPr lang="ru-RU" altLang="en-US" sz="4000" i="1">
                <a:solidFill>
                  <a:srgbClr val="00FF00"/>
                </a:solidFill>
                <a:latin typeface="Times" panose="020F07020304040A0204" pitchFamily="34" charset="0"/>
              </a:rPr>
              <a:t>Быт</a:t>
            </a:r>
            <a:r>
              <a:rPr lang="en-US" altLang="en-US" sz="4000" i="1">
                <a:solidFill>
                  <a:srgbClr val="00FF00"/>
                </a:solidFill>
                <a:latin typeface="Times" panose="020F07020304040A0204" pitchFamily="34" charset="0"/>
              </a:rPr>
              <a:t>. 12: 1-3</a:t>
            </a:r>
            <a:endParaRPr lang="en-US" altLang="en-US" sz="4000">
              <a:latin typeface="Times" panose="020F07020304040A0204" pitchFamily="34" charset="0"/>
            </a:endParaRPr>
          </a:p>
        </p:txBody>
      </p:sp>
      <p:sp>
        <p:nvSpPr>
          <p:cNvPr id="634896" name="Rectangle 16">
            <a:extLst>
              <a:ext uri="{FF2B5EF4-FFF2-40B4-BE49-F238E27FC236}">
                <a16:creationId xmlns:a16="http://schemas.microsoft.com/office/drawing/2014/main" id="{D2E40D60-69D1-45BA-7A97-1930F11662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54725" y="3463925"/>
            <a:ext cx="2479675" cy="942975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ru-RU" altLang="en-US" sz="2800">
                <a:solidFill>
                  <a:srgbClr val="00FF00"/>
                </a:solidFill>
                <a:latin typeface="Times" panose="020F07020304040A0204" pitchFamily="34" charset="0"/>
              </a:rPr>
              <a:t>БЛАГОСЛО</a:t>
            </a:r>
            <a:r>
              <a:rPr lang="en-US" altLang="en-US" sz="2800">
                <a:solidFill>
                  <a:srgbClr val="00FF00"/>
                </a:solidFill>
                <a:latin typeface="Times" panose="020F07020304040A0204" pitchFamily="34" charset="0"/>
              </a:rPr>
              <a:t>-</a:t>
            </a:r>
          </a:p>
          <a:p>
            <a:r>
              <a:rPr lang="en-US" altLang="en-US" sz="2800">
                <a:solidFill>
                  <a:srgbClr val="00FF00"/>
                </a:solidFill>
                <a:latin typeface="Times" panose="020F07020304040A0204" pitchFamily="34" charset="0"/>
              </a:rPr>
              <a:t>    </a:t>
            </a:r>
            <a:r>
              <a:rPr lang="ru-RU" altLang="en-US" sz="2800">
                <a:solidFill>
                  <a:srgbClr val="00FF00"/>
                </a:solidFill>
                <a:latin typeface="Times" panose="020F07020304040A0204" pitchFamily="34" charset="0"/>
              </a:rPr>
              <a:t>ВЕНИЕ</a:t>
            </a:r>
            <a:endParaRPr lang="en-US" altLang="en-US" sz="2800">
              <a:solidFill>
                <a:srgbClr val="00FF00"/>
              </a:solidFill>
              <a:latin typeface="Times" panose="020F07020304040A0204" pitchFamily="34" charset="0"/>
            </a:endParaRPr>
          </a:p>
        </p:txBody>
      </p:sp>
      <p:sp>
        <p:nvSpPr>
          <p:cNvPr id="634897" name="Rectangle 17">
            <a:extLst>
              <a:ext uri="{FF2B5EF4-FFF2-40B4-BE49-F238E27FC236}">
                <a16:creationId xmlns:a16="http://schemas.microsoft.com/office/drawing/2014/main" id="{9652485A-425E-BF29-A456-30D4F123B5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94063" y="4881563"/>
            <a:ext cx="2473325" cy="515937"/>
          </a:xfrm>
          <a:prstGeom prst="rect">
            <a:avLst/>
          </a:prstGeom>
          <a:noFill/>
          <a:ln>
            <a:noFill/>
          </a:ln>
          <a:effectLst>
            <a:outerShdw dist="81320" dir="2319588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en-US" sz="2800" i="1">
                <a:solidFill>
                  <a:srgbClr val="00FF00"/>
                </a:solidFill>
                <a:latin typeface="Times" panose="020F07020304040A0204" pitchFamily="34" charset="0"/>
              </a:rPr>
              <a:t>  2 </a:t>
            </a:r>
            <a:r>
              <a:rPr lang="ru-RU" altLang="en-US" sz="2800" i="1">
                <a:solidFill>
                  <a:srgbClr val="00FF00"/>
                </a:solidFill>
                <a:latin typeface="Times" panose="020F07020304040A0204" pitchFamily="34" charset="0"/>
              </a:rPr>
              <a:t>Цар.</a:t>
            </a:r>
            <a:r>
              <a:rPr lang="en-US" altLang="en-US" sz="2800" i="1">
                <a:solidFill>
                  <a:srgbClr val="00FF00"/>
                </a:solidFill>
                <a:latin typeface="Times" panose="020F07020304040A0204" pitchFamily="34" charset="0"/>
              </a:rPr>
              <a:t> 7: 4-16</a:t>
            </a:r>
          </a:p>
        </p:txBody>
      </p:sp>
      <p:sp>
        <p:nvSpPr>
          <p:cNvPr id="634898" name="Rectangle 18">
            <a:extLst>
              <a:ext uri="{FF2B5EF4-FFF2-40B4-BE49-F238E27FC236}">
                <a16:creationId xmlns:a16="http://schemas.microsoft.com/office/drawing/2014/main" id="{6AED0E72-1977-1ECF-8FC2-B8416F7748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1825" y="4899025"/>
            <a:ext cx="2443163" cy="515938"/>
          </a:xfrm>
          <a:prstGeom prst="rect">
            <a:avLst/>
          </a:prstGeom>
          <a:noFill/>
          <a:ln>
            <a:noFill/>
          </a:ln>
          <a:effectLst>
            <a:outerShdw dist="81320" dir="2319588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2800" i="1">
                <a:solidFill>
                  <a:srgbClr val="00FF00"/>
                </a:solidFill>
                <a:latin typeface="Times" panose="020F07020304040A0204" pitchFamily="34" charset="0"/>
              </a:rPr>
              <a:t>Втор.</a:t>
            </a:r>
            <a:r>
              <a:rPr lang="en-US" altLang="en-US" sz="2800" i="1">
                <a:solidFill>
                  <a:srgbClr val="00FF00"/>
                </a:solidFill>
                <a:latin typeface="Times" panose="020F07020304040A0204" pitchFamily="34" charset="0"/>
              </a:rPr>
              <a:t> 30: 1-10</a:t>
            </a:r>
          </a:p>
        </p:txBody>
      </p:sp>
      <p:sp>
        <p:nvSpPr>
          <p:cNvPr id="634899" name="Rectangle 19">
            <a:extLst>
              <a:ext uri="{FF2B5EF4-FFF2-40B4-BE49-F238E27FC236}">
                <a16:creationId xmlns:a16="http://schemas.microsoft.com/office/drawing/2014/main" id="{00FA97B4-819F-14FD-E391-1959F581AF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1088" y="3675063"/>
            <a:ext cx="4997450" cy="5159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ru-RU" altLang="en-US" sz="2800">
                <a:solidFill>
                  <a:srgbClr val="00FF00"/>
                </a:solidFill>
                <a:latin typeface="Times" panose="020F07020304040A0204" pitchFamily="34" charset="0"/>
              </a:rPr>
              <a:t>ЗЕМЛЯ</a:t>
            </a:r>
            <a:r>
              <a:rPr lang="en-US" altLang="en-US" sz="2800">
                <a:solidFill>
                  <a:srgbClr val="00FF00"/>
                </a:solidFill>
                <a:latin typeface="Times" panose="020F07020304040A0204" pitchFamily="34" charset="0"/>
              </a:rPr>
              <a:t>   </a:t>
            </a:r>
            <a:r>
              <a:rPr lang="ru-RU" altLang="en-US" sz="2800">
                <a:solidFill>
                  <a:srgbClr val="00FF00"/>
                </a:solidFill>
                <a:latin typeface="Times" panose="020F07020304040A0204" pitchFamily="34" charset="0"/>
              </a:rPr>
              <a:t>       </a:t>
            </a:r>
            <a:r>
              <a:rPr lang="en-US" altLang="en-US" sz="2800">
                <a:solidFill>
                  <a:srgbClr val="00FF00"/>
                </a:solidFill>
                <a:latin typeface="Times" panose="020F07020304040A0204" pitchFamily="34" charset="0"/>
              </a:rPr>
              <a:t> </a:t>
            </a:r>
            <a:r>
              <a:rPr lang="ru-RU" altLang="en-US" sz="2800">
                <a:solidFill>
                  <a:srgbClr val="00FF00"/>
                </a:solidFill>
                <a:latin typeface="Times" panose="020F07020304040A0204" pitchFamily="34" charset="0"/>
              </a:rPr>
              <a:t>ПОТОМСТВО</a:t>
            </a:r>
            <a:endParaRPr lang="en-US" altLang="en-US" sz="2800">
              <a:solidFill>
                <a:srgbClr val="00FF00"/>
              </a:solidFill>
              <a:latin typeface="Times" panose="020F07020304040A0204" pitchFamily="34" charset="0"/>
            </a:endParaRPr>
          </a:p>
        </p:txBody>
      </p:sp>
      <p:grpSp>
        <p:nvGrpSpPr>
          <p:cNvPr id="634900" name="Group 20">
            <a:extLst>
              <a:ext uri="{FF2B5EF4-FFF2-40B4-BE49-F238E27FC236}">
                <a16:creationId xmlns:a16="http://schemas.microsoft.com/office/drawing/2014/main" id="{94F276B0-C3EF-4801-4BFC-B5ACE1C4D540}"/>
              </a:ext>
            </a:extLst>
          </p:cNvPr>
          <p:cNvGrpSpPr>
            <a:grpSpLocks/>
          </p:cNvGrpSpPr>
          <p:nvPr/>
        </p:nvGrpSpPr>
        <p:grpSpPr bwMode="auto">
          <a:xfrm>
            <a:off x="3028950" y="3027363"/>
            <a:ext cx="3187700" cy="3022600"/>
            <a:chOff x="164" y="1907"/>
            <a:chExt cx="2008" cy="1904"/>
          </a:xfrm>
        </p:grpSpPr>
        <p:sp>
          <p:nvSpPr>
            <p:cNvPr id="634901" name="AutoShape 21">
              <a:extLst>
                <a:ext uri="{FF2B5EF4-FFF2-40B4-BE49-F238E27FC236}">
                  <a16:creationId xmlns:a16="http://schemas.microsoft.com/office/drawing/2014/main" id="{419524C1-E20F-A41B-59DE-CCD480C657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2" y="2055"/>
              <a:ext cx="1708" cy="1612"/>
            </a:xfrm>
            <a:prstGeom prst="roundRect">
              <a:avLst>
                <a:gd name="adj" fmla="val 16667"/>
              </a:avLst>
            </a:prstGeom>
            <a:noFill/>
            <a:ln w="101600">
              <a:solidFill>
                <a:srgbClr val="00CCFF"/>
              </a:solidFill>
              <a:round/>
              <a:headEnd/>
              <a:tailEnd/>
            </a:ln>
            <a:effectLst>
              <a:outerShdw dist="99190" dir="3011666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4902" name="AutoShape 22">
              <a:extLst>
                <a:ext uri="{FF2B5EF4-FFF2-40B4-BE49-F238E27FC236}">
                  <a16:creationId xmlns:a16="http://schemas.microsoft.com/office/drawing/2014/main" id="{67DD3859-3BC8-9BA1-08E9-5258D3A14F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4" y="1907"/>
              <a:ext cx="2008" cy="1904"/>
            </a:xfrm>
            <a:prstGeom prst="roundRect">
              <a:avLst>
                <a:gd name="adj" fmla="val 16667"/>
              </a:avLst>
            </a:prstGeom>
            <a:noFill/>
            <a:ln w="101600">
              <a:solidFill>
                <a:schemeClr val="tx1"/>
              </a:solidFill>
              <a:round/>
              <a:headEnd/>
              <a:tailEnd/>
            </a:ln>
            <a:effectLst>
              <a:outerShdw dist="99190" dir="3011666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349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349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349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349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5932" name="Group 28">
            <a:extLst>
              <a:ext uri="{FF2B5EF4-FFF2-40B4-BE49-F238E27FC236}">
                <a16:creationId xmlns:a16="http://schemas.microsoft.com/office/drawing/2014/main" id="{4CDE00F5-FB93-2EA7-8FA0-9A92F9F2D9EB}"/>
              </a:ext>
            </a:extLst>
          </p:cNvPr>
          <p:cNvGrpSpPr>
            <a:grpSpLocks/>
          </p:cNvGrpSpPr>
          <p:nvPr/>
        </p:nvGrpSpPr>
        <p:grpSpPr bwMode="auto">
          <a:xfrm>
            <a:off x="11113" y="12700"/>
            <a:ext cx="2249487" cy="1955800"/>
            <a:chOff x="0" y="0"/>
            <a:chExt cx="1246" cy="1232"/>
          </a:xfrm>
        </p:grpSpPr>
        <p:sp>
          <p:nvSpPr>
            <p:cNvPr id="635933" name="Rectangle 29">
              <a:extLst>
                <a:ext uri="{FF2B5EF4-FFF2-40B4-BE49-F238E27FC236}">
                  <a16:creationId xmlns:a16="http://schemas.microsoft.com/office/drawing/2014/main" id="{1B1D35FB-BBE8-36B8-0739-C07A236349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246" cy="123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5934" name="Rectangle 30">
              <a:extLst>
                <a:ext uri="{FF2B5EF4-FFF2-40B4-BE49-F238E27FC236}">
                  <a16:creationId xmlns:a16="http://schemas.microsoft.com/office/drawing/2014/main" id="{21C46761-6112-093A-3070-B0A91E6EAA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6" y="202"/>
              <a:ext cx="1000" cy="1030"/>
            </a:xfrm>
            <a:prstGeom prst="rect">
              <a:avLst/>
            </a:prstGeom>
            <a:solidFill>
              <a:srgbClr val="47474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5935" name="Rectangle 31">
              <a:extLst>
                <a:ext uri="{FF2B5EF4-FFF2-40B4-BE49-F238E27FC236}">
                  <a16:creationId xmlns:a16="http://schemas.microsoft.com/office/drawing/2014/main" id="{8FEABC58-3F07-059C-CBEE-8F38D20F0B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172" cy="1165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35906" name="Rectangle 2">
            <a:extLst>
              <a:ext uri="{FF2B5EF4-FFF2-40B4-BE49-F238E27FC236}">
                <a16:creationId xmlns:a16="http://schemas.microsoft.com/office/drawing/2014/main" id="{2C0360B2-78E9-94C4-730A-15CDF7D508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6738" y="503238"/>
            <a:ext cx="8032750" cy="5807075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35907" name="Group 3">
            <a:extLst>
              <a:ext uri="{FF2B5EF4-FFF2-40B4-BE49-F238E27FC236}">
                <a16:creationId xmlns:a16="http://schemas.microsoft.com/office/drawing/2014/main" id="{80314C38-B5AD-D68A-D150-BE48D513AC74}"/>
              </a:ext>
            </a:extLst>
          </p:cNvPr>
          <p:cNvGrpSpPr>
            <a:grpSpLocks/>
          </p:cNvGrpSpPr>
          <p:nvPr/>
        </p:nvGrpSpPr>
        <p:grpSpPr bwMode="auto">
          <a:xfrm>
            <a:off x="1785938" y="2208213"/>
            <a:ext cx="5519737" cy="981075"/>
            <a:chOff x="1125" y="1391"/>
            <a:chExt cx="3477" cy="618"/>
          </a:xfrm>
        </p:grpSpPr>
        <p:sp>
          <p:nvSpPr>
            <p:cNvPr id="635908" name="Line 4">
              <a:extLst>
                <a:ext uri="{FF2B5EF4-FFF2-40B4-BE49-F238E27FC236}">
                  <a16:creationId xmlns:a16="http://schemas.microsoft.com/office/drawing/2014/main" id="{6BB13BB9-F59F-5DD7-72B1-7B3DA929D08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58" y="1391"/>
              <a:ext cx="1" cy="497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5909" name="Line 5">
              <a:extLst>
                <a:ext uri="{FF2B5EF4-FFF2-40B4-BE49-F238E27FC236}">
                  <a16:creationId xmlns:a16="http://schemas.microsoft.com/office/drawing/2014/main" id="{DD49AA88-C435-D35D-3531-68F0C96D98C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25" y="1906"/>
              <a:ext cx="3477" cy="0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5910" name="Line 6">
              <a:extLst>
                <a:ext uri="{FF2B5EF4-FFF2-40B4-BE49-F238E27FC236}">
                  <a16:creationId xmlns:a16="http://schemas.microsoft.com/office/drawing/2014/main" id="{F023F057-98DF-D345-05BD-EA4F9F02C1A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87" y="1913"/>
              <a:ext cx="0" cy="86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5911" name="Line 7">
              <a:extLst>
                <a:ext uri="{FF2B5EF4-FFF2-40B4-BE49-F238E27FC236}">
                  <a16:creationId xmlns:a16="http://schemas.microsoft.com/office/drawing/2014/main" id="{0E36858D-774D-1661-38EE-B6B4BA90050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59" y="1923"/>
              <a:ext cx="0" cy="86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5912" name="Line 8">
              <a:extLst>
                <a:ext uri="{FF2B5EF4-FFF2-40B4-BE49-F238E27FC236}">
                  <a16:creationId xmlns:a16="http://schemas.microsoft.com/office/drawing/2014/main" id="{A37DBC82-C130-9A9E-29EA-517FC1A02D7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40" y="1912"/>
              <a:ext cx="0" cy="86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35913" name="Rectangle 9">
            <a:extLst>
              <a:ext uri="{FF2B5EF4-FFF2-40B4-BE49-F238E27FC236}">
                <a16:creationId xmlns:a16="http://schemas.microsoft.com/office/drawing/2014/main" id="{965EE26D-A56E-84A7-A9BD-0FC580B10E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5000" y="3468688"/>
            <a:ext cx="7840663" cy="2143125"/>
          </a:xfrm>
          <a:prstGeom prst="rect">
            <a:avLst/>
          </a:prstGeom>
          <a:gradFill rotWithShape="1">
            <a:gsLst>
              <a:gs pos="0">
                <a:srgbClr val="33CC33">
                  <a:gamma/>
                  <a:shade val="0"/>
                  <a:invGamma/>
                </a:srgbClr>
              </a:gs>
              <a:gs pos="50000">
                <a:srgbClr val="33CC33"/>
              </a:gs>
              <a:gs pos="100000">
                <a:srgbClr val="33CC33">
                  <a:gamma/>
                  <a:shade val="0"/>
                  <a:invGamma/>
                </a:srgbClr>
              </a:gs>
            </a:gsLst>
            <a:lin ang="5400000" scaled="1"/>
          </a:gradFill>
          <a:ln w="50800">
            <a:solidFill>
              <a:srgbClr val="FAFD00"/>
            </a:solidFill>
            <a:miter lim="800000"/>
            <a:headEnd/>
            <a:tailEnd/>
          </a:ln>
          <a:effectLst>
            <a:outerShdw dist="125724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635914" name="Text Box 10">
            <a:extLst>
              <a:ext uri="{FF2B5EF4-FFF2-40B4-BE49-F238E27FC236}">
                <a16:creationId xmlns:a16="http://schemas.microsoft.com/office/drawing/2014/main" id="{3B717623-1E11-88A2-37EB-72217EFDA8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8550" y="90488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635915" name="Rectangle 11">
            <a:extLst>
              <a:ext uri="{FF2B5EF4-FFF2-40B4-BE49-F238E27FC236}">
                <a16:creationId xmlns:a16="http://schemas.microsoft.com/office/drawing/2014/main" id="{6E15DF35-1BCA-FF04-7644-A1AFC2527D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8495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62</a:t>
            </a:r>
          </a:p>
        </p:txBody>
      </p:sp>
      <p:sp>
        <p:nvSpPr>
          <p:cNvPr id="635916" name="Text Box 12">
            <a:extLst>
              <a:ext uri="{FF2B5EF4-FFF2-40B4-BE49-F238E27FC236}">
                <a16:creationId xmlns:a16="http://schemas.microsoft.com/office/drawing/2014/main" id="{128D5879-B118-8852-DAE3-43930DB150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97713" y="6284913"/>
            <a:ext cx="143668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en-US" sz="1200">
                <a:solidFill>
                  <a:schemeClr val="tx1"/>
                </a:solidFill>
                <a:latin typeface="Arial" panose="020B0604020202020204" pitchFamily="34" charset="0"/>
              </a:rPr>
              <a:t>Пособие с</a:t>
            </a: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. 39-41</a:t>
            </a:r>
          </a:p>
        </p:txBody>
      </p:sp>
      <p:sp>
        <p:nvSpPr>
          <p:cNvPr id="635917" name="Rectangle 13">
            <a:extLst>
              <a:ext uri="{FF2B5EF4-FFF2-40B4-BE49-F238E27FC236}">
                <a16:creationId xmlns:a16="http://schemas.microsoft.com/office/drawing/2014/main" id="{7B176759-FD14-8639-A091-9603678362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46788" y="4916488"/>
            <a:ext cx="2363787" cy="515937"/>
          </a:xfrm>
          <a:prstGeom prst="rect">
            <a:avLst/>
          </a:prstGeom>
          <a:noFill/>
          <a:ln>
            <a:noFill/>
          </a:ln>
          <a:effectLst>
            <a:outerShdw dist="81320" dir="2319588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2800" i="1">
                <a:solidFill>
                  <a:srgbClr val="00FF00"/>
                </a:solidFill>
                <a:latin typeface="Times" panose="020F07020304040A0204" pitchFamily="34" charset="0"/>
              </a:rPr>
              <a:t>Иер.</a:t>
            </a:r>
            <a:r>
              <a:rPr lang="en-US" altLang="en-US" sz="2800" i="1">
                <a:solidFill>
                  <a:srgbClr val="00FF00"/>
                </a:solidFill>
                <a:latin typeface="Times" panose="020F07020304040A0204" pitchFamily="34" charset="0"/>
              </a:rPr>
              <a:t> 31: 31-33</a:t>
            </a:r>
          </a:p>
        </p:txBody>
      </p:sp>
      <p:sp>
        <p:nvSpPr>
          <p:cNvPr id="635918" name="Rectangle 14">
            <a:extLst>
              <a:ext uri="{FF2B5EF4-FFF2-40B4-BE49-F238E27FC236}">
                <a16:creationId xmlns:a16="http://schemas.microsoft.com/office/drawing/2014/main" id="{8412FBE0-6983-0554-B2B9-46EE576007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8650" y="4202113"/>
            <a:ext cx="7743825" cy="69850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ru-RU" altLang="en-US" sz="3200">
                <a:solidFill>
                  <a:srgbClr val="FAFD00"/>
                </a:solidFill>
                <a:latin typeface="Arial" panose="020B0604020202020204" pitchFamily="34" charset="0"/>
              </a:rPr>
              <a:t>Земельный</a:t>
            </a:r>
            <a:r>
              <a:rPr lang="en-US" altLang="en-US" sz="4000">
                <a:solidFill>
                  <a:srgbClr val="FAFD00"/>
                </a:solidFill>
                <a:latin typeface="Arial" panose="020B0604020202020204" pitchFamily="34" charset="0"/>
              </a:rPr>
              <a:t>  </a:t>
            </a:r>
            <a:r>
              <a:rPr lang="ru-RU" altLang="en-US" sz="4000">
                <a:solidFill>
                  <a:srgbClr val="FAFD00"/>
                </a:solidFill>
                <a:latin typeface="Arial" panose="020B0604020202020204" pitchFamily="34" charset="0"/>
              </a:rPr>
              <a:t>  </a:t>
            </a:r>
            <a:r>
              <a:rPr lang="en-US" altLang="en-US" sz="4000">
                <a:solidFill>
                  <a:srgbClr val="FAFD00"/>
                </a:solidFill>
                <a:latin typeface="Arial" panose="020B0604020202020204" pitchFamily="34" charset="0"/>
              </a:rPr>
              <a:t> </a:t>
            </a:r>
            <a:r>
              <a:rPr lang="ru-RU" altLang="en-US" sz="3200">
                <a:solidFill>
                  <a:srgbClr val="FAFD00"/>
                </a:solidFill>
                <a:latin typeface="Arial" panose="020B0604020202020204" pitchFamily="34" charset="0"/>
              </a:rPr>
              <a:t>Давидов</a:t>
            </a:r>
            <a:r>
              <a:rPr lang="en-US" altLang="en-US" sz="4000">
                <a:solidFill>
                  <a:srgbClr val="FAFD00"/>
                </a:solidFill>
                <a:latin typeface="Arial" panose="020B0604020202020204" pitchFamily="34" charset="0"/>
              </a:rPr>
              <a:t>       </a:t>
            </a:r>
            <a:r>
              <a:rPr lang="ru-RU" altLang="en-US" sz="3200">
                <a:solidFill>
                  <a:srgbClr val="FAFD00"/>
                </a:solidFill>
                <a:latin typeface="Arial" panose="020B0604020202020204" pitchFamily="34" charset="0"/>
              </a:rPr>
              <a:t>Новый</a:t>
            </a:r>
            <a:endParaRPr lang="en-US" altLang="en-US" sz="3200">
              <a:solidFill>
                <a:srgbClr val="FAFD00"/>
              </a:solidFill>
              <a:latin typeface="Arial" panose="020B0604020202020204" pitchFamily="34" charset="0"/>
            </a:endParaRPr>
          </a:p>
        </p:txBody>
      </p:sp>
      <p:sp>
        <p:nvSpPr>
          <p:cNvPr id="635920" name="Rectangle 16">
            <a:extLst>
              <a:ext uri="{FF2B5EF4-FFF2-40B4-BE49-F238E27FC236}">
                <a16:creationId xmlns:a16="http://schemas.microsoft.com/office/drawing/2014/main" id="{DECC082A-8E4C-39AE-10B4-E9294AFA09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54725" y="3463925"/>
            <a:ext cx="2479675" cy="942975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ru-RU" altLang="en-US" sz="2800">
                <a:solidFill>
                  <a:srgbClr val="00FF00"/>
                </a:solidFill>
                <a:latin typeface="Times" panose="020F07020304040A0204" pitchFamily="34" charset="0"/>
              </a:rPr>
              <a:t>БЛАГОСЛО</a:t>
            </a:r>
            <a:r>
              <a:rPr lang="en-US" altLang="en-US" sz="2800">
                <a:solidFill>
                  <a:srgbClr val="00FF00"/>
                </a:solidFill>
                <a:latin typeface="Times" panose="020F07020304040A0204" pitchFamily="34" charset="0"/>
              </a:rPr>
              <a:t>-</a:t>
            </a:r>
          </a:p>
          <a:p>
            <a:r>
              <a:rPr lang="en-US" altLang="en-US" sz="2800">
                <a:solidFill>
                  <a:srgbClr val="00FF00"/>
                </a:solidFill>
                <a:latin typeface="Times" panose="020F07020304040A0204" pitchFamily="34" charset="0"/>
              </a:rPr>
              <a:t>    </a:t>
            </a:r>
            <a:r>
              <a:rPr lang="ru-RU" altLang="en-US" sz="2800">
                <a:solidFill>
                  <a:srgbClr val="00FF00"/>
                </a:solidFill>
                <a:latin typeface="Times" panose="020F07020304040A0204" pitchFamily="34" charset="0"/>
              </a:rPr>
              <a:t>ВЕНИЕ</a:t>
            </a:r>
            <a:endParaRPr lang="en-US" altLang="en-US" sz="2800">
              <a:solidFill>
                <a:srgbClr val="00FF00"/>
              </a:solidFill>
              <a:latin typeface="Times" panose="020F07020304040A0204" pitchFamily="34" charset="0"/>
            </a:endParaRPr>
          </a:p>
        </p:txBody>
      </p:sp>
      <p:sp>
        <p:nvSpPr>
          <p:cNvPr id="635921" name="Rectangle 17">
            <a:extLst>
              <a:ext uri="{FF2B5EF4-FFF2-40B4-BE49-F238E27FC236}">
                <a16:creationId xmlns:a16="http://schemas.microsoft.com/office/drawing/2014/main" id="{FD6D65FF-775B-75FC-45AA-E8873DA739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94063" y="4881563"/>
            <a:ext cx="2473325" cy="515937"/>
          </a:xfrm>
          <a:prstGeom prst="rect">
            <a:avLst/>
          </a:prstGeom>
          <a:noFill/>
          <a:ln>
            <a:noFill/>
          </a:ln>
          <a:effectLst>
            <a:outerShdw dist="81320" dir="2319588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en-US" sz="2800" i="1">
                <a:solidFill>
                  <a:srgbClr val="00FF00"/>
                </a:solidFill>
                <a:latin typeface="Times" panose="020F07020304040A0204" pitchFamily="34" charset="0"/>
              </a:rPr>
              <a:t>  2 </a:t>
            </a:r>
            <a:r>
              <a:rPr lang="ru-RU" altLang="en-US" sz="2800" i="1">
                <a:solidFill>
                  <a:srgbClr val="00FF00"/>
                </a:solidFill>
                <a:latin typeface="Times" panose="020F07020304040A0204" pitchFamily="34" charset="0"/>
              </a:rPr>
              <a:t>Цар.</a:t>
            </a:r>
            <a:r>
              <a:rPr lang="en-US" altLang="en-US" sz="2800" i="1">
                <a:solidFill>
                  <a:srgbClr val="00FF00"/>
                </a:solidFill>
                <a:latin typeface="Times" panose="020F07020304040A0204" pitchFamily="34" charset="0"/>
              </a:rPr>
              <a:t> 7: 4-16</a:t>
            </a:r>
          </a:p>
        </p:txBody>
      </p:sp>
      <p:sp>
        <p:nvSpPr>
          <p:cNvPr id="635922" name="Rectangle 18">
            <a:extLst>
              <a:ext uri="{FF2B5EF4-FFF2-40B4-BE49-F238E27FC236}">
                <a16:creationId xmlns:a16="http://schemas.microsoft.com/office/drawing/2014/main" id="{DD6ED2C7-4945-91E8-434C-E263BFB26C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1825" y="4899025"/>
            <a:ext cx="2443163" cy="515938"/>
          </a:xfrm>
          <a:prstGeom prst="rect">
            <a:avLst/>
          </a:prstGeom>
          <a:noFill/>
          <a:ln>
            <a:noFill/>
          </a:ln>
          <a:effectLst>
            <a:outerShdw dist="81320" dir="2319588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2800" i="1">
                <a:solidFill>
                  <a:srgbClr val="00FF00"/>
                </a:solidFill>
                <a:latin typeface="Times" panose="020F07020304040A0204" pitchFamily="34" charset="0"/>
              </a:rPr>
              <a:t>Втор.</a:t>
            </a:r>
            <a:r>
              <a:rPr lang="en-US" altLang="en-US" sz="2800" i="1">
                <a:solidFill>
                  <a:srgbClr val="00FF00"/>
                </a:solidFill>
                <a:latin typeface="Times" panose="020F07020304040A0204" pitchFamily="34" charset="0"/>
              </a:rPr>
              <a:t> 30: 1-10</a:t>
            </a:r>
          </a:p>
        </p:txBody>
      </p:sp>
      <p:sp>
        <p:nvSpPr>
          <p:cNvPr id="635923" name="Rectangle 19">
            <a:extLst>
              <a:ext uri="{FF2B5EF4-FFF2-40B4-BE49-F238E27FC236}">
                <a16:creationId xmlns:a16="http://schemas.microsoft.com/office/drawing/2014/main" id="{EEE0ECAF-4B88-AECD-B17A-096304D8BE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1088" y="3675063"/>
            <a:ext cx="4997450" cy="5159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ru-RU" altLang="en-US" sz="2800">
                <a:solidFill>
                  <a:srgbClr val="00FF00"/>
                </a:solidFill>
                <a:latin typeface="Times" panose="020F07020304040A0204" pitchFamily="34" charset="0"/>
              </a:rPr>
              <a:t>ЗЕМЛЯ</a:t>
            </a:r>
            <a:r>
              <a:rPr lang="en-US" altLang="en-US" sz="2800">
                <a:solidFill>
                  <a:srgbClr val="00FF00"/>
                </a:solidFill>
                <a:latin typeface="Times" panose="020F07020304040A0204" pitchFamily="34" charset="0"/>
              </a:rPr>
              <a:t>   </a:t>
            </a:r>
            <a:r>
              <a:rPr lang="ru-RU" altLang="en-US" sz="2800">
                <a:solidFill>
                  <a:srgbClr val="00FF00"/>
                </a:solidFill>
                <a:latin typeface="Times" panose="020F07020304040A0204" pitchFamily="34" charset="0"/>
              </a:rPr>
              <a:t>       </a:t>
            </a:r>
            <a:r>
              <a:rPr lang="en-US" altLang="en-US" sz="2800">
                <a:solidFill>
                  <a:srgbClr val="00FF00"/>
                </a:solidFill>
                <a:latin typeface="Times" panose="020F07020304040A0204" pitchFamily="34" charset="0"/>
              </a:rPr>
              <a:t> </a:t>
            </a:r>
            <a:r>
              <a:rPr lang="ru-RU" altLang="en-US" sz="2800">
                <a:solidFill>
                  <a:srgbClr val="00FF00"/>
                </a:solidFill>
                <a:latin typeface="Times" panose="020F07020304040A0204" pitchFamily="34" charset="0"/>
              </a:rPr>
              <a:t>ПОТОМСТВО</a:t>
            </a:r>
            <a:endParaRPr lang="en-US" altLang="en-US" sz="2800">
              <a:solidFill>
                <a:srgbClr val="00FF00"/>
              </a:solidFill>
              <a:latin typeface="Times" panose="020F07020304040A0204" pitchFamily="34" charset="0"/>
            </a:endParaRPr>
          </a:p>
        </p:txBody>
      </p:sp>
      <p:grpSp>
        <p:nvGrpSpPr>
          <p:cNvPr id="635924" name="Group 20">
            <a:extLst>
              <a:ext uri="{FF2B5EF4-FFF2-40B4-BE49-F238E27FC236}">
                <a16:creationId xmlns:a16="http://schemas.microsoft.com/office/drawing/2014/main" id="{904E10B3-4A25-8D08-A451-E33A8CB93498}"/>
              </a:ext>
            </a:extLst>
          </p:cNvPr>
          <p:cNvGrpSpPr>
            <a:grpSpLocks/>
          </p:cNvGrpSpPr>
          <p:nvPr/>
        </p:nvGrpSpPr>
        <p:grpSpPr bwMode="auto">
          <a:xfrm>
            <a:off x="5645150" y="3027363"/>
            <a:ext cx="3187700" cy="3022600"/>
            <a:chOff x="164" y="1907"/>
            <a:chExt cx="2008" cy="1904"/>
          </a:xfrm>
        </p:grpSpPr>
        <p:sp>
          <p:nvSpPr>
            <p:cNvPr id="635925" name="AutoShape 21">
              <a:extLst>
                <a:ext uri="{FF2B5EF4-FFF2-40B4-BE49-F238E27FC236}">
                  <a16:creationId xmlns:a16="http://schemas.microsoft.com/office/drawing/2014/main" id="{B67F0822-E4AF-3B9C-E759-96DD2AE888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2" y="2055"/>
              <a:ext cx="1708" cy="1612"/>
            </a:xfrm>
            <a:prstGeom prst="roundRect">
              <a:avLst>
                <a:gd name="adj" fmla="val 16667"/>
              </a:avLst>
            </a:prstGeom>
            <a:noFill/>
            <a:ln w="101600">
              <a:solidFill>
                <a:srgbClr val="00CCFF"/>
              </a:solidFill>
              <a:round/>
              <a:headEnd/>
              <a:tailEnd/>
            </a:ln>
            <a:effectLst>
              <a:outerShdw dist="99190" dir="3011666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5926" name="AutoShape 22">
              <a:extLst>
                <a:ext uri="{FF2B5EF4-FFF2-40B4-BE49-F238E27FC236}">
                  <a16:creationId xmlns:a16="http://schemas.microsoft.com/office/drawing/2014/main" id="{1F718E16-1B5B-6197-BC89-6EA3F9F9CA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4" y="1907"/>
              <a:ext cx="2008" cy="1904"/>
            </a:xfrm>
            <a:prstGeom prst="roundRect">
              <a:avLst>
                <a:gd name="adj" fmla="val 16667"/>
              </a:avLst>
            </a:prstGeom>
            <a:noFill/>
            <a:ln w="101600">
              <a:solidFill>
                <a:schemeClr val="tx1"/>
              </a:solidFill>
              <a:round/>
              <a:headEnd/>
              <a:tailEnd/>
            </a:ln>
            <a:effectLst>
              <a:outerShdw dist="99190" dir="3011666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635927" name="Group 23">
            <a:extLst>
              <a:ext uri="{FF2B5EF4-FFF2-40B4-BE49-F238E27FC236}">
                <a16:creationId xmlns:a16="http://schemas.microsoft.com/office/drawing/2014/main" id="{BDA31675-A48F-CAB4-61C8-D411DC5E347A}"/>
              </a:ext>
            </a:extLst>
          </p:cNvPr>
          <p:cNvGrpSpPr>
            <a:grpSpLocks/>
          </p:cNvGrpSpPr>
          <p:nvPr/>
        </p:nvGrpSpPr>
        <p:grpSpPr bwMode="auto">
          <a:xfrm>
            <a:off x="282575" y="207963"/>
            <a:ext cx="8537575" cy="6054725"/>
            <a:chOff x="186" y="131"/>
            <a:chExt cx="5378" cy="3814"/>
          </a:xfrm>
        </p:grpSpPr>
        <p:sp>
          <p:nvSpPr>
            <p:cNvPr id="635928" name="AutoShape 24">
              <a:extLst>
                <a:ext uri="{FF2B5EF4-FFF2-40B4-BE49-F238E27FC236}">
                  <a16:creationId xmlns:a16="http://schemas.microsoft.com/office/drawing/2014/main" id="{92C8034F-276D-3FFF-48BD-F9E4170DED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3" y="293"/>
              <a:ext cx="5025" cy="3483"/>
            </a:xfrm>
            <a:prstGeom prst="roundRect">
              <a:avLst>
                <a:gd name="adj" fmla="val 16667"/>
              </a:avLst>
            </a:prstGeom>
            <a:noFill/>
            <a:ln w="101600">
              <a:solidFill>
                <a:srgbClr val="00CCFF"/>
              </a:solidFill>
              <a:round/>
              <a:headEnd/>
              <a:tailEnd/>
            </a:ln>
            <a:effectLst>
              <a:outerShdw dist="99190" dir="3011666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5929" name="AutoShape 25">
              <a:extLst>
                <a:ext uri="{FF2B5EF4-FFF2-40B4-BE49-F238E27FC236}">
                  <a16:creationId xmlns:a16="http://schemas.microsoft.com/office/drawing/2014/main" id="{0222BA8C-FE28-0CE6-CA3E-25EB322D60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6" y="131"/>
              <a:ext cx="5378" cy="3814"/>
            </a:xfrm>
            <a:prstGeom prst="roundRect">
              <a:avLst>
                <a:gd name="adj" fmla="val 16667"/>
              </a:avLst>
            </a:prstGeom>
            <a:noFill/>
            <a:ln w="101600">
              <a:solidFill>
                <a:schemeClr val="tx1"/>
              </a:solidFill>
              <a:round/>
              <a:headEnd/>
              <a:tailEnd/>
            </a:ln>
            <a:effectLst>
              <a:outerShdw dist="99190" dir="3011666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35931" name="Text Box 27">
            <a:extLst>
              <a:ext uri="{FF2B5EF4-FFF2-40B4-BE49-F238E27FC236}">
                <a16:creationId xmlns:a16="http://schemas.microsoft.com/office/drawing/2014/main" id="{CD11C503-1550-EA16-5DC8-C998DEA714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78850" y="6469063"/>
            <a:ext cx="2984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FFFF"/>
                </a:solidFill>
              </a:rPr>
              <a:t>1</a:t>
            </a:r>
          </a:p>
        </p:txBody>
      </p:sp>
      <p:sp>
        <p:nvSpPr>
          <p:cNvPr id="635939" name="Text Box 35">
            <a:extLst>
              <a:ext uri="{FF2B5EF4-FFF2-40B4-BE49-F238E27FC236}">
                <a16:creationId xmlns:a16="http://schemas.microsoft.com/office/drawing/2014/main" id="{77027219-A673-FAAD-3EE3-3A7B77B4EC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6775" y="661988"/>
            <a:ext cx="7264400" cy="1311275"/>
          </a:xfrm>
          <a:prstGeom prst="rect">
            <a:avLst/>
          </a:prstGeom>
          <a:noFill/>
          <a:ln>
            <a:noFill/>
          </a:ln>
          <a:effectLst>
            <a:outerShdw dist="125724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en-US" sz="4000">
                <a:solidFill>
                  <a:srgbClr val="FAFD00"/>
                </a:solidFill>
                <a:latin typeface="Times" panose="020F07020304040A0204" pitchFamily="34" charset="0"/>
              </a:rPr>
              <a:t>Авраамов Завет</a:t>
            </a:r>
            <a:endParaRPr lang="en-US" altLang="en-US" sz="4000">
              <a:solidFill>
                <a:srgbClr val="FAFD00"/>
              </a:solidFill>
              <a:latin typeface="Times" panose="020F07020304040A0204" pitchFamily="34" charset="0"/>
            </a:endParaRPr>
          </a:p>
          <a:p>
            <a:pPr algn="ctr"/>
            <a:r>
              <a:rPr lang="ru-RU" altLang="en-US" sz="4000" i="1">
                <a:solidFill>
                  <a:srgbClr val="00FF00"/>
                </a:solidFill>
                <a:latin typeface="Times" panose="020F07020304040A0204" pitchFamily="34" charset="0"/>
              </a:rPr>
              <a:t>Быт</a:t>
            </a:r>
            <a:r>
              <a:rPr lang="en-US" altLang="en-US" sz="4000" i="1">
                <a:solidFill>
                  <a:srgbClr val="00FF00"/>
                </a:solidFill>
                <a:latin typeface="Times" panose="020F07020304040A0204" pitchFamily="34" charset="0"/>
              </a:rPr>
              <a:t>. 12: 1-3</a:t>
            </a:r>
            <a:endParaRPr lang="en-US" altLang="en-US" sz="4000">
              <a:latin typeface="Times" panose="020F07020304040A0204" pitchFamily="34" charset="0"/>
            </a:endParaRPr>
          </a:p>
        </p:txBody>
      </p:sp>
      <p:sp>
        <p:nvSpPr>
          <p:cNvPr id="635936" name="AutoShape 32">
            <a:extLst>
              <a:ext uri="{FF2B5EF4-FFF2-40B4-BE49-F238E27FC236}">
                <a16:creationId xmlns:a16="http://schemas.microsoft.com/office/drawing/2014/main" id="{97712C0B-A3AC-AF2B-DA5E-C61CE5D8D3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03463" y="739775"/>
            <a:ext cx="4267200" cy="12192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0000">
                  <a:gamma/>
                  <a:shade val="0"/>
                  <a:invGamma/>
                </a:srgbClr>
              </a:gs>
              <a:gs pos="50000">
                <a:srgbClr val="FF0000"/>
              </a:gs>
              <a:gs pos="100000">
                <a:srgbClr val="FF0000">
                  <a:gamma/>
                  <a:shade val="0"/>
                  <a:invGamma/>
                </a:srgbClr>
              </a:gs>
            </a:gsLst>
            <a:lin ang="5400000" scaled="1"/>
          </a:gradFill>
          <a:ln w="57150">
            <a:solidFill>
              <a:schemeClr val="tx1"/>
            </a:solidFill>
            <a:round/>
            <a:headEnd/>
            <a:tailEnd/>
          </a:ln>
          <a:effectLst>
            <a:outerShdw dist="125724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635919" name="Text Box 15">
            <a:extLst>
              <a:ext uri="{FF2B5EF4-FFF2-40B4-BE49-F238E27FC236}">
                <a16:creationId xmlns:a16="http://schemas.microsoft.com/office/drawing/2014/main" id="{219E9D31-0801-B607-A2A1-A432870BE1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6775" y="668338"/>
            <a:ext cx="7264400" cy="1311275"/>
          </a:xfrm>
          <a:prstGeom prst="rect">
            <a:avLst/>
          </a:prstGeom>
          <a:noFill/>
          <a:ln>
            <a:noFill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en-US" sz="4000">
                <a:solidFill>
                  <a:schemeClr val="tx1"/>
                </a:solidFill>
                <a:latin typeface="Times" panose="020F07020304040A0204" pitchFamily="34" charset="0"/>
              </a:rPr>
              <a:t>Авраамов Завет</a:t>
            </a:r>
            <a:endParaRPr lang="en-US" altLang="en-US" sz="4000">
              <a:solidFill>
                <a:schemeClr val="tx1"/>
              </a:solidFill>
              <a:latin typeface="Times" panose="020F07020304040A0204" pitchFamily="34" charset="0"/>
            </a:endParaRPr>
          </a:p>
          <a:p>
            <a:pPr algn="ctr"/>
            <a:r>
              <a:rPr lang="ru-RU" altLang="en-US" sz="4000" i="1">
                <a:solidFill>
                  <a:schemeClr val="tx1"/>
                </a:solidFill>
                <a:latin typeface="Times" panose="020F07020304040A0204" pitchFamily="34" charset="0"/>
              </a:rPr>
              <a:t>Быт</a:t>
            </a:r>
            <a:r>
              <a:rPr lang="en-US" altLang="en-US" sz="4000" i="1">
                <a:solidFill>
                  <a:schemeClr val="tx1"/>
                </a:solidFill>
                <a:latin typeface="Times" panose="020F07020304040A0204" pitchFamily="34" charset="0"/>
              </a:rPr>
              <a:t>. 12: 1-3</a:t>
            </a:r>
            <a:endParaRPr lang="en-US" altLang="en-US" sz="4000">
              <a:solidFill>
                <a:schemeClr val="tx1"/>
              </a:solidFill>
              <a:latin typeface="Times" panose="020F07020304040A0204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359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359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359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359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000"/>
                                        <p:tgtEl>
                                          <p:spTgt spid="6359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6359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5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6359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6359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5919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8033" name="Group 81">
            <a:extLst>
              <a:ext uri="{FF2B5EF4-FFF2-40B4-BE49-F238E27FC236}">
                <a16:creationId xmlns:a16="http://schemas.microsoft.com/office/drawing/2014/main" id="{AC3DA5EA-0103-FF70-D9AA-480EF36F8E0C}"/>
              </a:ext>
            </a:extLst>
          </p:cNvPr>
          <p:cNvGrpSpPr>
            <a:grpSpLocks/>
          </p:cNvGrpSpPr>
          <p:nvPr/>
        </p:nvGrpSpPr>
        <p:grpSpPr bwMode="auto">
          <a:xfrm>
            <a:off x="11113" y="12700"/>
            <a:ext cx="2249487" cy="1955800"/>
            <a:chOff x="0" y="0"/>
            <a:chExt cx="1246" cy="1232"/>
          </a:xfrm>
        </p:grpSpPr>
        <p:sp>
          <p:nvSpPr>
            <p:cNvPr id="638034" name="Rectangle 82">
              <a:extLst>
                <a:ext uri="{FF2B5EF4-FFF2-40B4-BE49-F238E27FC236}">
                  <a16:creationId xmlns:a16="http://schemas.microsoft.com/office/drawing/2014/main" id="{2102BD5B-50AD-FF4D-5B66-C654EDEEF1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246" cy="123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8035" name="Rectangle 83">
              <a:extLst>
                <a:ext uri="{FF2B5EF4-FFF2-40B4-BE49-F238E27FC236}">
                  <a16:creationId xmlns:a16="http://schemas.microsoft.com/office/drawing/2014/main" id="{3765656E-2CDE-7F0A-AA6D-4B9F23B8E9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6" y="202"/>
              <a:ext cx="1000" cy="1030"/>
            </a:xfrm>
            <a:prstGeom prst="rect">
              <a:avLst/>
            </a:prstGeom>
            <a:solidFill>
              <a:srgbClr val="47474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8036" name="Rectangle 84">
              <a:extLst>
                <a:ext uri="{FF2B5EF4-FFF2-40B4-BE49-F238E27FC236}">
                  <a16:creationId xmlns:a16="http://schemas.microsoft.com/office/drawing/2014/main" id="{8E78ECA3-27A5-EFDF-245C-85BEAF9B2E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172" cy="1165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37954" name="Rectangle 2">
            <a:extLst>
              <a:ext uri="{FF2B5EF4-FFF2-40B4-BE49-F238E27FC236}">
                <a16:creationId xmlns:a16="http://schemas.microsoft.com/office/drawing/2014/main" id="{71211180-C6E3-AE8D-98C5-ABEBB23E34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6738" y="503238"/>
            <a:ext cx="8032750" cy="5807075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37955" name="Group 3">
            <a:extLst>
              <a:ext uri="{FF2B5EF4-FFF2-40B4-BE49-F238E27FC236}">
                <a16:creationId xmlns:a16="http://schemas.microsoft.com/office/drawing/2014/main" id="{19294C0D-B522-4D4D-8F71-84D91076C142}"/>
              </a:ext>
            </a:extLst>
          </p:cNvPr>
          <p:cNvGrpSpPr>
            <a:grpSpLocks/>
          </p:cNvGrpSpPr>
          <p:nvPr/>
        </p:nvGrpSpPr>
        <p:grpSpPr bwMode="auto">
          <a:xfrm>
            <a:off x="1785938" y="2208213"/>
            <a:ext cx="5519737" cy="981075"/>
            <a:chOff x="1125" y="1391"/>
            <a:chExt cx="3477" cy="618"/>
          </a:xfrm>
        </p:grpSpPr>
        <p:sp>
          <p:nvSpPr>
            <p:cNvPr id="637956" name="Line 4">
              <a:extLst>
                <a:ext uri="{FF2B5EF4-FFF2-40B4-BE49-F238E27FC236}">
                  <a16:creationId xmlns:a16="http://schemas.microsoft.com/office/drawing/2014/main" id="{68818800-0AA4-8945-F654-B5C724D3812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58" y="1391"/>
              <a:ext cx="1" cy="497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7957" name="Line 5">
              <a:extLst>
                <a:ext uri="{FF2B5EF4-FFF2-40B4-BE49-F238E27FC236}">
                  <a16:creationId xmlns:a16="http://schemas.microsoft.com/office/drawing/2014/main" id="{362581E7-7029-358C-42A9-7D2F3663B9C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25" y="1906"/>
              <a:ext cx="3477" cy="0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7958" name="Line 6">
              <a:extLst>
                <a:ext uri="{FF2B5EF4-FFF2-40B4-BE49-F238E27FC236}">
                  <a16:creationId xmlns:a16="http://schemas.microsoft.com/office/drawing/2014/main" id="{CFEE9F30-B761-A8DD-878F-57E1C210E6B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87" y="1913"/>
              <a:ext cx="0" cy="86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7959" name="Line 7">
              <a:extLst>
                <a:ext uri="{FF2B5EF4-FFF2-40B4-BE49-F238E27FC236}">
                  <a16:creationId xmlns:a16="http://schemas.microsoft.com/office/drawing/2014/main" id="{D7FE8F8C-734C-2353-3CB0-D2FE6E2E999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59" y="1923"/>
              <a:ext cx="0" cy="86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7960" name="Line 8">
              <a:extLst>
                <a:ext uri="{FF2B5EF4-FFF2-40B4-BE49-F238E27FC236}">
                  <a16:creationId xmlns:a16="http://schemas.microsoft.com/office/drawing/2014/main" id="{BF59290F-6C8A-6F93-1B08-4E9FEBA1634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40" y="1912"/>
              <a:ext cx="0" cy="86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37961" name="Rectangle 9">
            <a:extLst>
              <a:ext uri="{FF2B5EF4-FFF2-40B4-BE49-F238E27FC236}">
                <a16:creationId xmlns:a16="http://schemas.microsoft.com/office/drawing/2014/main" id="{266023F8-0FE6-82C5-C06E-951DC7E342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5000" y="3468688"/>
            <a:ext cx="7840663" cy="2143125"/>
          </a:xfrm>
          <a:prstGeom prst="rect">
            <a:avLst/>
          </a:prstGeom>
          <a:gradFill rotWithShape="1">
            <a:gsLst>
              <a:gs pos="0">
                <a:srgbClr val="33CC33">
                  <a:gamma/>
                  <a:shade val="0"/>
                  <a:invGamma/>
                </a:srgbClr>
              </a:gs>
              <a:gs pos="50000">
                <a:srgbClr val="33CC33"/>
              </a:gs>
              <a:gs pos="100000">
                <a:srgbClr val="33CC33">
                  <a:gamma/>
                  <a:shade val="0"/>
                  <a:invGamma/>
                </a:srgbClr>
              </a:gs>
            </a:gsLst>
            <a:lin ang="5400000" scaled="1"/>
          </a:gradFill>
          <a:ln w="50800">
            <a:solidFill>
              <a:srgbClr val="FAFD00"/>
            </a:solidFill>
            <a:miter lim="800000"/>
            <a:headEnd/>
            <a:tailEnd/>
          </a:ln>
          <a:effectLst>
            <a:outerShdw dist="125724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637962" name="Text Box 10">
            <a:extLst>
              <a:ext uri="{FF2B5EF4-FFF2-40B4-BE49-F238E27FC236}">
                <a16:creationId xmlns:a16="http://schemas.microsoft.com/office/drawing/2014/main" id="{C40D3162-6972-FAE6-0859-99351D0D22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8550" y="90488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637963" name="Rectangle 11">
            <a:extLst>
              <a:ext uri="{FF2B5EF4-FFF2-40B4-BE49-F238E27FC236}">
                <a16:creationId xmlns:a16="http://schemas.microsoft.com/office/drawing/2014/main" id="{00C13C54-5A91-FFEC-5EE9-3ADEB68205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8495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63</a:t>
            </a:r>
          </a:p>
        </p:txBody>
      </p:sp>
      <p:sp>
        <p:nvSpPr>
          <p:cNvPr id="637964" name="Text Box 12">
            <a:extLst>
              <a:ext uri="{FF2B5EF4-FFF2-40B4-BE49-F238E27FC236}">
                <a16:creationId xmlns:a16="http://schemas.microsoft.com/office/drawing/2014/main" id="{4718CB01-BF98-5B0B-702F-D26BF66CD4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97713" y="6284913"/>
            <a:ext cx="143668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en-US" sz="1200">
                <a:solidFill>
                  <a:schemeClr val="tx1"/>
                </a:solidFill>
                <a:latin typeface="Arial" panose="020B0604020202020204" pitchFamily="34" charset="0"/>
              </a:rPr>
              <a:t>Пособие с</a:t>
            </a: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. 39-41</a:t>
            </a:r>
          </a:p>
        </p:txBody>
      </p:sp>
      <p:sp>
        <p:nvSpPr>
          <p:cNvPr id="637965" name="Rectangle 13">
            <a:extLst>
              <a:ext uri="{FF2B5EF4-FFF2-40B4-BE49-F238E27FC236}">
                <a16:creationId xmlns:a16="http://schemas.microsoft.com/office/drawing/2014/main" id="{95A29A61-F1AC-5115-938F-CA2BDF929D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46788" y="4916488"/>
            <a:ext cx="2363787" cy="515937"/>
          </a:xfrm>
          <a:prstGeom prst="rect">
            <a:avLst/>
          </a:prstGeom>
          <a:noFill/>
          <a:ln>
            <a:noFill/>
          </a:ln>
          <a:effectLst>
            <a:outerShdw dist="81320" dir="2319588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2800" i="1">
                <a:solidFill>
                  <a:srgbClr val="00FF00"/>
                </a:solidFill>
                <a:latin typeface="Times" panose="020F07020304040A0204" pitchFamily="34" charset="0"/>
              </a:rPr>
              <a:t>Иер.</a:t>
            </a:r>
            <a:r>
              <a:rPr lang="en-US" altLang="en-US" sz="2800" i="1">
                <a:solidFill>
                  <a:srgbClr val="00FF00"/>
                </a:solidFill>
                <a:latin typeface="Times" panose="020F07020304040A0204" pitchFamily="34" charset="0"/>
              </a:rPr>
              <a:t> 31: 31-33</a:t>
            </a:r>
          </a:p>
        </p:txBody>
      </p:sp>
      <p:sp>
        <p:nvSpPr>
          <p:cNvPr id="637966" name="Rectangle 14">
            <a:extLst>
              <a:ext uri="{FF2B5EF4-FFF2-40B4-BE49-F238E27FC236}">
                <a16:creationId xmlns:a16="http://schemas.microsoft.com/office/drawing/2014/main" id="{6B5930F4-8BD4-4EEE-9409-FF8EEBB35C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8650" y="4202113"/>
            <a:ext cx="7743825" cy="69850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ru-RU" altLang="en-US" sz="3200">
                <a:solidFill>
                  <a:srgbClr val="FAFD00"/>
                </a:solidFill>
                <a:latin typeface="Arial" panose="020B0604020202020204" pitchFamily="34" charset="0"/>
              </a:rPr>
              <a:t>Земельный</a:t>
            </a:r>
            <a:r>
              <a:rPr lang="en-US" altLang="en-US" sz="4000">
                <a:solidFill>
                  <a:srgbClr val="FAFD00"/>
                </a:solidFill>
                <a:latin typeface="Arial" panose="020B0604020202020204" pitchFamily="34" charset="0"/>
              </a:rPr>
              <a:t>  </a:t>
            </a:r>
            <a:r>
              <a:rPr lang="ru-RU" altLang="en-US" sz="4000">
                <a:solidFill>
                  <a:srgbClr val="FAFD00"/>
                </a:solidFill>
                <a:latin typeface="Arial" panose="020B0604020202020204" pitchFamily="34" charset="0"/>
              </a:rPr>
              <a:t>  </a:t>
            </a:r>
            <a:r>
              <a:rPr lang="en-US" altLang="en-US" sz="4000">
                <a:solidFill>
                  <a:srgbClr val="FAFD00"/>
                </a:solidFill>
                <a:latin typeface="Arial" panose="020B0604020202020204" pitchFamily="34" charset="0"/>
              </a:rPr>
              <a:t> </a:t>
            </a:r>
            <a:r>
              <a:rPr lang="ru-RU" altLang="en-US" sz="3200">
                <a:solidFill>
                  <a:srgbClr val="FAFD00"/>
                </a:solidFill>
                <a:latin typeface="Arial" panose="020B0604020202020204" pitchFamily="34" charset="0"/>
              </a:rPr>
              <a:t>Давидов</a:t>
            </a:r>
            <a:r>
              <a:rPr lang="en-US" altLang="en-US" sz="4000">
                <a:solidFill>
                  <a:srgbClr val="FAFD00"/>
                </a:solidFill>
                <a:latin typeface="Arial" panose="020B0604020202020204" pitchFamily="34" charset="0"/>
              </a:rPr>
              <a:t>       </a:t>
            </a:r>
            <a:r>
              <a:rPr lang="ru-RU" altLang="en-US" sz="3200">
                <a:solidFill>
                  <a:srgbClr val="FAFD00"/>
                </a:solidFill>
                <a:latin typeface="Arial" panose="020B0604020202020204" pitchFamily="34" charset="0"/>
              </a:rPr>
              <a:t>Новый</a:t>
            </a:r>
            <a:endParaRPr lang="en-US" altLang="en-US" sz="3200">
              <a:solidFill>
                <a:srgbClr val="FAFD00"/>
              </a:solidFill>
              <a:latin typeface="Arial" panose="020B0604020202020204" pitchFamily="34" charset="0"/>
            </a:endParaRPr>
          </a:p>
        </p:txBody>
      </p:sp>
      <p:sp>
        <p:nvSpPr>
          <p:cNvPr id="637967" name="Text Box 15">
            <a:extLst>
              <a:ext uri="{FF2B5EF4-FFF2-40B4-BE49-F238E27FC236}">
                <a16:creationId xmlns:a16="http://schemas.microsoft.com/office/drawing/2014/main" id="{99D07A33-00BB-B79F-5516-7373B28E33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6775" y="661988"/>
            <a:ext cx="7264400" cy="1311275"/>
          </a:xfrm>
          <a:prstGeom prst="rect">
            <a:avLst/>
          </a:prstGeom>
          <a:noFill/>
          <a:ln>
            <a:noFill/>
          </a:ln>
          <a:effectLst>
            <a:outerShdw dist="125724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en-US" sz="4000">
                <a:solidFill>
                  <a:srgbClr val="FAFD00"/>
                </a:solidFill>
                <a:latin typeface="Times" panose="020F07020304040A0204" pitchFamily="34" charset="0"/>
              </a:rPr>
              <a:t>Авраамов Завет</a:t>
            </a:r>
            <a:endParaRPr lang="en-US" altLang="en-US" sz="4000">
              <a:solidFill>
                <a:srgbClr val="FAFD00"/>
              </a:solidFill>
              <a:latin typeface="Times" panose="020F07020304040A0204" pitchFamily="34" charset="0"/>
            </a:endParaRPr>
          </a:p>
          <a:p>
            <a:pPr algn="ctr"/>
            <a:r>
              <a:rPr lang="ru-RU" altLang="en-US" sz="4000" i="1">
                <a:solidFill>
                  <a:srgbClr val="00FF00"/>
                </a:solidFill>
                <a:latin typeface="Times" panose="020F07020304040A0204" pitchFamily="34" charset="0"/>
              </a:rPr>
              <a:t>Быт</a:t>
            </a:r>
            <a:r>
              <a:rPr lang="en-US" altLang="en-US" sz="4000" i="1">
                <a:solidFill>
                  <a:srgbClr val="00FF00"/>
                </a:solidFill>
                <a:latin typeface="Times" panose="020F07020304040A0204" pitchFamily="34" charset="0"/>
              </a:rPr>
              <a:t>. 12: 1-3</a:t>
            </a:r>
            <a:endParaRPr lang="en-US" altLang="en-US" sz="4000">
              <a:latin typeface="Times" panose="020F07020304040A0204" pitchFamily="34" charset="0"/>
            </a:endParaRPr>
          </a:p>
        </p:txBody>
      </p:sp>
      <p:sp>
        <p:nvSpPr>
          <p:cNvPr id="637968" name="Rectangle 16">
            <a:extLst>
              <a:ext uri="{FF2B5EF4-FFF2-40B4-BE49-F238E27FC236}">
                <a16:creationId xmlns:a16="http://schemas.microsoft.com/office/drawing/2014/main" id="{3A197C4B-EAAD-D1ED-241C-C6786CE5E6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54725" y="3463925"/>
            <a:ext cx="2479675" cy="942975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ru-RU" altLang="en-US" sz="2800">
                <a:solidFill>
                  <a:srgbClr val="00FF00"/>
                </a:solidFill>
                <a:latin typeface="Times" panose="020F07020304040A0204" pitchFamily="34" charset="0"/>
              </a:rPr>
              <a:t>БЛАГОСЛО</a:t>
            </a:r>
            <a:r>
              <a:rPr lang="en-US" altLang="en-US" sz="2800">
                <a:solidFill>
                  <a:srgbClr val="00FF00"/>
                </a:solidFill>
                <a:latin typeface="Times" panose="020F07020304040A0204" pitchFamily="34" charset="0"/>
              </a:rPr>
              <a:t>-</a:t>
            </a:r>
          </a:p>
          <a:p>
            <a:r>
              <a:rPr lang="en-US" altLang="en-US" sz="2800">
                <a:solidFill>
                  <a:srgbClr val="00FF00"/>
                </a:solidFill>
                <a:latin typeface="Times" panose="020F07020304040A0204" pitchFamily="34" charset="0"/>
              </a:rPr>
              <a:t>    </a:t>
            </a:r>
            <a:r>
              <a:rPr lang="ru-RU" altLang="en-US" sz="2800">
                <a:solidFill>
                  <a:srgbClr val="00FF00"/>
                </a:solidFill>
                <a:latin typeface="Times" panose="020F07020304040A0204" pitchFamily="34" charset="0"/>
              </a:rPr>
              <a:t>ВЕНИЕ</a:t>
            </a:r>
            <a:endParaRPr lang="en-US" altLang="en-US" sz="2800">
              <a:solidFill>
                <a:srgbClr val="00FF00"/>
              </a:solidFill>
              <a:latin typeface="Times" panose="020F07020304040A0204" pitchFamily="34" charset="0"/>
            </a:endParaRPr>
          </a:p>
        </p:txBody>
      </p:sp>
      <p:sp>
        <p:nvSpPr>
          <p:cNvPr id="637969" name="Rectangle 17">
            <a:extLst>
              <a:ext uri="{FF2B5EF4-FFF2-40B4-BE49-F238E27FC236}">
                <a16:creationId xmlns:a16="http://schemas.microsoft.com/office/drawing/2014/main" id="{B52AE3A8-72D7-A8DF-A715-2D0BCFE743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94063" y="4881563"/>
            <a:ext cx="2473325" cy="515937"/>
          </a:xfrm>
          <a:prstGeom prst="rect">
            <a:avLst/>
          </a:prstGeom>
          <a:noFill/>
          <a:ln>
            <a:noFill/>
          </a:ln>
          <a:effectLst>
            <a:outerShdw dist="81320" dir="2319588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en-US" sz="2800" i="1">
                <a:solidFill>
                  <a:srgbClr val="00FF00"/>
                </a:solidFill>
                <a:latin typeface="Times" panose="020F07020304040A0204" pitchFamily="34" charset="0"/>
              </a:rPr>
              <a:t>  2 </a:t>
            </a:r>
            <a:r>
              <a:rPr lang="ru-RU" altLang="en-US" sz="2800" i="1">
                <a:solidFill>
                  <a:srgbClr val="00FF00"/>
                </a:solidFill>
                <a:latin typeface="Times" panose="020F07020304040A0204" pitchFamily="34" charset="0"/>
              </a:rPr>
              <a:t>Цар.</a:t>
            </a:r>
            <a:r>
              <a:rPr lang="en-US" altLang="en-US" sz="2800" i="1">
                <a:solidFill>
                  <a:srgbClr val="00FF00"/>
                </a:solidFill>
                <a:latin typeface="Times" panose="020F07020304040A0204" pitchFamily="34" charset="0"/>
              </a:rPr>
              <a:t> 7: 4-16</a:t>
            </a:r>
          </a:p>
        </p:txBody>
      </p:sp>
      <p:sp>
        <p:nvSpPr>
          <p:cNvPr id="637970" name="Rectangle 18">
            <a:extLst>
              <a:ext uri="{FF2B5EF4-FFF2-40B4-BE49-F238E27FC236}">
                <a16:creationId xmlns:a16="http://schemas.microsoft.com/office/drawing/2014/main" id="{E7CE0AC3-532B-AB67-5C97-A13FF8DC9E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1825" y="4899025"/>
            <a:ext cx="2443163" cy="515938"/>
          </a:xfrm>
          <a:prstGeom prst="rect">
            <a:avLst/>
          </a:prstGeom>
          <a:noFill/>
          <a:ln>
            <a:noFill/>
          </a:ln>
          <a:effectLst>
            <a:outerShdw dist="81320" dir="2319588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2800" i="1">
                <a:solidFill>
                  <a:srgbClr val="00FF00"/>
                </a:solidFill>
                <a:latin typeface="Times" panose="020F07020304040A0204" pitchFamily="34" charset="0"/>
              </a:rPr>
              <a:t>Втор.</a:t>
            </a:r>
            <a:r>
              <a:rPr lang="en-US" altLang="en-US" sz="2800" i="1">
                <a:solidFill>
                  <a:srgbClr val="00FF00"/>
                </a:solidFill>
                <a:latin typeface="Times" panose="020F07020304040A0204" pitchFamily="34" charset="0"/>
              </a:rPr>
              <a:t> 30: 1-10</a:t>
            </a:r>
          </a:p>
        </p:txBody>
      </p:sp>
      <p:sp>
        <p:nvSpPr>
          <p:cNvPr id="637971" name="Rectangle 19">
            <a:extLst>
              <a:ext uri="{FF2B5EF4-FFF2-40B4-BE49-F238E27FC236}">
                <a16:creationId xmlns:a16="http://schemas.microsoft.com/office/drawing/2014/main" id="{E71B82EB-2444-0C6B-2A8A-8AED97B63C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1088" y="3675063"/>
            <a:ext cx="4997450" cy="5159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ru-RU" altLang="en-US" sz="2800">
                <a:solidFill>
                  <a:srgbClr val="00FF00"/>
                </a:solidFill>
                <a:latin typeface="Times" panose="020F07020304040A0204" pitchFamily="34" charset="0"/>
              </a:rPr>
              <a:t>ЗЕМЛЯ</a:t>
            </a:r>
            <a:r>
              <a:rPr lang="en-US" altLang="en-US" sz="2800">
                <a:solidFill>
                  <a:srgbClr val="00FF00"/>
                </a:solidFill>
                <a:latin typeface="Times" panose="020F07020304040A0204" pitchFamily="34" charset="0"/>
              </a:rPr>
              <a:t>   </a:t>
            </a:r>
            <a:r>
              <a:rPr lang="ru-RU" altLang="en-US" sz="2800">
                <a:solidFill>
                  <a:srgbClr val="00FF00"/>
                </a:solidFill>
                <a:latin typeface="Times" panose="020F07020304040A0204" pitchFamily="34" charset="0"/>
              </a:rPr>
              <a:t>       </a:t>
            </a:r>
            <a:r>
              <a:rPr lang="en-US" altLang="en-US" sz="2800">
                <a:solidFill>
                  <a:srgbClr val="00FF00"/>
                </a:solidFill>
                <a:latin typeface="Times" panose="020F07020304040A0204" pitchFamily="34" charset="0"/>
              </a:rPr>
              <a:t> </a:t>
            </a:r>
            <a:r>
              <a:rPr lang="ru-RU" altLang="en-US" sz="2800">
                <a:solidFill>
                  <a:srgbClr val="00FF00"/>
                </a:solidFill>
                <a:latin typeface="Times" panose="020F07020304040A0204" pitchFamily="34" charset="0"/>
              </a:rPr>
              <a:t>ПОТОМСТВО</a:t>
            </a:r>
            <a:endParaRPr lang="en-US" altLang="en-US" sz="2800">
              <a:solidFill>
                <a:srgbClr val="00FF00"/>
              </a:solidFill>
              <a:latin typeface="Times" panose="020F07020304040A0204" pitchFamily="34" charset="0"/>
            </a:endParaRPr>
          </a:p>
        </p:txBody>
      </p:sp>
      <p:grpSp>
        <p:nvGrpSpPr>
          <p:cNvPr id="637978" name="Group 26">
            <a:extLst>
              <a:ext uri="{FF2B5EF4-FFF2-40B4-BE49-F238E27FC236}">
                <a16:creationId xmlns:a16="http://schemas.microsoft.com/office/drawing/2014/main" id="{195C4CB2-7110-48A1-0F8D-9A9224723837}"/>
              </a:ext>
            </a:extLst>
          </p:cNvPr>
          <p:cNvGrpSpPr>
            <a:grpSpLocks/>
          </p:cNvGrpSpPr>
          <p:nvPr/>
        </p:nvGrpSpPr>
        <p:grpSpPr bwMode="auto">
          <a:xfrm>
            <a:off x="2320925" y="771525"/>
            <a:ext cx="5824538" cy="5173663"/>
            <a:chOff x="339" y="266"/>
            <a:chExt cx="3669" cy="3259"/>
          </a:xfrm>
        </p:grpSpPr>
        <p:sp>
          <p:nvSpPr>
            <p:cNvPr id="637979" name="AutoShape 27">
              <a:extLst>
                <a:ext uri="{FF2B5EF4-FFF2-40B4-BE49-F238E27FC236}">
                  <a16:creationId xmlns:a16="http://schemas.microsoft.com/office/drawing/2014/main" id="{C3A3D995-E7D0-A271-8E25-2A0EB43647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0" y="266"/>
              <a:ext cx="1118" cy="420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810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7980" name="Rectangle 28">
              <a:extLst>
                <a:ext uri="{FF2B5EF4-FFF2-40B4-BE49-F238E27FC236}">
                  <a16:creationId xmlns:a16="http://schemas.microsoft.com/office/drawing/2014/main" id="{BE3B915D-A4C5-F00C-5574-D5BCD2813E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9" y="583"/>
              <a:ext cx="1902" cy="763"/>
            </a:xfrm>
            <a:prstGeom prst="rect">
              <a:avLst/>
            </a:prstGeom>
            <a:solidFill>
              <a:srgbClr val="FFD34A"/>
            </a:solidFill>
            <a:ln w="38100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7981" name="Rectangle 29">
              <a:extLst>
                <a:ext uri="{FF2B5EF4-FFF2-40B4-BE49-F238E27FC236}">
                  <a16:creationId xmlns:a16="http://schemas.microsoft.com/office/drawing/2014/main" id="{9DD41084-A444-C917-AF5B-F4205DAC7B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8" y="559"/>
              <a:ext cx="766" cy="67"/>
            </a:xfrm>
            <a:prstGeom prst="rect">
              <a:avLst/>
            </a:prstGeom>
            <a:solidFill>
              <a:srgbClr val="FFD34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7982" name="Rectangle 30">
              <a:extLst>
                <a:ext uri="{FF2B5EF4-FFF2-40B4-BE49-F238E27FC236}">
                  <a16:creationId xmlns:a16="http://schemas.microsoft.com/office/drawing/2014/main" id="{ED66A3D3-F334-5954-E90B-6BC39F0EAE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4" y="560"/>
              <a:ext cx="531" cy="67"/>
            </a:xfrm>
            <a:prstGeom prst="rect">
              <a:avLst/>
            </a:prstGeom>
            <a:solidFill>
              <a:srgbClr val="FFD34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7983" name="Rectangle 31">
              <a:extLst>
                <a:ext uri="{FF2B5EF4-FFF2-40B4-BE49-F238E27FC236}">
                  <a16:creationId xmlns:a16="http://schemas.microsoft.com/office/drawing/2014/main" id="{020653CA-E334-D947-5633-B811FCD99B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" y="298"/>
              <a:ext cx="159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altLang="en-US" sz="2400">
                  <a:solidFill>
                    <a:schemeClr val="accent2"/>
                  </a:solidFill>
                  <a:latin typeface="Helvetica" pitchFamily="2" charset="0"/>
                </a:rPr>
                <a:t>   </a:t>
              </a:r>
              <a:endParaRPr lang="en-US" altLang="en-US" sz="240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2" charset="0"/>
              </a:endParaRPr>
            </a:p>
          </p:txBody>
        </p:sp>
        <p:sp>
          <p:nvSpPr>
            <p:cNvPr id="637984" name="Rectangle 32">
              <a:extLst>
                <a:ext uri="{FF2B5EF4-FFF2-40B4-BE49-F238E27FC236}">
                  <a16:creationId xmlns:a16="http://schemas.microsoft.com/office/drawing/2014/main" id="{6EDA97E1-BECD-6838-5F34-370E47AE17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2" y="282"/>
              <a:ext cx="101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ru-RU" altLang="en-US">
                  <a:solidFill>
                    <a:schemeClr val="accent2"/>
                  </a:solidFill>
                  <a:latin typeface="Helvetica" pitchFamily="2" charset="0"/>
                </a:rPr>
                <a:t>СОТВОРЕНИЕ</a:t>
              </a:r>
              <a:endParaRPr lang="en-US" altLang="en-US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2" charset="0"/>
              </a:endParaRPr>
            </a:p>
          </p:txBody>
        </p:sp>
        <p:sp>
          <p:nvSpPr>
            <p:cNvPr id="637985" name="AutoShape 33">
              <a:extLst>
                <a:ext uri="{FF2B5EF4-FFF2-40B4-BE49-F238E27FC236}">
                  <a16:creationId xmlns:a16="http://schemas.microsoft.com/office/drawing/2014/main" id="{0B55A3F1-7900-C210-2E1D-54EC5A3FC4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9" y="514"/>
              <a:ext cx="1118" cy="420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810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7986" name="Rectangle 34">
              <a:extLst>
                <a:ext uri="{FF2B5EF4-FFF2-40B4-BE49-F238E27FC236}">
                  <a16:creationId xmlns:a16="http://schemas.microsoft.com/office/drawing/2014/main" id="{8A017437-81D8-0E51-4134-B230EE8C59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9" y="831"/>
              <a:ext cx="1902" cy="763"/>
            </a:xfrm>
            <a:prstGeom prst="rect">
              <a:avLst/>
            </a:prstGeom>
            <a:solidFill>
              <a:srgbClr val="FFD34A"/>
            </a:solidFill>
            <a:ln w="38100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7987" name="Rectangle 35">
              <a:extLst>
                <a:ext uri="{FF2B5EF4-FFF2-40B4-BE49-F238E27FC236}">
                  <a16:creationId xmlns:a16="http://schemas.microsoft.com/office/drawing/2014/main" id="{606B6870-D9D6-B403-FD57-372BDF0414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2" y="807"/>
              <a:ext cx="766" cy="67"/>
            </a:xfrm>
            <a:prstGeom prst="rect">
              <a:avLst/>
            </a:prstGeom>
            <a:solidFill>
              <a:srgbClr val="FFD34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7988" name="Rectangle 36">
              <a:extLst>
                <a:ext uri="{FF2B5EF4-FFF2-40B4-BE49-F238E27FC236}">
                  <a16:creationId xmlns:a16="http://schemas.microsoft.com/office/drawing/2014/main" id="{39FBC690-CFD4-3596-8F8C-C1636C252D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24" y="808"/>
              <a:ext cx="531" cy="67"/>
            </a:xfrm>
            <a:prstGeom prst="rect">
              <a:avLst/>
            </a:prstGeom>
            <a:solidFill>
              <a:srgbClr val="FFD34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7989" name="Rectangle 37">
              <a:extLst>
                <a:ext uri="{FF2B5EF4-FFF2-40B4-BE49-F238E27FC236}">
                  <a16:creationId xmlns:a16="http://schemas.microsoft.com/office/drawing/2014/main" id="{8F51AC8A-C77A-7A13-3CD0-FB867472E1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7" y="527"/>
              <a:ext cx="950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altLang="en-US" sz="2400">
                  <a:solidFill>
                    <a:srgbClr val="790015"/>
                  </a:solidFill>
                  <a:latin typeface="Helvetica" pitchFamily="2" charset="0"/>
                </a:rPr>
                <a:t>  </a:t>
              </a:r>
              <a:r>
                <a:rPr lang="ru-RU" altLang="en-US" sz="2400">
                  <a:solidFill>
                    <a:srgbClr val="790015"/>
                  </a:solidFill>
                  <a:latin typeface="Helvetica" pitchFamily="2" charset="0"/>
                </a:rPr>
                <a:t>АВРААМ</a:t>
              </a:r>
              <a:endParaRPr lang="en-US" altLang="en-US" sz="24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2" charset="0"/>
              </a:endParaRPr>
            </a:p>
          </p:txBody>
        </p:sp>
        <p:sp>
          <p:nvSpPr>
            <p:cNvPr id="637990" name="AutoShape 38">
              <a:extLst>
                <a:ext uri="{FF2B5EF4-FFF2-40B4-BE49-F238E27FC236}">
                  <a16:creationId xmlns:a16="http://schemas.microsoft.com/office/drawing/2014/main" id="{9C30F553-3B95-3B52-5146-3FC8E8E6E3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5" y="752"/>
              <a:ext cx="1118" cy="420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810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7991" name="Rectangle 39">
              <a:extLst>
                <a:ext uri="{FF2B5EF4-FFF2-40B4-BE49-F238E27FC236}">
                  <a16:creationId xmlns:a16="http://schemas.microsoft.com/office/drawing/2014/main" id="{41EAD3B7-EB1B-C5C1-9B0C-715A66E114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4" y="1069"/>
              <a:ext cx="1902" cy="763"/>
            </a:xfrm>
            <a:prstGeom prst="rect">
              <a:avLst/>
            </a:prstGeom>
            <a:solidFill>
              <a:srgbClr val="FFD34A"/>
            </a:solidFill>
            <a:ln w="38100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7992" name="Rectangle 40">
              <a:extLst>
                <a:ext uri="{FF2B5EF4-FFF2-40B4-BE49-F238E27FC236}">
                  <a16:creationId xmlns:a16="http://schemas.microsoft.com/office/drawing/2014/main" id="{FC612DD8-583A-4DFE-14DD-EB6B67AC07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2" y="1045"/>
              <a:ext cx="766" cy="67"/>
            </a:xfrm>
            <a:prstGeom prst="rect">
              <a:avLst/>
            </a:prstGeom>
            <a:solidFill>
              <a:srgbClr val="FFD34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7993" name="Rectangle 41">
              <a:extLst>
                <a:ext uri="{FF2B5EF4-FFF2-40B4-BE49-F238E27FC236}">
                  <a16:creationId xmlns:a16="http://schemas.microsoft.com/office/drawing/2014/main" id="{A0C35414-C897-4CF5-28F8-BCA393467D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99" y="1046"/>
              <a:ext cx="531" cy="67"/>
            </a:xfrm>
            <a:prstGeom prst="rect">
              <a:avLst/>
            </a:prstGeom>
            <a:solidFill>
              <a:srgbClr val="FFD34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7994" name="Rectangle 42">
              <a:extLst>
                <a:ext uri="{FF2B5EF4-FFF2-40B4-BE49-F238E27FC236}">
                  <a16:creationId xmlns:a16="http://schemas.microsoft.com/office/drawing/2014/main" id="{05CC8A25-6681-AF7C-0775-1AFBF81781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2" y="770"/>
              <a:ext cx="887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altLang="en-US" sz="2400">
                  <a:solidFill>
                    <a:srgbClr val="790015"/>
                  </a:solidFill>
                  <a:latin typeface="Helvetica" pitchFamily="2" charset="0"/>
                </a:rPr>
                <a:t>   </a:t>
              </a:r>
              <a:r>
                <a:rPr lang="ru-RU" altLang="en-US" sz="2400">
                  <a:solidFill>
                    <a:srgbClr val="790015"/>
                  </a:solidFill>
                  <a:latin typeface="Helvetica" pitchFamily="2" charset="0"/>
                </a:rPr>
                <a:t>ИОСИФ</a:t>
              </a:r>
              <a:endParaRPr lang="en-US" altLang="en-US" sz="24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2" charset="0"/>
              </a:endParaRPr>
            </a:p>
          </p:txBody>
        </p:sp>
        <p:sp>
          <p:nvSpPr>
            <p:cNvPr id="637995" name="AutoShape 43">
              <a:extLst>
                <a:ext uri="{FF2B5EF4-FFF2-40B4-BE49-F238E27FC236}">
                  <a16:creationId xmlns:a16="http://schemas.microsoft.com/office/drawing/2014/main" id="{ECC7CB60-7B3E-DCEE-CFDA-6D0D51E53D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7" y="990"/>
              <a:ext cx="1118" cy="420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810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7996" name="Rectangle 44">
              <a:extLst>
                <a:ext uri="{FF2B5EF4-FFF2-40B4-BE49-F238E27FC236}">
                  <a16:creationId xmlns:a16="http://schemas.microsoft.com/office/drawing/2014/main" id="{CA97EAEF-BD0C-B5AD-DA22-8CE9CCBC10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3" y="1307"/>
              <a:ext cx="1902" cy="763"/>
            </a:xfrm>
            <a:prstGeom prst="rect">
              <a:avLst/>
            </a:prstGeom>
            <a:solidFill>
              <a:srgbClr val="FFD34A"/>
            </a:solidFill>
            <a:ln w="38100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7997" name="Rectangle 45">
              <a:extLst>
                <a:ext uri="{FF2B5EF4-FFF2-40B4-BE49-F238E27FC236}">
                  <a16:creationId xmlns:a16="http://schemas.microsoft.com/office/drawing/2014/main" id="{7C4A527D-82B2-D9AB-A8C7-FDDA079DA0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7" y="1283"/>
              <a:ext cx="766" cy="67"/>
            </a:xfrm>
            <a:prstGeom prst="rect">
              <a:avLst/>
            </a:prstGeom>
            <a:solidFill>
              <a:srgbClr val="FFD34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7998" name="Rectangle 46">
              <a:extLst>
                <a:ext uri="{FF2B5EF4-FFF2-40B4-BE49-F238E27FC236}">
                  <a16:creationId xmlns:a16="http://schemas.microsoft.com/office/drawing/2014/main" id="{4D156510-D85C-63FC-1C78-A9BF0E067C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99" y="1284"/>
              <a:ext cx="531" cy="67"/>
            </a:xfrm>
            <a:prstGeom prst="rect">
              <a:avLst/>
            </a:prstGeom>
            <a:solidFill>
              <a:srgbClr val="FFD34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7999" name="Rectangle 47">
              <a:extLst>
                <a:ext uri="{FF2B5EF4-FFF2-40B4-BE49-F238E27FC236}">
                  <a16:creationId xmlns:a16="http://schemas.microsoft.com/office/drawing/2014/main" id="{B1015513-B4C4-5B84-C2B1-CD4FED58F6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3" y="1016"/>
              <a:ext cx="1011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altLang="en-US" sz="2400">
                  <a:solidFill>
                    <a:srgbClr val="790015"/>
                  </a:solidFill>
                  <a:latin typeface="Helvetica" pitchFamily="2" charset="0"/>
                </a:rPr>
                <a:t>   </a:t>
              </a:r>
              <a:r>
                <a:rPr lang="ru-RU" altLang="en-US" sz="2400">
                  <a:solidFill>
                    <a:srgbClr val="790015"/>
                  </a:solidFill>
                  <a:latin typeface="Helvetica" pitchFamily="2" charset="0"/>
                </a:rPr>
                <a:t>МОИСЕЙ</a:t>
              </a:r>
              <a:endParaRPr lang="en-US" altLang="en-US" sz="24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2" charset="0"/>
              </a:endParaRPr>
            </a:p>
          </p:txBody>
        </p:sp>
        <p:sp>
          <p:nvSpPr>
            <p:cNvPr id="638000" name="AutoShape 48">
              <a:extLst>
                <a:ext uri="{FF2B5EF4-FFF2-40B4-BE49-F238E27FC236}">
                  <a16:creationId xmlns:a16="http://schemas.microsoft.com/office/drawing/2014/main" id="{4EB575B1-A2F4-77C0-B7D9-F6D81599A9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5" y="1232"/>
              <a:ext cx="1118" cy="420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810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8001" name="Rectangle 49">
              <a:extLst>
                <a:ext uri="{FF2B5EF4-FFF2-40B4-BE49-F238E27FC236}">
                  <a16:creationId xmlns:a16="http://schemas.microsoft.com/office/drawing/2014/main" id="{6A62BE1C-73B2-B020-87E2-CBCD2F6141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4" y="1549"/>
              <a:ext cx="1902" cy="763"/>
            </a:xfrm>
            <a:prstGeom prst="rect">
              <a:avLst/>
            </a:prstGeom>
            <a:solidFill>
              <a:srgbClr val="FFD34A"/>
            </a:solidFill>
            <a:ln w="38100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8002" name="Rectangle 50">
              <a:extLst>
                <a:ext uri="{FF2B5EF4-FFF2-40B4-BE49-F238E27FC236}">
                  <a16:creationId xmlns:a16="http://schemas.microsoft.com/office/drawing/2014/main" id="{69C60E3B-77BE-B00D-C82D-064A534519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63" y="1525"/>
              <a:ext cx="766" cy="67"/>
            </a:xfrm>
            <a:prstGeom prst="rect">
              <a:avLst/>
            </a:prstGeom>
            <a:solidFill>
              <a:srgbClr val="FFD34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8003" name="Rectangle 51">
              <a:extLst>
                <a:ext uri="{FF2B5EF4-FFF2-40B4-BE49-F238E27FC236}">
                  <a16:creationId xmlns:a16="http://schemas.microsoft.com/office/drawing/2014/main" id="{D8D2C4BF-6462-7C0A-1157-2952081572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19" y="1526"/>
              <a:ext cx="531" cy="67"/>
            </a:xfrm>
            <a:prstGeom prst="rect">
              <a:avLst/>
            </a:prstGeom>
            <a:solidFill>
              <a:srgbClr val="FFD34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8004" name="Rectangle 52">
              <a:extLst>
                <a:ext uri="{FF2B5EF4-FFF2-40B4-BE49-F238E27FC236}">
                  <a16:creationId xmlns:a16="http://schemas.microsoft.com/office/drawing/2014/main" id="{306961FF-6468-B595-7A75-813CDB92B4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11" y="1249"/>
              <a:ext cx="1044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altLang="en-US" sz="2400">
                  <a:solidFill>
                    <a:srgbClr val="790015"/>
                  </a:solidFill>
                  <a:latin typeface="Helvetica" pitchFamily="2" charset="0"/>
                </a:rPr>
                <a:t>   </a:t>
              </a:r>
              <a:r>
                <a:rPr lang="ru-RU" altLang="en-US" sz="2400">
                  <a:solidFill>
                    <a:srgbClr val="790015"/>
                  </a:solidFill>
                  <a:latin typeface="Helvetica" pitchFamily="2" charset="0"/>
                </a:rPr>
                <a:t>И.НАВИН</a:t>
              </a:r>
              <a:endParaRPr lang="en-US" altLang="en-US" sz="24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2" charset="0"/>
              </a:endParaRPr>
            </a:p>
          </p:txBody>
        </p:sp>
        <p:sp>
          <p:nvSpPr>
            <p:cNvPr id="638005" name="AutoShape 53">
              <a:extLst>
                <a:ext uri="{FF2B5EF4-FFF2-40B4-BE49-F238E27FC236}">
                  <a16:creationId xmlns:a16="http://schemas.microsoft.com/office/drawing/2014/main" id="{F43C5340-C146-CDA4-8AEE-DAB8E9A3C4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26" y="1473"/>
              <a:ext cx="1118" cy="420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810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8006" name="Rectangle 54">
              <a:extLst>
                <a:ext uri="{FF2B5EF4-FFF2-40B4-BE49-F238E27FC236}">
                  <a16:creationId xmlns:a16="http://schemas.microsoft.com/office/drawing/2014/main" id="{73281970-5592-B67E-5BF9-DD22009391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19" y="1790"/>
              <a:ext cx="1902" cy="763"/>
            </a:xfrm>
            <a:prstGeom prst="rect">
              <a:avLst/>
            </a:prstGeom>
            <a:solidFill>
              <a:srgbClr val="FFD34A"/>
            </a:solidFill>
            <a:ln w="38100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8007" name="Rectangle 55">
              <a:extLst>
                <a:ext uri="{FF2B5EF4-FFF2-40B4-BE49-F238E27FC236}">
                  <a16:creationId xmlns:a16="http://schemas.microsoft.com/office/drawing/2014/main" id="{EF23BE03-D4CF-1C67-2C3C-586D578281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44" y="1766"/>
              <a:ext cx="766" cy="67"/>
            </a:xfrm>
            <a:prstGeom prst="rect">
              <a:avLst/>
            </a:prstGeom>
            <a:solidFill>
              <a:srgbClr val="FFD34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8008" name="Rectangle 56">
              <a:extLst>
                <a:ext uri="{FF2B5EF4-FFF2-40B4-BE49-F238E27FC236}">
                  <a16:creationId xmlns:a16="http://schemas.microsoft.com/office/drawing/2014/main" id="{62F363FA-6832-5A12-05FF-F4D07715BA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5" y="1767"/>
              <a:ext cx="531" cy="67"/>
            </a:xfrm>
            <a:prstGeom prst="rect">
              <a:avLst/>
            </a:prstGeom>
            <a:solidFill>
              <a:srgbClr val="FFD34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8009" name="Rectangle 57">
              <a:extLst>
                <a:ext uri="{FF2B5EF4-FFF2-40B4-BE49-F238E27FC236}">
                  <a16:creationId xmlns:a16="http://schemas.microsoft.com/office/drawing/2014/main" id="{BB5AD222-D4C6-99FA-4489-D588807AAD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50" y="1490"/>
              <a:ext cx="949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ru-RU" altLang="en-US" sz="2400">
                  <a:solidFill>
                    <a:srgbClr val="790015"/>
                  </a:solidFill>
                  <a:latin typeface="Helvetica" pitchFamily="2" charset="0"/>
                </a:rPr>
                <a:t>АНАРХИЯ</a:t>
              </a:r>
              <a:endParaRPr lang="en-US" altLang="en-US" sz="24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2" charset="0"/>
              </a:endParaRPr>
            </a:p>
          </p:txBody>
        </p:sp>
        <p:sp>
          <p:nvSpPr>
            <p:cNvPr id="638010" name="AutoShape 58">
              <a:extLst>
                <a:ext uri="{FF2B5EF4-FFF2-40B4-BE49-F238E27FC236}">
                  <a16:creationId xmlns:a16="http://schemas.microsoft.com/office/drawing/2014/main" id="{9F0405C9-FAD2-D1B4-6C25-9241054103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07" y="1712"/>
              <a:ext cx="1118" cy="420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810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8011" name="Rectangle 59">
              <a:extLst>
                <a:ext uri="{FF2B5EF4-FFF2-40B4-BE49-F238E27FC236}">
                  <a16:creationId xmlns:a16="http://schemas.microsoft.com/office/drawing/2014/main" id="{0C322F77-62DC-4A68-8EA4-1EFE27C6C5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00" y="2029"/>
              <a:ext cx="1902" cy="763"/>
            </a:xfrm>
            <a:prstGeom prst="rect">
              <a:avLst/>
            </a:prstGeom>
            <a:solidFill>
              <a:srgbClr val="FFD34A"/>
            </a:solidFill>
            <a:ln w="38100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8012" name="Rectangle 60">
              <a:extLst>
                <a:ext uri="{FF2B5EF4-FFF2-40B4-BE49-F238E27FC236}">
                  <a16:creationId xmlns:a16="http://schemas.microsoft.com/office/drawing/2014/main" id="{C2905D07-B60A-329C-A3E8-98104933AB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4" y="2005"/>
              <a:ext cx="766" cy="67"/>
            </a:xfrm>
            <a:prstGeom prst="rect">
              <a:avLst/>
            </a:prstGeom>
            <a:solidFill>
              <a:srgbClr val="FFD34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8013" name="Rectangle 61">
              <a:extLst>
                <a:ext uri="{FF2B5EF4-FFF2-40B4-BE49-F238E27FC236}">
                  <a16:creationId xmlns:a16="http://schemas.microsoft.com/office/drawing/2014/main" id="{2744A7FB-E1CB-2686-6B25-530FEFCB32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86" y="2006"/>
              <a:ext cx="531" cy="67"/>
            </a:xfrm>
            <a:prstGeom prst="rect">
              <a:avLst/>
            </a:prstGeom>
            <a:solidFill>
              <a:srgbClr val="FFD34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8014" name="Rectangle 62">
              <a:extLst>
                <a:ext uri="{FF2B5EF4-FFF2-40B4-BE49-F238E27FC236}">
                  <a16:creationId xmlns:a16="http://schemas.microsoft.com/office/drawing/2014/main" id="{55B4FAB5-03CA-F50B-ADAC-77C45BC4FF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37" y="1728"/>
              <a:ext cx="1110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altLang="en-US" sz="2400">
                  <a:solidFill>
                    <a:srgbClr val="790015"/>
                  </a:solidFill>
                  <a:latin typeface="Helvetica" pitchFamily="2" charset="0"/>
                </a:rPr>
                <a:t>   </a:t>
              </a:r>
              <a:r>
                <a:rPr lang="ru-RU" altLang="en-US" sz="2400">
                  <a:solidFill>
                    <a:srgbClr val="790015"/>
                  </a:solidFill>
                  <a:latin typeface="Helvetica" pitchFamily="2" charset="0"/>
                </a:rPr>
                <a:t>ЦАРСТВО</a:t>
              </a:r>
              <a:endParaRPr lang="en-US" altLang="en-US" sz="24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2" charset="0"/>
              </a:endParaRPr>
            </a:p>
          </p:txBody>
        </p:sp>
        <p:sp>
          <p:nvSpPr>
            <p:cNvPr id="638015" name="AutoShape 63">
              <a:extLst>
                <a:ext uri="{FF2B5EF4-FFF2-40B4-BE49-F238E27FC236}">
                  <a16:creationId xmlns:a16="http://schemas.microsoft.com/office/drawing/2014/main" id="{CFDB171F-1D99-E8BE-5303-D83F1C29B5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05" y="1950"/>
              <a:ext cx="1118" cy="420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810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8016" name="Rectangle 64">
              <a:extLst>
                <a:ext uri="{FF2B5EF4-FFF2-40B4-BE49-F238E27FC236}">
                  <a16:creationId xmlns:a16="http://schemas.microsoft.com/office/drawing/2014/main" id="{6D3CC6EA-E464-A221-3B8F-F2D08F8BA2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09" y="2267"/>
              <a:ext cx="1902" cy="763"/>
            </a:xfrm>
            <a:prstGeom prst="rect">
              <a:avLst/>
            </a:prstGeom>
            <a:solidFill>
              <a:srgbClr val="FFD34A"/>
            </a:solidFill>
            <a:ln w="38100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8017" name="Rectangle 65">
              <a:extLst>
                <a:ext uri="{FF2B5EF4-FFF2-40B4-BE49-F238E27FC236}">
                  <a16:creationId xmlns:a16="http://schemas.microsoft.com/office/drawing/2014/main" id="{C903C3CF-1521-7314-EA99-DFA814E139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12" y="2243"/>
              <a:ext cx="766" cy="67"/>
            </a:xfrm>
            <a:prstGeom prst="rect">
              <a:avLst/>
            </a:prstGeom>
            <a:solidFill>
              <a:srgbClr val="FFD34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8018" name="Rectangle 66">
              <a:extLst>
                <a:ext uri="{FF2B5EF4-FFF2-40B4-BE49-F238E27FC236}">
                  <a16:creationId xmlns:a16="http://schemas.microsoft.com/office/drawing/2014/main" id="{314B2086-1526-F9B0-EF6E-E8E3A9A9CE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84" y="2244"/>
              <a:ext cx="531" cy="67"/>
            </a:xfrm>
            <a:prstGeom prst="rect">
              <a:avLst/>
            </a:prstGeom>
            <a:solidFill>
              <a:srgbClr val="FFD34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8019" name="Rectangle 67">
              <a:extLst>
                <a:ext uri="{FF2B5EF4-FFF2-40B4-BE49-F238E27FC236}">
                  <a16:creationId xmlns:a16="http://schemas.microsoft.com/office/drawing/2014/main" id="{653AA145-422E-6C0E-3520-E7513D279C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79" y="1972"/>
              <a:ext cx="1232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altLang="en-US" sz="2400">
                  <a:solidFill>
                    <a:srgbClr val="790015"/>
                  </a:solidFill>
                  <a:latin typeface="Helvetica" pitchFamily="2" charset="0"/>
                </a:rPr>
                <a:t>   </a:t>
              </a:r>
              <a:r>
                <a:rPr lang="ru-RU" altLang="en-US" sz="2400">
                  <a:solidFill>
                    <a:srgbClr val="790015"/>
                  </a:solidFill>
                  <a:latin typeface="Helvetica" pitchFamily="2" charset="0"/>
                </a:rPr>
                <a:t>ПЛЕНЕНИЕ</a:t>
              </a:r>
              <a:endParaRPr lang="en-US" altLang="en-US" sz="24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2" charset="0"/>
              </a:endParaRPr>
            </a:p>
          </p:txBody>
        </p:sp>
        <p:sp>
          <p:nvSpPr>
            <p:cNvPr id="638020" name="AutoShape 68">
              <a:extLst>
                <a:ext uri="{FF2B5EF4-FFF2-40B4-BE49-F238E27FC236}">
                  <a16:creationId xmlns:a16="http://schemas.microsoft.com/office/drawing/2014/main" id="{7AE9C7D8-B06A-1041-4051-223A14E37B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90" y="2196"/>
              <a:ext cx="1118" cy="420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810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8021" name="Rectangle 69">
              <a:extLst>
                <a:ext uri="{FF2B5EF4-FFF2-40B4-BE49-F238E27FC236}">
                  <a16:creationId xmlns:a16="http://schemas.microsoft.com/office/drawing/2014/main" id="{3587F8E8-A93B-5DC3-F759-6ACCAC243E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89" y="2513"/>
              <a:ext cx="1902" cy="763"/>
            </a:xfrm>
            <a:prstGeom prst="rect">
              <a:avLst/>
            </a:prstGeom>
            <a:solidFill>
              <a:srgbClr val="FFD34A"/>
            </a:solidFill>
            <a:ln w="38100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8022" name="Rectangle 70">
              <a:extLst>
                <a:ext uri="{FF2B5EF4-FFF2-40B4-BE49-F238E27FC236}">
                  <a16:creationId xmlns:a16="http://schemas.microsoft.com/office/drawing/2014/main" id="{25C10E1A-7A81-9CC1-DA37-B85EA9D310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0" y="2489"/>
              <a:ext cx="766" cy="67"/>
            </a:xfrm>
            <a:prstGeom prst="rect">
              <a:avLst/>
            </a:prstGeom>
            <a:solidFill>
              <a:srgbClr val="FFD34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8023" name="Rectangle 71">
              <a:extLst>
                <a:ext uri="{FF2B5EF4-FFF2-40B4-BE49-F238E27FC236}">
                  <a16:creationId xmlns:a16="http://schemas.microsoft.com/office/drawing/2014/main" id="{9B03835B-F599-66A2-8C65-92BBB15861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72" y="2490"/>
              <a:ext cx="531" cy="67"/>
            </a:xfrm>
            <a:prstGeom prst="rect">
              <a:avLst/>
            </a:prstGeom>
            <a:solidFill>
              <a:srgbClr val="FFD34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8024" name="Rectangle 72">
              <a:extLst>
                <a:ext uri="{FF2B5EF4-FFF2-40B4-BE49-F238E27FC236}">
                  <a16:creationId xmlns:a16="http://schemas.microsoft.com/office/drawing/2014/main" id="{BF0B22BE-6451-AF22-762E-0292E1DEA4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32" y="2216"/>
              <a:ext cx="1094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altLang="en-US" sz="2400">
                  <a:solidFill>
                    <a:srgbClr val="790015"/>
                  </a:solidFill>
                  <a:latin typeface="Helvetica" pitchFamily="2" charset="0"/>
                </a:rPr>
                <a:t>   </a:t>
              </a:r>
              <a:r>
                <a:rPr lang="ru-RU" altLang="en-US" sz="2000">
                  <a:solidFill>
                    <a:srgbClr val="790015"/>
                  </a:solidFill>
                  <a:latin typeface="Helvetica" pitchFamily="2" charset="0"/>
                </a:rPr>
                <a:t>МОЛЧАНИЕ</a:t>
              </a:r>
              <a:endParaRPr lang="en-US" altLang="en-US" sz="20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2" charset="0"/>
              </a:endParaRPr>
            </a:p>
          </p:txBody>
        </p:sp>
        <p:sp>
          <p:nvSpPr>
            <p:cNvPr id="638025" name="AutoShape 73">
              <a:extLst>
                <a:ext uri="{FF2B5EF4-FFF2-40B4-BE49-F238E27FC236}">
                  <a16:creationId xmlns:a16="http://schemas.microsoft.com/office/drawing/2014/main" id="{435D8935-B565-7478-220A-F70773FC68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96" y="2445"/>
              <a:ext cx="1118" cy="420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810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8026" name="Rectangle 74">
              <a:extLst>
                <a:ext uri="{FF2B5EF4-FFF2-40B4-BE49-F238E27FC236}">
                  <a16:creationId xmlns:a16="http://schemas.microsoft.com/office/drawing/2014/main" id="{E830587E-79AE-063B-E7F1-99D46F1B77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44" y="2453"/>
              <a:ext cx="159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altLang="en-US" sz="2400">
                  <a:solidFill>
                    <a:schemeClr val="accent1"/>
                  </a:solidFill>
                  <a:latin typeface="Helvetica" pitchFamily="2" charset="0"/>
                </a:rPr>
                <a:t>   </a:t>
              </a:r>
              <a:endParaRPr lang="en-US" altLang="en-US" sz="240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2" charset="0"/>
              </a:endParaRPr>
            </a:p>
          </p:txBody>
        </p:sp>
        <p:sp>
          <p:nvSpPr>
            <p:cNvPr id="638027" name="Rectangle 75">
              <a:extLst>
                <a:ext uri="{FF2B5EF4-FFF2-40B4-BE49-F238E27FC236}">
                  <a16:creationId xmlns:a16="http://schemas.microsoft.com/office/drawing/2014/main" id="{1440BB9E-460F-4BB7-1D79-13C31656BC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89" y="2445"/>
              <a:ext cx="897" cy="307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chemeClr val="bg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ru-RU" altLang="en-US" sz="3200">
                  <a:solidFill>
                    <a:schemeClr val="accent1"/>
                  </a:solidFill>
                  <a:latin typeface="Helvetica" pitchFamily="2" charset="0"/>
                </a:rPr>
                <a:t>ИИСУС</a:t>
              </a:r>
              <a:endParaRPr lang="en-US" altLang="en-US" sz="320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2" charset="0"/>
              </a:endParaRPr>
            </a:p>
          </p:txBody>
        </p:sp>
        <p:sp>
          <p:nvSpPr>
            <p:cNvPr id="638028" name="Rectangle 76">
              <a:extLst>
                <a:ext uri="{FF2B5EF4-FFF2-40B4-BE49-F238E27FC236}">
                  <a16:creationId xmlns:a16="http://schemas.microsoft.com/office/drawing/2014/main" id="{63291354-1034-88BF-ADD8-7AAD3385D2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06" y="2762"/>
              <a:ext cx="1902" cy="763"/>
            </a:xfrm>
            <a:prstGeom prst="rect">
              <a:avLst/>
            </a:prstGeom>
            <a:solidFill>
              <a:srgbClr val="FFD34A"/>
            </a:solidFill>
            <a:ln w="38100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8029" name="Rectangle 77">
              <a:extLst>
                <a:ext uri="{FF2B5EF4-FFF2-40B4-BE49-F238E27FC236}">
                  <a16:creationId xmlns:a16="http://schemas.microsoft.com/office/drawing/2014/main" id="{1EA64731-CF50-DDCF-942E-45A058C068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14" y="2738"/>
              <a:ext cx="766" cy="67"/>
            </a:xfrm>
            <a:prstGeom prst="rect">
              <a:avLst/>
            </a:prstGeom>
            <a:solidFill>
              <a:srgbClr val="FFD34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8030" name="Rectangle 78">
              <a:extLst>
                <a:ext uri="{FF2B5EF4-FFF2-40B4-BE49-F238E27FC236}">
                  <a16:creationId xmlns:a16="http://schemas.microsoft.com/office/drawing/2014/main" id="{24C7421B-CDBF-F926-595A-765FAC0343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70" y="2739"/>
              <a:ext cx="531" cy="67"/>
            </a:xfrm>
            <a:prstGeom prst="rect">
              <a:avLst/>
            </a:prstGeom>
            <a:solidFill>
              <a:srgbClr val="FFD34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38031" name="AutoShape 79">
            <a:extLst>
              <a:ext uri="{FF2B5EF4-FFF2-40B4-BE49-F238E27FC236}">
                <a16:creationId xmlns:a16="http://schemas.microsoft.com/office/drawing/2014/main" id="{2508AD59-C7DF-C145-D448-C0D6FA58B238}"/>
              </a:ext>
            </a:extLst>
          </p:cNvPr>
          <p:cNvSpPr>
            <a:spLocks noChangeArrowheads="1"/>
          </p:cNvSpPr>
          <p:nvPr/>
        </p:nvSpPr>
        <p:spPr bwMode="auto">
          <a:xfrm rot="2414515">
            <a:off x="-458788" y="2874963"/>
            <a:ext cx="7323138" cy="1236662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gradFill rotWithShape="0">
            <a:gsLst>
              <a:gs pos="0">
                <a:srgbClr val="FF0000">
                  <a:gamma/>
                  <a:shade val="0"/>
                  <a:invGamma/>
                </a:srgbClr>
              </a:gs>
              <a:gs pos="50000">
                <a:srgbClr val="FF0000"/>
              </a:gs>
              <a:gs pos="100000">
                <a:srgbClr val="FF0000">
                  <a:gamma/>
                  <a:shade val="0"/>
                  <a:invGamma/>
                </a:srgbClr>
              </a:gs>
            </a:gsLst>
            <a:lin ang="5400000" scaled="1"/>
          </a:gradFill>
          <a:ln w="12700">
            <a:miter lim="800000"/>
            <a:headEnd/>
            <a:tailEnd/>
          </a:ln>
          <a:effectLst/>
          <a:scene3d>
            <a:camera prst="legacyObliqueBottomRight">
              <a:rot lat="1500000" lon="2400000" rev="0"/>
            </a:camera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FF0000"/>
            </a:extrusionClr>
            <a:contourClr>
              <a:srgbClr val="FF000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638032" name="Text Box 80">
            <a:extLst>
              <a:ext uri="{FF2B5EF4-FFF2-40B4-BE49-F238E27FC236}">
                <a16:creationId xmlns:a16="http://schemas.microsoft.com/office/drawing/2014/main" id="{EA188C84-FF4A-94FC-0885-3074018AB0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78850" y="6472238"/>
            <a:ext cx="2984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FFFF"/>
                </a:solidFill>
              </a:rPr>
              <a:t>1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7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379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379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379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379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8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0" fill="hold"/>
                                        <p:tgtEl>
                                          <p:spTgt spid="638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0" fill="hold"/>
                                        <p:tgtEl>
                                          <p:spTgt spid="638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4561" name="Group 33">
            <a:extLst>
              <a:ext uri="{FF2B5EF4-FFF2-40B4-BE49-F238E27FC236}">
                <a16:creationId xmlns:a16="http://schemas.microsoft.com/office/drawing/2014/main" id="{363F36CC-B5B0-FC1E-A699-FDB054080ED5}"/>
              </a:ext>
            </a:extLst>
          </p:cNvPr>
          <p:cNvGrpSpPr>
            <a:grpSpLocks/>
          </p:cNvGrpSpPr>
          <p:nvPr/>
        </p:nvGrpSpPr>
        <p:grpSpPr bwMode="auto">
          <a:xfrm>
            <a:off x="11113" y="12700"/>
            <a:ext cx="2249487" cy="1955800"/>
            <a:chOff x="0" y="0"/>
            <a:chExt cx="1246" cy="1232"/>
          </a:xfrm>
        </p:grpSpPr>
        <p:sp>
          <p:nvSpPr>
            <p:cNvPr id="534562" name="Rectangle 34">
              <a:extLst>
                <a:ext uri="{FF2B5EF4-FFF2-40B4-BE49-F238E27FC236}">
                  <a16:creationId xmlns:a16="http://schemas.microsoft.com/office/drawing/2014/main" id="{A050FDD3-751D-9EEA-28AE-6F55731B91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246" cy="123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4563" name="Rectangle 35">
              <a:extLst>
                <a:ext uri="{FF2B5EF4-FFF2-40B4-BE49-F238E27FC236}">
                  <a16:creationId xmlns:a16="http://schemas.microsoft.com/office/drawing/2014/main" id="{767F5E5D-3D4B-55C0-CADF-C97A228D51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6" y="202"/>
              <a:ext cx="1000" cy="1030"/>
            </a:xfrm>
            <a:prstGeom prst="rect">
              <a:avLst/>
            </a:prstGeom>
            <a:solidFill>
              <a:srgbClr val="47474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4564" name="Rectangle 36">
              <a:extLst>
                <a:ext uri="{FF2B5EF4-FFF2-40B4-BE49-F238E27FC236}">
                  <a16:creationId xmlns:a16="http://schemas.microsoft.com/office/drawing/2014/main" id="{F174F632-701B-EE72-52AD-21B12BE634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172" cy="1165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534530" name="Picture 2">
            <a:extLst>
              <a:ext uri="{FF2B5EF4-FFF2-40B4-BE49-F238E27FC236}">
                <a16:creationId xmlns:a16="http://schemas.microsoft.com/office/drawing/2014/main" id="{ABE892F7-166D-D68D-B014-C8EA601EB9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388" y="500063"/>
            <a:ext cx="8005762" cy="5865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4531" name="Text Box 3">
            <a:extLst>
              <a:ext uri="{FF2B5EF4-FFF2-40B4-BE49-F238E27FC236}">
                <a16:creationId xmlns:a16="http://schemas.microsoft.com/office/drawing/2014/main" id="{598D41D6-4187-7940-37A3-AE012F087F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8550" y="90488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534536" name="AutoShape 8">
            <a:extLst>
              <a:ext uri="{FF2B5EF4-FFF2-40B4-BE49-F238E27FC236}">
                <a16:creationId xmlns:a16="http://schemas.microsoft.com/office/drawing/2014/main" id="{F190B304-EA2E-4525-57C3-9609C800AD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4537" name="Rectangle 9">
            <a:extLst>
              <a:ext uri="{FF2B5EF4-FFF2-40B4-BE49-F238E27FC236}">
                <a16:creationId xmlns:a16="http://schemas.microsoft.com/office/drawing/2014/main" id="{75EB780C-D699-C0D9-6FA0-22E4DB05DC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4538" name="Line 10">
            <a:extLst>
              <a:ext uri="{FF2B5EF4-FFF2-40B4-BE49-F238E27FC236}">
                <a16:creationId xmlns:a16="http://schemas.microsoft.com/office/drawing/2014/main" id="{CC73C56B-D2C6-C257-FAFC-74BFC6E8DCED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4539" name="Line 11">
            <a:extLst>
              <a:ext uri="{FF2B5EF4-FFF2-40B4-BE49-F238E27FC236}">
                <a16:creationId xmlns:a16="http://schemas.microsoft.com/office/drawing/2014/main" id="{D5BDC32A-D1ED-9643-1BF9-14C79550C71F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4540" name="Line 12">
            <a:extLst>
              <a:ext uri="{FF2B5EF4-FFF2-40B4-BE49-F238E27FC236}">
                <a16:creationId xmlns:a16="http://schemas.microsoft.com/office/drawing/2014/main" id="{130623BA-2B9B-2006-EDA5-349983839DAD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4541" name="Line 13">
            <a:extLst>
              <a:ext uri="{FF2B5EF4-FFF2-40B4-BE49-F238E27FC236}">
                <a16:creationId xmlns:a16="http://schemas.microsoft.com/office/drawing/2014/main" id="{E9F36C87-78BC-0A24-F213-6B07E0906110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4542" name="Line 14">
            <a:extLst>
              <a:ext uri="{FF2B5EF4-FFF2-40B4-BE49-F238E27FC236}">
                <a16:creationId xmlns:a16="http://schemas.microsoft.com/office/drawing/2014/main" id="{D0CC892D-8337-A683-C5BA-FDE2EFC90567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4543" name="Rectangle 15">
            <a:extLst>
              <a:ext uri="{FF2B5EF4-FFF2-40B4-BE49-F238E27FC236}">
                <a16:creationId xmlns:a16="http://schemas.microsoft.com/office/drawing/2014/main" id="{20F17CDD-35B3-122E-96DE-650088E1CF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9750" y="4043363"/>
            <a:ext cx="715963" cy="21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800">
                <a:solidFill>
                  <a:srgbClr val="000000"/>
                </a:solidFill>
                <a:latin typeface="Helvetica" pitchFamily="2" charset="0"/>
              </a:rPr>
              <a:t>Евангелия</a:t>
            </a:r>
            <a:endParaRPr lang="en-US" altLang="en-US" sz="8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534544" name="Rectangle 16">
            <a:extLst>
              <a:ext uri="{FF2B5EF4-FFF2-40B4-BE49-F238E27FC236}">
                <a16:creationId xmlns:a16="http://schemas.microsoft.com/office/drawing/2014/main" id="{DEC95F49-5195-DF29-DC35-D7F9A0187D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39125" y="4183063"/>
            <a:ext cx="552450" cy="21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800">
                <a:solidFill>
                  <a:srgbClr val="000000"/>
                </a:solidFill>
                <a:latin typeface="Helvetica" pitchFamily="2" charset="0"/>
              </a:rPr>
              <a:t>Деяния</a:t>
            </a:r>
            <a:endParaRPr lang="en-US" altLang="en-US" sz="8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534545" name="Rectangle 17">
            <a:extLst>
              <a:ext uri="{FF2B5EF4-FFF2-40B4-BE49-F238E27FC236}">
                <a16:creationId xmlns:a16="http://schemas.microsoft.com/office/drawing/2014/main" id="{B6D17087-1B9B-7E90-D8C8-2F2CCE60CE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67688" y="4322763"/>
            <a:ext cx="677862" cy="21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800">
                <a:solidFill>
                  <a:srgbClr val="000000"/>
                </a:solidFill>
                <a:latin typeface="Helvetica" pitchFamily="2" charset="0"/>
              </a:rPr>
              <a:t>Послания</a:t>
            </a:r>
            <a:endParaRPr lang="en-US" altLang="en-US" sz="8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534546" name="Rectangle 18">
            <a:extLst>
              <a:ext uri="{FF2B5EF4-FFF2-40B4-BE49-F238E27FC236}">
                <a16:creationId xmlns:a16="http://schemas.microsoft.com/office/drawing/2014/main" id="{2B5290DA-F3B1-797A-E157-B98475A051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7363" y="4462463"/>
            <a:ext cx="784225" cy="21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800">
                <a:solidFill>
                  <a:srgbClr val="000000"/>
                </a:solidFill>
                <a:latin typeface="Helvetica" pitchFamily="2" charset="0"/>
              </a:rPr>
              <a:t>Откровение</a:t>
            </a:r>
            <a:endParaRPr lang="en-US" altLang="en-US" sz="8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534547" name="Rectangle 19">
            <a:extLst>
              <a:ext uri="{FF2B5EF4-FFF2-40B4-BE49-F238E27FC236}">
                <a16:creationId xmlns:a16="http://schemas.microsoft.com/office/drawing/2014/main" id="{E1191585-DB5C-0081-F3C2-DD48615E72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3429000"/>
            <a:ext cx="714375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1200">
                <a:solidFill>
                  <a:srgbClr val="000000"/>
                </a:solidFill>
                <a:latin typeface="Chicago" charset="0"/>
              </a:rPr>
              <a:t>ИИСУС</a:t>
            </a:r>
            <a:endParaRPr lang="en-US" altLang="en-US" sz="1200">
              <a:solidFill>
                <a:srgbClr val="000000"/>
              </a:solidFill>
              <a:latin typeface="Chicago" charset="0"/>
            </a:endParaRPr>
          </a:p>
        </p:txBody>
      </p:sp>
      <p:sp>
        <p:nvSpPr>
          <p:cNvPr id="534548" name="Rectangle 20">
            <a:extLst>
              <a:ext uri="{FF2B5EF4-FFF2-40B4-BE49-F238E27FC236}">
                <a16:creationId xmlns:a16="http://schemas.microsoft.com/office/drawing/2014/main" id="{E8678269-34D8-9545-5F1A-8C921B1FBC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81975" y="3751263"/>
            <a:ext cx="5492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9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pitchFamily="2" charset="0"/>
              </a:rPr>
              <a:t>Крест</a:t>
            </a:r>
            <a:endParaRPr lang="en-US" altLang="en-US" sz="900" i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elvetica" pitchFamily="2" charset="0"/>
            </a:endParaRPr>
          </a:p>
        </p:txBody>
      </p:sp>
      <p:sp>
        <p:nvSpPr>
          <p:cNvPr id="534549" name="Rectangle 21">
            <a:extLst>
              <a:ext uri="{FF2B5EF4-FFF2-40B4-BE49-F238E27FC236}">
                <a16:creationId xmlns:a16="http://schemas.microsoft.com/office/drawing/2014/main" id="{A81A848F-9C9B-2466-7BD7-B52C29A185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4550" name="Rectangle 22">
            <a:extLst>
              <a:ext uri="{FF2B5EF4-FFF2-40B4-BE49-F238E27FC236}">
                <a16:creationId xmlns:a16="http://schemas.microsoft.com/office/drawing/2014/main" id="{24C5115E-76AB-DAEA-4339-AF2820940F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35938" y="3884613"/>
            <a:ext cx="660400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9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pitchFamily="2" charset="0"/>
              </a:rPr>
              <a:t>Церковь</a:t>
            </a:r>
            <a:endParaRPr lang="en-US" altLang="en-US" sz="900" i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elvetica" pitchFamily="2" charset="0"/>
            </a:endParaRPr>
          </a:p>
        </p:txBody>
      </p:sp>
      <p:sp>
        <p:nvSpPr>
          <p:cNvPr id="534551" name="Line 23">
            <a:extLst>
              <a:ext uri="{FF2B5EF4-FFF2-40B4-BE49-F238E27FC236}">
                <a16:creationId xmlns:a16="http://schemas.microsoft.com/office/drawing/2014/main" id="{61110F44-C207-5E92-0105-4AD8698D83DD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4552" name="Line 24">
            <a:extLst>
              <a:ext uri="{FF2B5EF4-FFF2-40B4-BE49-F238E27FC236}">
                <a16:creationId xmlns:a16="http://schemas.microsoft.com/office/drawing/2014/main" id="{56D6D5E4-EFD9-7E37-FA4A-4D98BF427D44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4553" name="Rectangle 25">
            <a:extLst>
              <a:ext uri="{FF2B5EF4-FFF2-40B4-BE49-F238E27FC236}">
                <a16:creationId xmlns:a16="http://schemas.microsoft.com/office/drawing/2014/main" id="{D7C48E15-3BBB-B008-A2BC-E6AA5027D8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4554" name="Rectangle 26">
            <a:extLst>
              <a:ext uri="{FF2B5EF4-FFF2-40B4-BE49-F238E27FC236}">
                <a16:creationId xmlns:a16="http://schemas.microsoft.com/office/drawing/2014/main" id="{E64AB727-94CA-B282-054C-455DE7AA59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4555" name="Rectangle 27">
            <a:extLst>
              <a:ext uri="{FF2B5EF4-FFF2-40B4-BE49-F238E27FC236}">
                <a16:creationId xmlns:a16="http://schemas.microsoft.com/office/drawing/2014/main" id="{BDBF516E-EB98-C193-AAB8-557B20C602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9600" y="3614738"/>
            <a:ext cx="593725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10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pitchFamily="2" charset="0"/>
              </a:rPr>
              <a:t>Жизнь</a:t>
            </a:r>
            <a:endParaRPr lang="en-US" altLang="en-US" sz="1000" i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elvetica" pitchFamily="2" charset="0"/>
            </a:endParaRPr>
          </a:p>
        </p:txBody>
      </p:sp>
      <p:sp>
        <p:nvSpPr>
          <p:cNvPr id="534557" name="Text Box 29">
            <a:extLst>
              <a:ext uri="{FF2B5EF4-FFF2-40B4-BE49-F238E27FC236}">
                <a16:creationId xmlns:a16="http://schemas.microsoft.com/office/drawing/2014/main" id="{16A243AF-ABD2-B420-F63E-6A3C25C6AF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1213" y="5246688"/>
            <a:ext cx="7442200" cy="94615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en-US" sz="2800">
                <a:solidFill>
                  <a:schemeClr val="hlink"/>
                </a:solidFill>
              </a:rPr>
              <a:t>Гефсиманский сад</a:t>
            </a:r>
            <a:r>
              <a:rPr lang="en-US" altLang="en-US" sz="2800">
                <a:solidFill>
                  <a:schemeClr val="hlink"/>
                </a:solidFill>
              </a:rPr>
              <a:t>,                     </a:t>
            </a:r>
            <a:r>
              <a:rPr lang="ru-RU" altLang="en-US" sz="2800">
                <a:solidFill>
                  <a:schemeClr val="hlink"/>
                </a:solidFill>
              </a:rPr>
              <a:t>Елеонская гора</a:t>
            </a:r>
            <a:r>
              <a:rPr lang="en-US" altLang="en-US" sz="2800">
                <a:solidFill>
                  <a:schemeClr val="hlink"/>
                </a:solidFill>
              </a:rPr>
              <a:t>, </a:t>
            </a:r>
            <a:r>
              <a:rPr lang="ru-RU" altLang="en-US" sz="2800">
                <a:solidFill>
                  <a:schemeClr val="hlink"/>
                </a:solidFill>
              </a:rPr>
              <a:t>Иерусалим</a:t>
            </a:r>
            <a:endParaRPr lang="en-US" altLang="en-US" sz="2800">
              <a:solidFill>
                <a:schemeClr val="hlink"/>
              </a:solidFill>
            </a:endParaRPr>
          </a:p>
        </p:txBody>
      </p:sp>
      <p:sp>
        <p:nvSpPr>
          <p:cNvPr id="534558" name="Text Box 30">
            <a:extLst>
              <a:ext uri="{FF2B5EF4-FFF2-40B4-BE49-F238E27FC236}">
                <a16:creationId xmlns:a16="http://schemas.microsoft.com/office/drawing/2014/main" id="{E1CBEC50-96DD-1D5F-E4CE-65C7052965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1313" y="1243013"/>
            <a:ext cx="5816600" cy="36576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en-US" sz="11700">
                <a:solidFill>
                  <a:schemeClr val="hlink"/>
                </a:solidFill>
                <a:latin typeface="Helvetica" pitchFamily="2" charset="0"/>
              </a:rPr>
              <a:t>НУ И</a:t>
            </a:r>
            <a:r>
              <a:rPr lang="en-US" altLang="en-US" sz="11700">
                <a:solidFill>
                  <a:schemeClr val="hlink"/>
                </a:solidFill>
                <a:latin typeface="Helvetica" pitchFamily="2" charset="0"/>
              </a:rPr>
              <a:t> </a:t>
            </a:r>
            <a:r>
              <a:rPr lang="ru-RU" altLang="en-US" sz="11700">
                <a:solidFill>
                  <a:schemeClr val="hlink"/>
                </a:solidFill>
                <a:latin typeface="Helvetica" pitchFamily="2" charset="0"/>
              </a:rPr>
              <a:t>ЧТО</a:t>
            </a:r>
            <a:r>
              <a:rPr lang="en-US" altLang="en-US" sz="11700">
                <a:solidFill>
                  <a:schemeClr val="hlink"/>
                </a:solidFill>
                <a:latin typeface="Helvetica" pitchFamily="2" charset="0"/>
              </a:rPr>
              <a:t>?</a:t>
            </a:r>
          </a:p>
        </p:txBody>
      </p:sp>
      <p:sp>
        <p:nvSpPr>
          <p:cNvPr id="534559" name="Rectangle 31">
            <a:extLst>
              <a:ext uri="{FF2B5EF4-FFF2-40B4-BE49-F238E27FC236}">
                <a16:creationId xmlns:a16="http://schemas.microsoft.com/office/drawing/2014/main" id="{08103329-5E54-963F-5F7E-E73619FC69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8495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64</a:t>
            </a:r>
          </a:p>
        </p:txBody>
      </p:sp>
      <p:sp>
        <p:nvSpPr>
          <p:cNvPr id="534560" name="Text Box 32">
            <a:extLst>
              <a:ext uri="{FF2B5EF4-FFF2-40B4-BE49-F238E27FC236}">
                <a16:creationId xmlns:a16="http://schemas.microsoft.com/office/drawing/2014/main" id="{D91BE341-6325-F810-EA9B-062E516740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75675" y="6472238"/>
            <a:ext cx="2984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FFFF"/>
                </a:solidFill>
              </a:rPr>
              <a:t>1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34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34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4557" grpId="0" autoUpdateAnimBg="0"/>
      <p:bldP spid="534558" grpId="0" autoUpdateAnimBg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1725" name="Group 29">
            <a:extLst>
              <a:ext uri="{FF2B5EF4-FFF2-40B4-BE49-F238E27FC236}">
                <a16:creationId xmlns:a16="http://schemas.microsoft.com/office/drawing/2014/main" id="{0D5FA369-C639-9420-9B75-FB20C5F3BF69}"/>
              </a:ext>
            </a:extLst>
          </p:cNvPr>
          <p:cNvGrpSpPr>
            <a:grpSpLocks/>
          </p:cNvGrpSpPr>
          <p:nvPr/>
        </p:nvGrpSpPr>
        <p:grpSpPr bwMode="auto">
          <a:xfrm>
            <a:off x="11113" y="12700"/>
            <a:ext cx="2249487" cy="1955800"/>
            <a:chOff x="0" y="0"/>
            <a:chExt cx="1246" cy="1232"/>
          </a:xfrm>
        </p:grpSpPr>
        <p:sp>
          <p:nvSpPr>
            <p:cNvPr id="541726" name="Rectangle 30">
              <a:extLst>
                <a:ext uri="{FF2B5EF4-FFF2-40B4-BE49-F238E27FC236}">
                  <a16:creationId xmlns:a16="http://schemas.microsoft.com/office/drawing/2014/main" id="{ACB5DE20-3271-594D-FFC9-0790F77C85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246" cy="123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1727" name="Rectangle 31">
              <a:extLst>
                <a:ext uri="{FF2B5EF4-FFF2-40B4-BE49-F238E27FC236}">
                  <a16:creationId xmlns:a16="http://schemas.microsoft.com/office/drawing/2014/main" id="{808D06BB-FC5E-9F51-E4AA-C6208839B2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6" y="202"/>
              <a:ext cx="1000" cy="1030"/>
            </a:xfrm>
            <a:prstGeom prst="rect">
              <a:avLst/>
            </a:prstGeom>
            <a:solidFill>
              <a:srgbClr val="47474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1728" name="Rectangle 32">
              <a:extLst>
                <a:ext uri="{FF2B5EF4-FFF2-40B4-BE49-F238E27FC236}">
                  <a16:creationId xmlns:a16="http://schemas.microsoft.com/office/drawing/2014/main" id="{E604713C-D554-DBA4-1228-466623714D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172" cy="1165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541698" name="Picture 2">
            <a:extLst>
              <a:ext uri="{FF2B5EF4-FFF2-40B4-BE49-F238E27FC236}">
                <a16:creationId xmlns:a16="http://schemas.microsoft.com/office/drawing/2014/main" id="{7F661AB8-349B-7C5B-74C9-1031339A87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388" y="500063"/>
            <a:ext cx="8005762" cy="5865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1699" name="Text Box 3">
            <a:extLst>
              <a:ext uri="{FF2B5EF4-FFF2-40B4-BE49-F238E27FC236}">
                <a16:creationId xmlns:a16="http://schemas.microsoft.com/office/drawing/2014/main" id="{B8C119BD-CBE7-C066-7730-11BEA42BC6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8550" y="90488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541702" name="Rectangle 6">
            <a:extLst>
              <a:ext uri="{FF2B5EF4-FFF2-40B4-BE49-F238E27FC236}">
                <a16:creationId xmlns:a16="http://schemas.microsoft.com/office/drawing/2014/main" id="{3B69DCFB-D5B6-331F-CD24-9CC3712A0A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3563" y="482600"/>
            <a:ext cx="8002587" cy="5883275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1703" name="AutoShape 7">
            <a:extLst>
              <a:ext uri="{FF2B5EF4-FFF2-40B4-BE49-F238E27FC236}">
                <a16:creationId xmlns:a16="http://schemas.microsoft.com/office/drawing/2014/main" id="{1764566D-17BC-6965-828B-F2912B949D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1704" name="Rectangle 8">
            <a:extLst>
              <a:ext uri="{FF2B5EF4-FFF2-40B4-BE49-F238E27FC236}">
                <a16:creationId xmlns:a16="http://schemas.microsoft.com/office/drawing/2014/main" id="{9C6D7E9E-3115-5B6A-BED1-6943D6D6C3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1705" name="Line 9">
            <a:extLst>
              <a:ext uri="{FF2B5EF4-FFF2-40B4-BE49-F238E27FC236}">
                <a16:creationId xmlns:a16="http://schemas.microsoft.com/office/drawing/2014/main" id="{C7ADCD07-78F8-88A9-F264-E86BBA1AEBA9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1706" name="Line 10">
            <a:extLst>
              <a:ext uri="{FF2B5EF4-FFF2-40B4-BE49-F238E27FC236}">
                <a16:creationId xmlns:a16="http://schemas.microsoft.com/office/drawing/2014/main" id="{04288DF4-E9FE-D1DE-4089-8636782B58AF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1707" name="Line 11">
            <a:extLst>
              <a:ext uri="{FF2B5EF4-FFF2-40B4-BE49-F238E27FC236}">
                <a16:creationId xmlns:a16="http://schemas.microsoft.com/office/drawing/2014/main" id="{44EDD7BD-478F-FDDD-1636-18017825F952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1708" name="Line 12">
            <a:extLst>
              <a:ext uri="{FF2B5EF4-FFF2-40B4-BE49-F238E27FC236}">
                <a16:creationId xmlns:a16="http://schemas.microsoft.com/office/drawing/2014/main" id="{755A002C-7009-6EC2-DCE8-41D0C338B257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1709" name="Line 13">
            <a:extLst>
              <a:ext uri="{FF2B5EF4-FFF2-40B4-BE49-F238E27FC236}">
                <a16:creationId xmlns:a16="http://schemas.microsoft.com/office/drawing/2014/main" id="{80702A09-7E49-A750-5B67-633D55FA708D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1710" name="Rectangle 14">
            <a:extLst>
              <a:ext uri="{FF2B5EF4-FFF2-40B4-BE49-F238E27FC236}">
                <a16:creationId xmlns:a16="http://schemas.microsoft.com/office/drawing/2014/main" id="{4F59B016-0F61-229B-2AE9-6D7357D370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9750" y="4043363"/>
            <a:ext cx="715963" cy="21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800">
                <a:solidFill>
                  <a:srgbClr val="000000"/>
                </a:solidFill>
                <a:latin typeface="Helvetica" pitchFamily="2" charset="0"/>
              </a:rPr>
              <a:t>Евангелия</a:t>
            </a:r>
            <a:endParaRPr lang="en-US" altLang="en-US" sz="8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541711" name="Rectangle 15">
            <a:extLst>
              <a:ext uri="{FF2B5EF4-FFF2-40B4-BE49-F238E27FC236}">
                <a16:creationId xmlns:a16="http://schemas.microsoft.com/office/drawing/2014/main" id="{8A262D1A-FB76-5AE1-D518-C9AD3B8987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39125" y="4183063"/>
            <a:ext cx="552450" cy="21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800">
                <a:solidFill>
                  <a:srgbClr val="000000"/>
                </a:solidFill>
                <a:latin typeface="Helvetica" pitchFamily="2" charset="0"/>
              </a:rPr>
              <a:t>Деяния</a:t>
            </a:r>
            <a:endParaRPr lang="en-US" altLang="en-US" sz="8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541712" name="Rectangle 16">
            <a:extLst>
              <a:ext uri="{FF2B5EF4-FFF2-40B4-BE49-F238E27FC236}">
                <a16:creationId xmlns:a16="http://schemas.microsoft.com/office/drawing/2014/main" id="{CAEDF6DE-CA9E-6168-4510-2E6E4EF401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67688" y="4322763"/>
            <a:ext cx="677862" cy="21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800">
                <a:solidFill>
                  <a:srgbClr val="000000"/>
                </a:solidFill>
                <a:latin typeface="Helvetica" pitchFamily="2" charset="0"/>
              </a:rPr>
              <a:t>Послания</a:t>
            </a:r>
            <a:endParaRPr lang="en-US" altLang="en-US" sz="8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541713" name="Rectangle 17">
            <a:extLst>
              <a:ext uri="{FF2B5EF4-FFF2-40B4-BE49-F238E27FC236}">
                <a16:creationId xmlns:a16="http://schemas.microsoft.com/office/drawing/2014/main" id="{9E03BC2A-1C5F-5C40-50F7-48A8C445EE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7363" y="4462463"/>
            <a:ext cx="784225" cy="21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800">
                <a:solidFill>
                  <a:srgbClr val="000000"/>
                </a:solidFill>
                <a:latin typeface="Helvetica" pitchFamily="2" charset="0"/>
              </a:rPr>
              <a:t>Откровение</a:t>
            </a:r>
            <a:endParaRPr lang="en-US" altLang="en-US" sz="8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541714" name="Rectangle 18">
            <a:extLst>
              <a:ext uri="{FF2B5EF4-FFF2-40B4-BE49-F238E27FC236}">
                <a16:creationId xmlns:a16="http://schemas.microsoft.com/office/drawing/2014/main" id="{C8700468-877D-FB30-EF63-EEF2777209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3429000"/>
            <a:ext cx="714375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1200">
                <a:solidFill>
                  <a:srgbClr val="000000"/>
                </a:solidFill>
                <a:latin typeface="Chicago" charset="0"/>
              </a:rPr>
              <a:t>ИИСУС</a:t>
            </a:r>
            <a:endParaRPr lang="en-US" altLang="en-US" sz="1200">
              <a:solidFill>
                <a:srgbClr val="000000"/>
              </a:solidFill>
              <a:latin typeface="Chicago" charset="0"/>
            </a:endParaRPr>
          </a:p>
        </p:txBody>
      </p:sp>
      <p:sp>
        <p:nvSpPr>
          <p:cNvPr id="541715" name="Rectangle 19">
            <a:extLst>
              <a:ext uri="{FF2B5EF4-FFF2-40B4-BE49-F238E27FC236}">
                <a16:creationId xmlns:a16="http://schemas.microsoft.com/office/drawing/2014/main" id="{0B680EC8-2618-C43E-B9B6-810054F09F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81975" y="3751263"/>
            <a:ext cx="5492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9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pitchFamily="2" charset="0"/>
              </a:rPr>
              <a:t>Крест</a:t>
            </a:r>
            <a:endParaRPr lang="en-US" altLang="en-US" sz="900" i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elvetica" pitchFamily="2" charset="0"/>
            </a:endParaRPr>
          </a:p>
        </p:txBody>
      </p:sp>
      <p:sp>
        <p:nvSpPr>
          <p:cNvPr id="541716" name="Rectangle 20">
            <a:extLst>
              <a:ext uri="{FF2B5EF4-FFF2-40B4-BE49-F238E27FC236}">
                <a16:creationId xmlns:a16="http://schemas.microsoft.com/office/drawing/2014/main" id="{CB70891D-AAEA-B351-5176-93124ACDA5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1717" name="Rectangle 21">
            <a:extLst>
              <a:ext uri="{FF2B5EF4-FFF2-40B4-BE49-F238E27FC236}">
                <a16:creationId xmlns:a16="http://schemas.microsoft.com/office/drawing/2014/main" id="{AB170E66-01BD-6EEB-3410-CA327252D9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35938" y="3884613"/>
            <a:ext cx="660400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9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pitchFamily="2" charset="0"/>
              </a:rPr>
              <a:t>Церковь</a:t>
            </a:r>
            <a:endParaRPr lang="en-US" altLang="en-US" sz="900" i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elvetica" pitchFamily="2" charset="0"/>
            </a:endParaRPr>
          </a:p>
        </p:txBody>
      </p:sp>
      <p:sp>
        <p:nvSpPr>
          <p:cNvPr id="541718" name="Line 22">
            <a:extLst>
              <a:ext uri="{FF2B5EF4-FFF2-40B4-BE49-F238E27FC236}">
                <a16:creationId xmlns:a16="http://schemas.microsoft.com/office/drawing/2014/main" id="{C47CF311-3A11-70F6-3C9E-EC46809F3791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1719" name="Line 23">
            <a:extLst>
              <a:ext uri="{FF2B5EF4-FFF2-40B4-BE49-F238E27FC236}">
                <a16:creationId xmlns:a16="http://schemas.microsoft.com/office/drawing/2014/main" id="{C318A484-8DE7-215D-9295-171104B585E2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1720" name="Rectangle 24">
            <a:extLst>
              <a:ext uri="{FF2B5EF4-FFF2-40B4-BE49-F238E27FC236}">
                <a16:creationId xmlns:a16="http://schemas.microsoft.com/office/drawing/2014/main" id="{2E7FFA46-AC1B-41D5-A1BA-A8D9611E6B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1721" name="Rectangle 25">
            <a:extLst>
              <a:ext uri="{FF2B5EF4-FFF2-40B4-BE49-F238E27FC236}">
                <a16:creationId xmlns:a16="http://schemas.microsoft.com/office/drawing/2014/main" id="{DA85B67A-9868-EC7D-B691-F06ED30001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1722" name="Rectangle 26">
            <a:extLst>
              <a:ext uri="{FF2B5EF4-FFF2-40B4-BE49-F238E27FC236}">
                <a16:creationId xmlns:a16="http://schemas.microsoft.com/office/drawing/2014/main" id="{A06FAF21-54C7-653C-26E6-15168A6E34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9600" y="3614738"/>
            <a:ext cx="593725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10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pitchFamily="2" charset="0"/>
              </a:rPr>
              <a:t>Жизнь</a:t>
            </a:r>
            <a:endParaRPr lang="en-US" altLang="en-US" sz="1000" i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elvetica" pitchFamily="2" charset="0"/>
            </a:endParaRPr>
          </a:p>
        </p:txBody>
      </p:sp>
      <p:sp>
        <p:nvSpPr>
          <p:cNvPr id="541723" name="Text Box 27">
            <a:extLst>
              <a:ext uri="{FF2B5EF4-FFF2-40B4-BE49-F238E27FC236}">
                <a16:creationId xmlns:a16="http://schemas.microsoft.com/office/drawing/2014/main" id="{4164056B-A602-833D-9134-467D0170C1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647700"/>
            <a:ext cx="7280275" cy="5578475"/>
          </a:xfrm>
          <a:prstGeom prst="rect">
            <a:avLst/>
          </a:prstGeom>
          <a:noFill/>
          <a:ln>
            <a:noFill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1">
                        <a:gamma/>
                        <a:shade val="0"/>
                        <a:invGamma/>
                      </a:schemeClr>
                    </a:gs>
                    <a:gs pos="50000">
                      <a:schemeClr val="accent1"/>
                    </a:gs>
                    <a:gs pos="100000">
                      <a:schemeClr val="accent1">
                        <a:gamma/>
                        <a:shade val="0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4000">
                <a:solidFill>
                  <a:schemeClr val="hlink"/>
                </a:solidFill>
                <a:latin typeface="Helvetica" pitchFamily="2" charset="0"/>
              </a:rPr>
              <a:t>“…</a:t>
            </a:r>
            <a:r>
              <a:rPr lang="ru-RU" altLang="en-US" sz="4000">
                <a:solidFill>
                  <a:schemeClr val="hlink"/>
                </a:solidFill>
                <a:latin typeface="Helvetica" pitchFamily="2" charset="0"/>
              </a:rPr>
              <a:t>Иисус начал проповедовать и говорить</a:t>
            </a:r>
            <a:r>
              <a:rPr lang="en-US" altLang="en-US" sz="4000">
                <a:solidFill>
                  <a:schemeClr val="hlink"/>
                </a:solidFill>
                <a:latin typeface="Helvetica" pitchFamily="2" charset="0"/>
              </a:rPr>
              <a:t>: ‘</a:t>
            </a:r>
            <a:r>
              <a:rPr lang="ru-RU" altLang="en-US" sz="4000">
                <a:solidFill>
                  <a:schemeClr val="hlink"/>
                </a:solidFill>
                <a:latin typeface="Helvetica" pitchFamily="2" charset="0"/>
              </a:rPr>
              <a:t>Покайтесь,</a:t>
            </a:r>
            <a:r>
              <a:rPr lang="en-US" altLang="en-US" sz="4000">
                <a:solidFill>
                  <a:schemeClr val="hlink"/>
                </a:solidFill>
                <a:latin typeface="Helvetica" pitchFamily="2" charset="0"/>
              </a:rPr>
              <a:t> </a:t>
            </a:r>
            <a:r>
              <a:rPr lang="ru-RU" altLang="en-US" sz="4000">
                <a:solidFill>
                  <a:schemeClr val="hlink"/>
                </a:solidFill>
                <a:latin typeface="Helvetica" pitchFamily="2" charset="0"/>
              </a:rPr>
              <a:t>ибо приблизилось </a:t>
            </a:r>
            <a:r>
              <a:rPr lang="ru-RU" altLang="en-US" sz="4000">
                <a:solidFill>
                  <a:srgbClr val="00FFFF"/>
                </a:solidFill>
                <a:latin typeface="Helvetica" pitchFamily="2" charset="0"/>
              </a:rPr>
              <a:t>Царство Небесное</a:t>
            </a:r>
            <a:r>
              <a:rPr lang="en-US" altLang="en-US" sz="4000">
                <a:solidFill>
                  <a:schemeClr val="hlink"/>
                </a:solidFill>
                <a:latin typeface="Helvetica" pitchFamily="2" charset="0"/>
              </a:rPr>
              <a:t>’…</a:t>
            </a:r>
            <a:r>
              <a:rPr lang="ru-RU" altLang="en-US" sz="4000">
                <a:solidFill>
                  <a:schemeClr val="hlink"/>
                </a:solidFill>
                <a:latin typeface="Helvetica" pitchFamily="2" charset="0"/>
              </a:rPr>
              <a:t>Ходил Иисус по всей Галилее, уча в синагогах их и проповедуя </a:t>
            </a:r>
            <a:r>
              <a:rPr lang="ru-RU" altLang="en-US" sz="4000">
                <a:solidFill>
                  <a:srgbClr val="00FFFF"/>
                </a:solidFill>
                <a:latin typeface="Helvetica" pitchFamily="2" charset="0"/>
              </a:rPr>
              <a:t>Евангелие Царствия</a:t>
            </a:r>
            <a:r>
              <a:rPr lang="en-US" altLang="en-US" sz="4000">
                <a:solidFill>
                  <a:schemeClr val="hlink"/>
                </a:solidFill>
                <a:latin typeface="Helvetica" pitchFamily="2" charset="0"/>
              </a:rPr>
              <a:t>… ”                  	               </a:t>
            </a:r>
            <a:r>
              <a:rPr lang="ru-RU" altLang="en-US" sz="4000">
                <a:solidFill>
                  <a:schemeClr val="hlink"/>
                </a:solidFill>
                <a:latin typeface="Helvetica" pitchFamily="2" charset="0"/>
              </a:rPr>
              <a:t>Матфея</a:t>
            </a:r>
            <a:r>
              <a:rPr lang="en-US" altLang="en-US" sz="4000">
                <a:solidFill>
                  <a:schemeClr val="hlink"/>
                </a:solidFill>
                <a:latin typeface="Helvetica" pitchFamily="2" charset="0"/>
              </a:rPr>
              <a:t> 4:17, 23</a:t>
            </a:r>
          </a:p>
        </p:txBody>
      </p:sp>
      <p:sp>
        <p:nvSpPr>
          <p:cNvPr id="541724" name="Rectangle 28">
            <a:extLst>
              <a:ext uri="{FF2B5EF4-FFF2-40B4-BE49-F238E27FC236}">
                <a16:creationId xmlns:a16="http://schemas.microsoft.com/office/drawing/2014/main" id="{6D7262AF-5D02-9F54-F1BC-80FD999D0D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8495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65</a:t>
            </a:r>
          </a:p>
        </p:txBody>
      </p:sp>
    </p:spTree>
  </p:cSld>
  <p:clrMapOvr>
    <a:masterClrMapping/>
  </p:clrMapOvr>
  <p:transition spd="med">
    <p:fade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5581" name="Group 29">
            <a:extLst>
              <a:ext uri="{FF2B5EF4-FFF2-40B4-BE49-F238E27FC236}">
                <a16:creationId xmlns:a16="http://schemas.microsoft.com/office/drawing/2014/main" id="{7551988B-7D7F-3CC4-C37B-D9F78D309904}"/>
              </a:ext>
            </a:extLst>
          </p:cNvPr>
          <p:cNvGrpSpPr>
            <a:grpSpLocks/>
          </p:cNvGrpSpPr>
          <p:nvPr/>
        </p:nvGrpSpPr>
        <p:grpSpPr bwMode="auto">
          <a:xfrm>
            <a:off x="11113" y="12700"/>
            <a:ext cx="2249487" cy="1955800"/>
            <a:chOff x="0" y="0"/>
            <a:chExt cx="1246" cy="1232"/>
          </a:xfrm>
        </p:grpSpPr>
        <p:sp>
          <p:nvSpPr>
            <p:cNvPr id="535582" name="Rectangle 30">
              <a:extLst>
                <a:ext uri="{FF2B5EF4-FFF2-40B4-BE49-F238E27FC236}">
                  <a16:creationId xmlns:a16="http://schemas.microsoft.com/office/drawing/2014/main" id="{57442EF2-A3BA-79DB-EA66-C7C8E3E443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246" cy="123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5583" name="Rectangle 31">
              <a:extLst>
                <a:ext uri="{FF2B5EF4-FFF2-40B4-BE49-F238E27FC236}">
                  <a16:creationId xmlns:a16="http://schemas.microsoft.com/office/drawing/2014/main" id="{603B8820-9375-6D4D-F5F6-75ED957BAD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6" y="202"/>
              <a:ext cx="1000" cy="1030"/>
            </a:xfrm>
            <a:prstGeom prst="rect">
              <a:avLst/>
            </a:prstGeom>
            <a:solidFill>
              <a:srgbClr val="47474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5584" name="Rectangle 32">
              <a:extLst>
                <a:ext uri="{FF2B5EF4-FFF2-40B4-BE49-F238E27FC236}">
                  <a16:creationId xmlns:a16="http://schemas.microsoft.com/office/drawing/2014/main" id="{74DE746D-28ED-4015-5A4E-9EF4A7E308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172" cy="1165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535554" name="Picture 2">
            <a:extLst>
              <a:ext uri="{FF2B5EF4-FFF2-40B4-BE49-F238E27FC236}">
                <a16:creationId xmlns:a16="http://schemas.microsoft.com/office/drawing/2014/main" id="{1703E64C-B013-8C26-91DF-EAF6052B6A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388" y="500063"/>
            <a:ext cx="8005762" cy="5865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5555" name="Text Box 3">
            <a:extLst>
              <a:ext uri="{FF2B5EF4-FFF2-40B4-BE49-F238E27FC236}">
                <a16:creationId xmlns:a16="http://schemas.microsoft.com/office/drawing/2014/main" id="{CEC52A48-5B78-B41E-9EA9-C738FCB43C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8550" y="90488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535558" name="Rectangle 6">
            <a:extLst>
              <a:ext uri="{FF2B5EF4-FFF2-40B4-BE49-F238E27FC236}">
                <a16:creationId xmlns:a16="http://schemas.microsoft.com/office/drawing/2014/main" id="{C2570DCC-8DCF-43BA-77E9-B6106E318E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3563" y="482600"/>
            <a:ext cx="8002587" cy="5883275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5559" name="AutoShape 7">
            <a:extLst>
              <a:ext uri="{FF2B5EF4-FFF2-40B4-BE49-F238E27FC236}">
                <a16:creationId xmlns:a16="http://schemas.microsoft.com/office/drawing/2014/main" id="{3C31CF16-0FE4-9151-C61C-847B424482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5560" name="Rectangle 8">
            <a:extLst>
              <a:ext uri="{FF2B5EF4-FFF2-40B4-BE49-F238E27FC236}">
                <a16:creationId xmlns:a16="http://schemas.microsoft.com/office/drawing/2014/main" id="{235286B5-DCFF-FD21-4CF0-305A28C8A8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5561" name="Line 9">
            <a:extLst>
              <a:ext uri="{FF2B5EF4-FFF2-40B4-BE49-F238E27FC236}">
                <a16:creationId xmlns:a16="http://schemas.microsoft.com/office/drawing/2014/main" id="{931656D1-5522-C8AF-9497-92260D496A74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5562" name="Line 10">
            <a:extLst>
              <a:ext uri="{FF2B5EF4-FFF2-40B4-BE49-F238E27FC236}">
                <a16:creationId xmlns:a16="http://schemas.microsoft.com/office/drawing/2014/main" id="{7F9C1E38-09E8-B69B-CA84-6862571E44EC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5563" name="Line 11">
            <a:extLst>
              <a:ext uri="{FF2B5EF4-FFF2-40B4-BE49-F238E27FC236}">
                <a16:creationId xmlns:a16="http://schemas.microsoft.com/office/drawing/2014/main" id="{8A67573B-35E1-0BCF-509B-28908944B9A8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5564" name="Line 12">
            <a:extLst>
              <a:ext uri="{FF2B5EF4-FFF2-40B4-BE49-F238E27FC236}">
                <a16:creationId xmlns:a16="http://schemas.microsoft.com/office/drawing/2014/main" id="{391A6AB5-D63F-3C00-CA94-ACE79CB64993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5565" name="Line 13">
            <a:extLst>
              <a:ext uri="{FF2B5EF4-FFF2-40B4-BE49-F238E27FC236}">
                <a16:creationId xmlns:a16="http://schemas.microsoft.com/office/drawing/2014/main" id="{D2A011CF-DAFB-DD67-1AC3-5ECBB031B636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5566" name="Rectangle 14">
            <a:extLst>
              <a:ext uri="{FF2B5EF4-FFF2-40B4-BE49-F238E27FC236}">
                <a16:creationId xmlns:a16="http://schemas.microsoft.com/office/drawing/2014/main" id="{5A238F8D-6322-EFCC-77B0-FBFA5E5EAA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9750" y="4043363"/>
            <a:ext cx="715963" cy="21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800">
                <a:solidFill>
                  <a:srgbClr val="000000"/>
                </a:solidFill>
                <a:latin typeface="Helvetica" pitchFamily="2" charset="0"/>
              </a:rPr>
              <a:t>Евангелия</a:t>
            </a:r>
            <a:endParaRPr lang="en-US" altLang="en-US" sz="8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535567" name="Rectangle 15">
            <a:extLst>
              <a:ext uri="{FF2B5EF4-FFF2-40B4-BE49-F238E27FC236}">
                <a16:creationId xmlns:a16="http://schemas.microsoft.com/office/drawing/2014/main" id="{5DE6C110-B739-7D08-57A1-F29A66139C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39125" y="4183063"/>
            <a:ext cx="552450" cy="21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800">
                <a:solidFill>
                  <a:srgbClr val="000000"/>
                </a:solidFill>
                <a:latin typeface="Helvetica" pitchFamily="2" charset="0"/>
              </a:rPr>
              <a:t>Деяния</a:t>
            </a:r>
            <a:endParaRPr lang="en-US" altLang="en-US" sz="8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535568" name="Rectangle 16">
            <a:extLst>
              <a:ext uri="{FF2B5EF4-FFF2-40B4-BE49-F238E27FC236}">
                <a16:creationId xmlns:a16="http://schemas.microsoft.com/office/drawing/2014/main" id="{BB10E203-8D2A-771A-AAE6-B7CCD77098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67688" y="4322763"/>
            <a:ext cx="677862" cy="21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800">
                <a:solidFill>
                  <a:srgbClr val="000000"/>
                </a:solidFill>
                <a:latin typeface="Helvetica" pitchFamily="2" charset="0"/>
              </a:rPr>
              <a:t>Послания</a:t>
            </a:r>
            <a:endParaRPr lang="en-US" altLang="en-US" sz="8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535569" name="Rectangle 17">
            <a:extLst>
              <a:ext uri="{FF2B5EF4-FFF2-40B4-BE49-F238E27FC236}">
                <a16:creationId xmlns:a16="http://schemas.microsoft.com/office/drawing/2014/main" id="{A1DA45DB-96FF-0623-BE5E-D31F681F91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7363" y="4462463"/>
            <a:ext cx="784225" cy="21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800">
                <a:solidFill>
                  <a:srgbClr val="000000"/>
                </a:solidFill>
                <a:latin typeface="Helvetica" pitchFamily="2" charset="0"/>
              </a:rPr>
              <a:t>Откровение</a:t>
            </a:r>
            <a:endParaRPr lang="en-US" altLang="en-US" sz="8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535570" name="Rectangle 18">
            <a:extLst>
              <a:ext uri="{FF2B5EF4-FFF2-40B4-BE49-F238E27FC236}">
                <a16:creationId xmlns:a16="http://schemas.microsoft.com/office/drawing/2014/main" id="{53B45822-F57E-3B3E-9BEA-FD96E2A027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3429000"/>
            <a:ext cx="714375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1200">
                <a:solidFill>
                  <a:srgbClr val="000000"/>
                </a:solidFill>
                <a:latin typeface="Chicago" charset="0"/>
              </a:rPr>
              <a:t>ИИСУС</a:t>
            </a:r>
            <a:endParaRPr lang="en-US" altLang="en-US" sz="1200">
              <a:solidFill>
                <a:srgbClr val="000000"/>
              </a:solidFill>
              <a:latin typeface="Chicago" charset="0"/>
            </a:endParaRPr>
          </a:p>
        </p:txBody>
      </p:sp>
      <p:sp>
        <p:nvSpPr>
          <p:cNvPr id="535571" name="Rectangle 19">
            <a:extLst>
              <a:ext uri="{FF2B5EF4-FFF2-40B4-BE49-F238E27FC236}">
                <a16:creationId xmlns:a16="http://schemas.microsoft.com/office/drawing/2014/main" id="{FD0E534A-FC65-6B5C-F060-12D6CDAB42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81975" y="3751263"/>
            <a:ext cx="5492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9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pitchFamily="2" charset="0"/>
              </a:rPr>
              <a:t>Крест</a:t>
            </a:r>
            <a:endParaRPr lang="en-US" altLang="en-US" sz="900" i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elvetica" pitchFamily="2" charset="0"/>
            </a:endParaRPr>
          </a:p>
        </p:txBody>
      </p:sp>
      <p:sp>
        <p:nvSpPr>
          <p:cNvPr id="535572" name="Rectangle 20">
            <a:extLst>
              <a:ext uri="{FF2B5EF4-FFF2-40B4-BE49-F238E27FC236}">
                <a16:creationId xmlns:a16="http://schemas.microsoft.com/office/drawing/2014/main" id="{A176717F-5863-C2C9-37FC-42D0A7C819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5573" name="Rectangle 21">
            <a:extLst>
              <a:ext uri="{FF2B5EF4-FFF2-40B4-BE49-F238E27FC236}">
                <a16:creationId xmlns:a16="http://schemas.microsoft.com/office/drawing/2014/main" id="{3A1DE7DF-9E95-A38F-C610-15ED010E0D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35938" y="3884613"/>
            <a:ext cx="660400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9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pitchFamily="2" charset="0"/>
              </a:rPr>
              <a:t>Церковь</a:t>
            </a:r>
            <a:endParaRPr lang="en-US" altLang="en-US" sz="900" i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elvetica" pitchFamily="2" charset="0"/>
            </a:endParaRPr>
          </a:p>
        </p:txBody>
      </p:sp>
      <p:sp>
        <p:nvSpPr>
          <p:cNvPr id="535574" name="Line 22">
            <a:extLst>
              <a:ext uri="{FF2B5EF4-FFF2-40B4-BE49-F238E27FC236}">
                <a16:creationId xmlns:a16="http://schemas.microsoft.com/office/drawing/2014/main" id="{FD98179C-0F5B-58C0-57AF-3EF6A7A09AEF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5575" name="Line 23">
            <a:extLst>
              <a:ext uri="{FF2B5EF4-FFF2-40B4-BE49-F238E27FC236}">
                <a16:creationId xmlns:a16="http://schemas.microsoft.com/office/drawing/2014/main" id="{1231F015-4320-517A-5BFF-E390A296D416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5576" name="Rectangle 24">
            <a:extLst>
              <a:ext uri="{FF2B5EF4-FFF2-40B4-BE49-F238E27FC236}">
                <a16:creationId xmlns:a16="http://schemas.microsoft.com/office/drawing/2014/main" id="{B825C1A9-5AE8-4E4B-F66C-D4C1F5034A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5577" name="Rectangle 25">
            <a:extLst>
              <a:ext uri="{FF2B5EF4-FFF2-40B4-BE49-F238E27FC236}">
                <a16:creationId xmlns:a16="http://schemas.microsoft.com/office/drawing/2014/main" id="{FBAA1BC5-0981-2F30-9A84-99236684DF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5578" name="Rectangle 26">
            <a:extLst>
              <a:ext uri="{FF2B5EF4-FFF2-40B4-BE49-F238E27FC236}">
                <a16:creationId xmlns:a16="http://schemas.microsoft.com/office/drawing/2014/main" id="{34FA4854-EC99-B532-B7A4-EC060A39FA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9600" y="3614738"/>
            <a:ext cx="593725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10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pitchFamily="2" charset="0"/>
              </a:rPr>
              <a:t>Жизнь</a:t>
            </a:r>
            <a:endParaRPr lang="en-US" altLang="en-US" sz="1000" i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elvetica" pitchFamily="2" charset="0"/>
            </a:endParaRPr>
          </a:p>
        </p:txBody>
      </p:sp>
      <p:sp>
        <p:nvSpPr>
          <p:cNvPr id="535579" name="Text Box 27">
            <a:extLst>
              <a:ext uri="{FF2B5EF4-FFF2-40B4-BE49-F238E27FC236}">
                <a16:creationId xmlns:a16="http://schemas.microsoft.com/office/drawing/2014/main" id="{88E8FD1B-3383-24FE-07FA-578277671F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2550" y="1465263"/>
            <a:ext cx="6351588" cy="3140075"/>
          </a:xfrm>
          <a:prstGeom prst="rect">
            <a:avLst/>
          </a:prstGeom>
          <a:noFill/>
          <a:ln>
            <a:noFill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1">
                        <a:gamma/>
                        <a:shade val="0"/>
                        <a:invGamma/>
                      </a:schemeClr>
                    </a:gs>
                    <a:gs pos="50000">
                      <a:schemeClr val="accent1"/>
                    </a:gs>
                    <a:gs pos="100000">
                      <a:schemeClr val="accent1">
                        <a:gamma/>
                        <a:shade val="0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4000">
                <a:solidFill>
                  <a:schemeClr val="hlink"/>
                </a:solidFill>
                <a:latin typeface="Helvetica" pitchFamily="2" charset="0"/>
              </a:rPr>
              <a:t>“</a:t>
            </a:r>
            <a:r>
              <a:rPr lang="ru-RU" altLang="en-US" sz="4000">
                <a:solidFill>
                  <a:schemeClr val="hlink"/>
                </a:solidFill>
                <a:latin typeface="Helvetica" pitchFamily="2" charset="0"/>
              </a:rPr>
              <a:t>Ищите же прежде</a:t>
            </a:r>
            <a:r>
              <a:rPr lang="en-US" altLang="en-US" sz="4000">
                <a:solidFill>
                  <a:schemeClr val="hlink"/>
                </a:solidFill>
                <a:latin typeface="Helvetica" pitchFamily="2" charset="0"/>
              </a:rPr>
              <a:t> </a:t>
            </a:r>
            <a:r>
              <a:rPr lang="ru-RU" altLang="en-US" sz="4000">
                <a:solidFill>
                  <a:srgbClr val="00FFFF"/>
                </a:solidFill>
                <a:latin typeface="Helvetica" pitchFamily="2" charset="0"/>
              </a:rPr>
              <a:t>Царствия</a:t>
            </a:r>
            <a:r>
              <a:rPr lang="en-US" altLang="en-US" sz="4000">
                <a:solidFill>
                  <a:srgbClr val="00FFFF"/>
                </a:solidFill>
                <a:latin typeface="Helvetica" pitchFamily="2" charset="0"/>
              </a:rPr>
              <a:t> </a:t>
            </a:r>
            <a:r>
              <a:rPr lang="ru-RU" altLang="en-US" sz="4000">
                <a:solidFill>
                  <a:srgbClr val="00FFFF"/>
                </a:solidFill>
                <a:latin typeface="Helvetica" pitchFamily="2" charset="0"/>
              </a:rPr>
              <a:t>Божия</a:t>
            </a:r>
            <a:r>
              <a:rPr lang="en-US" altLang="en-US" sz="4000">
                <a:solidFill>
                  <a:schemeClr val="hlink"/>
                </a:solidFill>
                <a:latin typeface="Helvetica" pitchFamily="2" charset="0"/>
              </a:rPr>
              <a:t> </a:t>
            </a:r>
            <a:r>
              <a:rPr lang="ru-RU" altLang="en-US" sz="4000">
                <a:solidFill>
                  <a:schemeClr val="hlink"/>
                </a:solidFill>
                <a:latin typeface="Helvetica" pitchFamily="2" charset="0"/>
              </a:rPr>
              <a:t>и</a:t>
            </a:r>
            <a:r>
              <a:rPr lang="en-US" altLang="en-US" sz="4000">
                <a:solidFill>
                  <a:schemeClr val="hlink"/>
                </a:solidFill>
                <a:latin typeface="Helvetica" pitchFamily="2" charset="0"/>
              </a:rPr>
              <a:t> </a:t>
            </a:r>
            <a:r>
              <a:rPr lang="ru-RU" altLang="en-US" sz="4000">
                <a:solidFill>
                  <a:schemeClr val="hlink"/>
                </a:solidFill>
                <a:latin typeface="Helvetica" pitchFamily="2" charset="0"/>
              </a:rPr>
              <a:t>правды Его</a:t>
            </a:r>
            <a:r>
              <a:rPr lang="en-US" altLang="en-US" sz="4000">
                <a:solidFill>
                  <a:schemeClr val="hlink"/>
                </a:solidFill>
                <a:latin typeface="Helvetica" pitchFamily="2" charset="0"/>
              </a:rPr>
              <a:t>, </a:t>
            </a:r>
            <a:r>
              <a:rPr lang="ru-RU" altLang="en-US" sz="4000">
                <a:solidFill>
                  <a:schemeClr val="hlink"/>
                </a:solidFill>
                <a:latin typeface="Helvetica" pitchFamily="2" charset="0"/>
              </a:rPr>
              <a:t>и это всё приложится вам</a:t>
            </a:r>
            <a:r>
              <a:rPr lang="en-US" altLang="en-US" sz="4000">
                <a:solidFill>
                  <a:schemeClr val="hlink"/>
                </a:solidFill>
                <a:latin typeface="Helvetica" pitchFamily="2" charset="0"/>
              </a:rPr>
              <a:t>.”                    	             </a:t>
            </a:r>
            <a:r>
              <a:rPr lang="ru-RU" altLang="en-US" sz="4000">
                <a:solidFill>
                  <a:schemeClr val="hlink"/>
                </a:solidFill>
                <a:latin typeface="Helvetica" pitchFamily="2" charset="0"/>
              </a:rPr>
              <a:t>Матфея</a:t>
            </a:r>
            <a:r>
              <a:rPr lang="en-US" altLang="en-US" sz="4000">
                <a:solidFill>
                  <a:schemeClr val="hlink"/>
                </a:solidFill>
                <a:latin typeface="Helvetica" pitchFamily="2" charset="0"/>
              </a:rPr>
              <a:t>  6:33</a:t>
            </a:r>
          </a:p>
        </p:txBody>
      </p:sp>
      <p:sp>
        <p:nvSpPr>
          <p:cNvPr id="535580" name="Rectangle 28">
            <a:extLst>
              <a:ext uri="{FF2B5EF4-FFF2-40B4-BE49-F238E27FC236}">
                <a16:creationId xmlns:a16="http://schemas.microsoft.com/office/drawing/2014/main" id="{0216C692-6A0E-DD50-9817-E02BF18210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8177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66</a:t>
            </a:r>
          </a:p>
        </p:txBody>
      </p:sp>
    </p:spTree>
  </p:cSld>
  <p:clrMapOvr>
    <a:masterClrMapping/>
  </p:clrMapOvr>
  <p:transition spd="med">
    <p:fade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6605" name="Group 29">
            <a:extLst>
              <a:ext uri="{FF2B5EF4-FFF2-40B4-BE49-F238E27FC236}">
                <a16:creationId xmlns:a16="http://schemas.microsoft.com/office/drawing/2014/main" id="{0073907A-B01D-525C-2AEF-ED917A9C4F3E}"/>
              </a:ext>
            </a:extLst>
          </p:cNvPr>
          <p:cNvGrpSpPr>
            <a:grpSpLocks/>
          </p:cNvGrpSpPr>
          <p:nvPr/>
        </p:nvGrpSpPr>
        <p:grpSpPr bwMode="auto">
          <a:xfrm>
            <a:off x="11113" y="12700"/>
            <a:ext cx="2249487" cy="1955800"/>
            <a:chOff x="0" y="0"/>
            <a:chExt cx="1246" cy="1232"/>
          </a:xfrm>
        </p:grpSpPr>
        <p:sp>
          <p:nvSpPr>
            <p:cNvPr id="536606" name="Rectangle 30">
              <a:extLst>
                <a:ext uri="{FF2B5EF4-FFF2-40B4-BE49-F238E27FC236}">
                  <a16:creationId xmlns:a16="http://schemas.microsoft.com/office/drawing/2014/main" id="{3E612992-1305-8CBF-F8F1-F67E9762B2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246" cy="123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6607" name="Rectangle 31">
              <a:extLst>
                <a:ext uri="{FF2B5EF4-FFF2-40B4-BE49-F238E27FC236}">
                  <a16:creationId xmlns:a16="http://schemas.microsoft.com/office/drawing/2014/main" id="{DA203AB9-0598-7B66-D7EE-75180A1601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6" y="202"/>
              <a:ext cx="1000" cy="1030"/>
            </a:xfrm>
            <a:prstGeom prst="rect">
              <a:avLst/>
            </a:prstGeom>
            <a:solidFill>
              <a:srgbClr val="47474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6608" name="Rectangle 32">
              <a:extLst>
                <a:ext uri="{FF2B5EF4-FFF2-40B4-BE49-F238E27FC236}">
                  <a16:creationId xmlns:a16="http://schemas.microsoft.com/office/drawing/2014/main" id="{861DAA63-BF75-FF00-F6EA-63D43A61F1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172" cy="1165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536578" name="Picture 2">
            <a:extLst>
              <a:ext uri="{FF2B5EF4-FFF2-40B4-BE49-F238E27FC236}">
                <a16:creationId xmlns:a16="http://schemas.microsoft.com/office/drawing/2014/main" id="{D84BB05A-D7C2-6772-A922-B603C7A3F8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388" y="500063"/>
            <a:ext cx="8005762" cy="5865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6579" name="Text Box 3">
            <a:extLst>
              <a:ext uri="{FF2B5EF4-FFF2-40B4-BE49-F238E27FC236}">
                <a16:creationId xmlns:a16="http://schemas.microsoft.com/office/drawing/2014/main" id="{F6A05C5D-4B97-4A33-D558-460445E273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8550" y="90488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536582" name="Rectangle 6">
            <a:extLst>
              <a:ext uri="{FF2B5EF4-FFF2-40B4-BE49-F238E27FC236}">
                <a16:creationId xmlns:a16="http://schemas.microsoft.com/office/drawing/2014/main" id="{96EF972F-2D7B-967B-529A-6E3DFDEEA0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3563" y="482600"/>
            <a:ext cx="8002587" cy="5883275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6583" name="AutoShape 7">
            <a:extLst>
              <a:ext uri="{FF2B5EF4-FFF2-40B4-BE49-F238E27FC236}">
                <a16:creationId xmlns:a16="http://schemas.microsoft.com/office/drawing/2014/main" id="{1B0EB563-78F1-D67D-141F-8DA1F10CAD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6584" name="Rectangle 8">
            <a:extLst>
              <a:ext uri="{FF2B5EF4-FFF2-40B4-BE49-F238E27FC236}">
                <a16:creationId xmlns:a16="http://schemas.microsoft.com/office/drawing/2014/main" id="{B97685A7-84FB-970F-A836-85194C1588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6585" name="Line 9">
            <a:extLst>
              <a:ext uri="{FF2B5EF4-FFF2-40B4-BE49-F238E27FC236}">
                <a16:creationId xmlns:a16="http://schemas.microsoft.com/office/drawing/2014/main" id="{267F6265-1767-53B1-47AA-33EC942A5629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6586" name="Line 10">
            <a:extLst>
              <a:ext uri="{FF2B5EF4-FFF2-40B4-BE49-F238E27FC236}">
                <a16:creationId xmlns:a16="http://schemas.microsoft.com/office/drawing/2014/main" id="{902764FD-BE60-70F1-4297-36F9AF5461F6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6587" name="Line 11">
            <a:extLst>
              <a:ext uri="{FF2B5EF4-FFF2-40B4-BE49-F238E27FC236}">
                <a16:creationId xmlns:a16="http://schemas.microsoft.com/office/drawing/2014/main" id="{129158CC-17FD-F354-E9F7-CB23416BD521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6588" name="Line 12">
            <a:extLst>
              <a:ext uri="{FF2B5EF4-FFF2-40B4-BE49-F238E27FC236}">
                <a16:creationId xmlns:a16="http://schemas.microsoft.com/office/drawing/2014/main" id="{A74FC6E6-4A51-3A6E-5C51-7D450FD6423D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6589" name="Line 13">
            <a:extLst>
              <a:ext uri="{FF2B5EF4-FFF2-40B4-BE49-F238E27FC236}">
                <a16:creationId xmlns:a16="http://schemas.microsoft.com/office/drawing/2014/main" id="{26AFC8D4-1E3F-56D5-610C-3456055DFFE5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6590" name="Rectangle 14">
            <a:extLst>
              <a:ext uri="{FF2B5EF4-FFF2-40B4-BE49-F238E27FC236}">
                <a16:creationId xmlns:a16="http://schemas.microsoft.com/office/drawing/2014/main" id="{12B663BA-79DD-38B6-0533-55FB9EE7B8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9750" y="4043363"/>
            <a:ext cx="715963" cy="21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800">
                <a:solidFill>
                  <a:srgbClr val="000000"/>
                </a:solidFill>
                <a:latin typeface="Helvetica" pitchFamily="2" charset="0"/>
              </a:rPr>
              <a:t>Евангелия</a:t>
            </a:r>
            <a:endParaRPr lang="en-US" altLang="en-US" sz="8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536591" name="Rectangle 15">
            <a:extLst>
              <a:ext uri="{FF2B5EF4-FFF2-40B4-BE49-F238E27FC236}">
                <a16:creationId xmlns:a16="http://schemas.microsoft.com/office/drawing/2014/main" id="{17E60046-9852-8E3A-7960-E047DE4D72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39125" y="4183063"/>
            <a:ext cx="552450" cy="21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800">
                <a:solidFill>
                  <a:srgbClr val="000000"/>
                </a:solidFill>
                <a:latin typeface="Helvetica" pitchFamily="2" charset="0"/>
              </a:rPr>
              <a:t>Деяния</a:t>
            </a:r>
            <a:endParaRPr lang="en-US" altLang="en-US" sz="8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536592" name="Rectangle 16">
            <a:extLst>
              <a:ext uri="{FF2B5EF4-FFF2-40B4-BE49-F238E27FC236}">
                <a16:creationId xmlns:a16="http://schemas.microsoft.com/office/drawing/2014/main" id="{866B79F7-670E-FFFB-47C5-130F0B2348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67688" y="4322763"/>
            <a:ext cx="677862" cy="21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800">
                <a:solidFill>
                  <a:srgbClr val="000000"/>
                </a:solidFill>
                <a:latin typeface="Helvetica" pitchFamily="2" charset="0"/>
              </a:rPr>
              <a:t>Послания</a:t>
            </a:r>
            <a:endParaRPr lang="en-US" altLang="en-US" sz="8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536593" name="Rectangle 17">
            <a:extLst>
              <a:ext uri="{FF2B5EF4-FFF2-40B4-BE49-F238E27FC236}">
                <a16:creationId xmlns:a16="http://schemas.microsoft.com/office/drawing/2014/main" id="{5DAC0FAE-D42D-5F65-B49C-3F65EC163F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7363" y="4462463"/>
            <a:ext cx="784225" cy="21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800">
                <a:solidFill>
                  <a:srgbClr val="000000"/>
                </a:solidFill>
                <a:latin typeface="Helvetica" pitchFamily="2" charset="0"/>
              </a:rPr>
              <a:t>Откровение</a:t>
            </a:r>
            <a:endParaRPr lang="en-US" altLang="en-US" sz="8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536594" name="Rectangle 18">
            <a:extLst>
              <a:ext uri="{FF2B5EF4-FFF2-40B4-BE49-F238E27FC236}">
                <a16:creationId xmlns:a16="http://schemas.microsoft.com/office/drawing/2014/main" id="{618C3BBF-E69F-BDDF-2B90-50C41D1BBE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3429000"/>
            <a:ext cx="714375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1200">
                <a:solidFill>
                  <a:srgbClr val="000000"/>
                </a:solidFill>
                <a:latin typeface="Chicago" charset="0"/>
              </a:rPr>
              <a:t>ИИСУС</a:t>
            </a:r>
            <a:endParaRPr lang="en-US" altLang="en-US" sz="1200">
              <a:solidFill>
                <a:srgbClr val="000000"/>
              </a:solidFill>
              <a:latin typeface="Chicago" charset="0"/>
            </a:endParaRPr>
          </a:p>
        </p:txBody>
      </p:sp>
      <p:sp>
        <p:nvSpPr>
          <p:cNvPr id="536595" name="Rectangle 19">
            <a:extLst>
              <a:ext uri="{FF2B5EF4-FFF2-40B4-BE49-F238E27FC236}">
                <a16:creationId xmlns:a16="http://schemas.microsoft.com/office/drawing/2014/main" id="{0EFBAADB-FB44-D871-5F32-9547C035EB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81975" y="3751263"/>
            <a:ext cx="5492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9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pitchFamily="2" charset="0"/>
              </a:rPr>
              <a:t>Крест</a:t>
            </a:r>
            <a:endParaRPr lang="en-US" altLang="en-US" sz="900" i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elvetica" pitchFamily="2" charset="0"/>
            </a:endParaRPr>
          </a:p>
        </p:txBody>
      </p:sp>
      <p:sp>
        <p:nvSpPr>
          <p:cNvPr id="536596" name="Rectangle 20">
            <a:extLst>
              <a:ext uri="{FF2B5EF4-FFF2-40B4-BE49-F238E27FC236}">
                <a16:creationId xmlns:a16="http://schemas.microsoft.com/office/drawing/2014/main" id="{7CC92821-9420-A61B-191B-FA476038CB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6597" name="Rectangle 21">
            <a:extLst>
              <a:ext uri="{FF2B5EF4-FFF2-40B4-BE49-F238E27FC236}">
                <a16:creationId xmlns:a16="http://schemas.microsoft.com/office/drawing/2014/main" id="{04ADE0A0-EE5E-3425-97A1-1F3B76AA3B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35938" y="3884613"/>
            <a:ext cx="660400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9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pitchFamily="2" charset="0"/>
              </a:rPr>
              <a:t>Церковь</a:t>
            </a:r>
            <a:endParaRPr lang="en-US" altLang="en-US" sz="900" i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elvetica" pitchFamily="2" charset="0"/>
            </a:endParaRPr>
          </a:p>
        </p:txBody>
      </p:sp>
      <p:sp>
        <p:nvSpPr>
          <p:cNvPr id="536598" name="Line 22">
            <a:extLst>
              <a:ext uri="{FF2B5EF4-FFF2-40B4-BE49-F238E27FC236}">
                <a16:creationId xmlns:a16="http://schemas.microsoft.com/office/drawing/2014/main" id="{F76E7156-736A-02EE-A4A4-EF39391992B6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6599" name="Line 23">
            <a:extLst>
              <a:ext uri="{FF2B5EF4-FFF2-40B4-BE49-F238E27FC236}">
                <a16:creationId xmlns:a16="http://schemas.microsoft.com/office/drawing/2014/main" id="{8BFAF224-A0C2-CE85-9B4A-23194B7459AE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6600" name="Rectangle 24">
            <a:extLst>
              <a:ext uri="{FF2B5EF4-FFF2-40B4-BE49-F238E27FC236}">
                <a16:creationId xmlns:a16="http://schemas.microsoft.com/office/drawing/2014/main" id="{B56B147E-97D3-33AB-D584-20419E9F01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6601" name="Rectangle 25">
            <a:extLst>
              <a:ext uri="{FF2B5EF4-FFF2-40B4-BE49-F238E27FC236}">
                <a16:creationId xmlns:a16="http://schemas.microsoft.com/office/drawing/2014/main" id="{E9F52D4F-79D8-AEA3-55F8-78B591A0E6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6602" name="Rectangle 26">
            <a:extLst>
              <a:ext uri="{FF2B5EF4-FFF2-40B4-BE49-F238E27FC236}">
                <a16:creationId xmlns:a16="http://schemas.microsoft.com/office/drawing/2014/main" id="{8770BAB5-6DA0-CAE4-16C9-0AB3895B5B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9600" y="3614738"/>
            <a:ext cx="593725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10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pitchFamily="2" charset="0"/>
              </a:rPr>
              <a:t>Жизнь</a:t>
            </a:r>
            <a:endParaRPr lang="en-US" altLang="en-US" sz="1000" i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elvetica" pitchFamily="2" charset="0"/>
            </a:endParaRPr>
          </a:p>
        </p:txBody>
      </p:sp>
      <p:sp>
        <p:nvSpPr>
          <p:cNvPr id="536603" name="Text Box 27">
            <a:extLst>
              <a:ext uri="{FF2B5EF4-FFF2-40B4-BE49-F238E27FC236}">
                <a16:creationId xmlns:a16="http://schemas.microsoft.com/office/drawing/2014/main" id="{A5187EC0-DE8C-2AB0-D6D7-90C1552210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0" y="1570038"/>
            <a:ext cx="6880225" cy="3781425"/>
          </a:xfrm>
          <a:prstGeom prst="rect">
            <a:avLst/>
          </a:prstGeom>
          <a:noFill/>
          <a:ln>
            <a:noFill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1">
                        <a:gamma/>
                        <a:shade val="0"/>
                        <a:invGamma/>
                      </a:schemeClr>
                    </a:gs>
                    <a:gs pos="50000">
                      <a:schemeClr val="accent1"/>
                    </a:gs>
                    <a:gs pos="100000">
                      <a:schemeClr val="accent1">
                        <a:gamma/>
                        <a:shade val="0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4000">
                <a:solidFill>
                  <a:schemeClr val="hlink"/>
                </a:solidFill>
                <a:latin typeface="Helvetica" pitchFamily="2" charset="0"/>
              </a:rPr>
              <a:t>“</a:t>
            </a:r>
            <a:r>
              <a:rPr lang="ru-RU" altLang="en-US" sz="4000">
                <a:solidFill>
                  <a:schemeClr val="hlink"/>
                </a:solidFill>
                <a:latin typeface="Helvetica" pitchFamily="2" charset="0"/>
              </a:rPr>
              <a:t>Избавившего нас от власти тьмы и введшего в </a:t>
            </a:r>
            <a:r>
              <a:rPr lang="ru-RU" altLang="en-US" sz="4000">
                <a:solidFill>
                  <a:srgbClr val="00FFFF"/>
                </a:solidFill>
                <a:latin typeface="Helvetica" pitchFamily="2" charset="0"/>
              </a:rPr>
              <a:t>Царство возлюбленного          Сына Своего</a:t>
            </a:r>
            <a:r>
              <a:rPr lang="en-US" altLang="en-US" sz="4000">
                <a:solidFill>
                  <a:schemeClr val="hlink"/>
                </a:solidFill>
                <a:latin typeface="Helvetica" pitchFamily="2" charset="0"/>
              </a:rPr>
              <a:t>.” </a:t>
            </a:r>
          </a:p>
          <a:p>
            <a:pPr algn="ctr">
              <a:spcBef>
                <a:spcPct val="50000"/>
              </a:spcBef>
            </a:pPr>
            <a:r>
              <a:rPr lang="en-US" altLang="en-US" sz="2800">
                <a:solidFill>
                  <a:schemeClr val="hlink"/>
                </a:solidFill>
                <a:latin typeface="Helvetica" pitchFamily="2" charset="0"/>
              </a:rPr>
              <a:t>                                 </a:t>
            </a:r>
            <a:r>
              <a:rPr lang="ru-RU" altLang="en-US" sz="2800">
                <a:solidFill>
                  <a:schemeClr val="hlink"/>
                </a:solidFill>
                <a:latin typeface="Helvetica" pitchFamily="2" charset="0"/>
              </a:rPr>
              <a:t>Колоссянам</a:t>
            </a:r>
            <a:r>
              <a:rPr lang="en-US" altLang="en-US" sz="2800">
                <a:solidFill>
                  <a:schemeClr val="hlink"/>
                </a:solidFill>
                <a:latin typeface="Helvetica" pitchFamily="2" charset="0"/>
              </a:rPr>
              <a:t> 1:13</a:t>
            </a:r>
            <a:endParaRPr lang="en-US" altLang="en-US" sz="4000">
              <a:solidFill>
                <a:schemeClr val="hlink"/>
              </a:solidFill>
              <a:latin typeface="Helvetica" pitchFamily="2" charset="0"/>
            </a:endParaRPr>
          </a:p>
        </p:txBody>
      </p:sp>
      <p:sp>
        <p:nvSpPr>
          <p:cNvPr id="536604" name="Rectangle 28">
            <a:extLst>
              <a:ext uri="{FF2B5EF4-FFF2-40B4-BE49-F238E27FC236}">
                <a16:creationId xmlns:a16="http://schemas.microsoft.com/office/drawing/2014/main" id="{D4C4CD42-57B4-B2C9-CB28-C41059C4E9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8177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67</a:t>
            </a:r>
          </a:p>
        </p:txBody>
      </p:sp>
    </p:spTree>
  </p:cSld>
  <p:clrMapOvr>
    <a:masterClrMapping/>
  </p:clrMapOvr>
  <p:transition spd="med">
    <p:fade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9679" name="Group 31">
            <a:extLst>
              <a:ext uri="{FF2B5EF4-FFF2-40B4-BE49-F238E27FC236}">
                <a16:creationId xmlns:a16="http://schemas.microsoft.com/office/drawing/2014/main" id="{BA2CA7D7-0FCA-2F0D-50AA-E615CE46720F}"/>
              </a:ext>
            </a:extLst>
          </p:cNvPr>
          <p:cNvGrpSpPr>
            <a:grpSpLocks/>
          </p:cNvGrpSpPr>
          <p:nvPr/>
        </p:nvGrpSpPr>
        <p:grpSpPr bwMode="auto">
          <a:xfrm>
            <a:off x="11113" y="12700"/>
            <a:ext cx="2249487" cy="1955800"/>
            <a:chOff x="0" y="0"/>
            <a:chExt cx="1246" cy="1232"/>
          </a:xfrm>
        </p:grpSpPr>
        <p:sp>
          <p:nvSpPr>
            <p:cNvPr id="539680" name="Rectangle 32">
              <a:extLst>
                <a:ext uri="{FF2B5EF4-FFF2-40B4-BE49-F238E27FC236}">
                  <a16:creationId xmlns:a16="http://schemas.microsoft.com/office/drawing/2014/main" id="{BF76D845-0F31-23EE-4BCF-50FF5D3C3B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246" cy="123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9681" name="Rectangle 33">
              <a:extLst>
                <a:ext uri="{FF2B5EF4-FFF2-40B4-BE49-F238E27FC236}">
                  <a16:creationId xmlns:a16="http://schemas.microsoft.com/office/drawing/2014/main" id="{0B6821F3-8D62-6372-E050-3C32952308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6" y="202"/>
              <a:ext cx="1000" cy="1030"/>
            </a:xfrm>
            <a:prstGeom prst="rect">
              <a:avLst/>
            </a:prstGeom>
            <a:solidFill>
              <a:srgbClr val="47474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9682" name="Rectangle 34">
              <a:extLst>
                <a:ext uri="{FF2B5EF4-FFF2-40B4-BE49-F238E27FC236}">
                  <a16:creationId xmlns:a16="http://schemas.microsoft.com/office/drawing/2014/main" id="{E7CB07F3-212E-65AE-5CD8-A564EDBD08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172" cy="1165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539650" name="Picture 2">
            <a:extLst>
              <a:ext uri="{FF2B5EF4-FFF2-40B4-BE49-F238E27FC236}">
                <a16:creationId xmlns:a16="http://schemas.microsoft.com/office/drawing/2014/main" id="{180B14F0-3EE8-91DB-6C1E-CA522F8634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388" y="500063"/>
            <a:ext cx="8005762" cy="5865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9651" name="Text Box 3">
            <a:extLst>
              <a:ext uri="{FF2B5EF4-FFF2-40B4-BE49-F238E27FC236}">
                <a16:creationId xmlns:a16="http://schemas.microsoft.com/office/drawing/2014/main" id="{2F4D6F01-D1CA-0CDD-A838-5BB97E2D65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8550" y="90488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539653" name="Text Box 5">
            <a:extLst>
              <a:ext uri="{FF2B5EF4-FFF2-40B4-BE49-F238E27FC236}">
                <a16:creationId xmlns:a16="http://schemas.microsoft.com/office/drawing/2014/main" id="{A725C819-8E68-60F9-1CC0-E6ED2BF059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2025" y="6469063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FFFF"/>
                </a:solidFill>
              </a:rPr>
              <a:t>2</a:t>
            </a:r>
          </a:p>
        </p:txBody>
      </p:sp>
      <p:sp>
        <p:nvSpPr>
          <p:cNvPr id="539654" name="Rectangle 6">
            <a:extLst>
              <a:ext uri="{FF2B5EF4-FFF2-40B4-BE49-F238E27FC236}">
                <a16:creationId xmlns:a16="http://schemas.microsoft.com/office/drawing/2014/main" id="{38BF50EC-CA1E-E9C9-8939-9FB3BF43C6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4988" y="496888"/>
            <a:ext cx="8031162" cy="5883275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9655" name="AutoShape 7">
            <a:extLst>
              <a:ext uri="{FF2B5EF4-FFF2-40B4-BE49-F238E27FC236}">
                <a16:creationId xmlns:a16="http://schemas.microsoft.com/office/drawing/2014/main" id="{FB1AD4D6-8CB4-992E-8506-8BF5B6D0E5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9656" name="Rectangle 8">
            <a:extLst>
              <a:ext uri="{FF2B5EF4-FFF2-40B4-BE49-F238E27FC236}">
                <a16:creationId xmlns:a16="http://schemas.microsoft.com/office/drawing/2014/main" id="{A1CD0A11-F446-155B-5FCD-95005C7203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9657" name="Line 9">
            <a:extLst>
              <a:ext uri="{FF2B5EF4-FFF2-40B4-BE49-F238E27FC236}">
                <a16:creationId xmlns:a16="http://schemas.microsoft.com/office/drawing/2014/main" id="{90A82C4A-7C3D-4767-577E-A245DCFBB639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9658" name="Line 10">
            <a:extLst>
              <a:ext uri="{FF2B5EF4-FFF2-40B4-BE49-F238E27FC236}">
                <a16:creationId xmlns:a16="http://schemas.microsoft.com/office/drawing/2014/main" id="{64D9577A-5CB7-91A7-4C99-7691FA7F6935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9659" name="Line 11">
            <a:extLst>
              <a:ext uri="{FF2B5EF4-FFF2-40B4-BE49-F238E27FC236}">
                <a16:creationId xmlns:a16="http://schemas.microsoft.com/office/drawing/2014/main" id="{B8796738-CC88-2395-9171-D2EAF3FB9390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9660" name="Line 12">
            <a:extLst>
              <a:ext uri="{FF2B5EF4-FFF2-40B4-BE49-F238E27FC236}">
                <a16:creationId xmlns:a16="http://schemas.microsoft.com/office/drawing/2014/main" id="{637FACA3-4B97-FE84-3CDC-CE70F1C3812E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9661" name="Line 13">
            <a:extLst>
              <a:ext uri="{FF2B5EF4-FFF2-40B4-BE49-F238E27FC236}">
                <a16:creationId xmlns:a16="http://schemas.microsoft.com/office/drawing/2014/main" id="{2B7448DD-A8F6-5095-7B08-881D9D706BFC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9662" name="Rectangle 14">
            <a:extLst>
              <a:ext uri="{FF2B5EF4-FFF2-40B4-BE49-F238E27FC236}">
                <a16:creationId xmlns:a16="http://schemas.microsoft.com/office/drawing/2014/main" id="{BCAEC833-6196-579D-4D4C-DECA7CE90B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9750" y="4043363"/>
            <a:ext cx="715963" cy="21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800">
                <a:solidFill>
                  <a:srgbClr val="000000"/>
                </a:solidFill>
                <a:latin typeface="Helvetica" pitchFamily="2" charset="0"/>
              </a:rPr>
              <a:t>Евангелия</a:t>
            </a:r>
            <a:endParaRPr lang="en-US" altLang="en-US" sz="8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539663" name="Rectangle 15">
            <a:extLst>
              <a:ext uri="{FF2B5EF4-FFF2-40B4-BE49-F238E27FC236}">
                <a16:creationId xmlns:a16="http://schemas.microsoft.com/office/drawing/2014/main" id="{C6B7BDBF-7963-FE00-40F9-20F355914F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39125" y="4183063"/>
            <a:ext cx="552450" cy="21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800">
                <a:solidFill>
                  <a:srgbClr val="000000"/>
                </a:solidFill>
                <a:latin typeface="Helvetica" pitchFamily="2" charset="0"/>
              </a:rPr>
              <a:t>Деяния</a:t>
            </a:r>
            <a:endParaRPr lang="en-US" altLang="en-US" sz="8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539664" name="Rectangle 16">
            <a:extLst>
              <a:ext uri="{FF2B5EF4-FFF2-40B4-BE49-F238E27FC236}">
                <a16:creationId xmlns:a16="http://schemas.microsoft.com/office/drawing/2014/main" id="{70D2359C-294B-2860-DF4E-23E6AA3A68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67688" y="4322763"/>
            <a:ext cx="677862" cy="21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800">
                <a:solidFill>
                  <a:srgbClr val="000000"/>
                </a:solidFill>
                <a:latin typeface="Helvetica" pitchFamily="2" charset="0"/>
              </a:rPr>
              <a:t>Послания</a:t>
            </a:r>
            <a:endParaRPr lang="en-US" altLang="en-US" sz="8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539665" name="Rectangle 17">
            <a:extLst>
              <a:ext uri="{FF2B5EF4-FFF2-40B4-BE49-F238E27FC236}">
                <a16:creationId xmlns:a16="http://schemas.microsoft.com/office/drawing/2014/main" id="{AE55B589-13DA-073B-19F4-280B3E821B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7363" y="4462463"/>
            <a:ext cx="784225" cy="21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800">
                <a:solidFill>
                  <a:srgbClr val="000000"/>
                </a:solidFill>
                <a:latin typeface="Helvetica" pitchFamily="2" charset="0"/>
              </a:rPr>
              <a:t>Откровение</a:t>
            </a:r>
            <a:endParaRPr lang="en-US" altLang="en-US" sz="8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539666" name="Rectangle 18">
            <a:extLst>
              <a:ext uri="{FF2B5EF4-FFF2-40B4-BE49-F238E27FC236}">
                <a16:creationId xmlns:a16="http://schemas.microsoft.com/office/drawing/2014/main" id="{9EC3ABA6-771A-F3F3-2B98-6FC9C85280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3429000"/>
            <a:ext cx="714375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1200">
                <a:solidFill>
                  <a:srgbClr val="000000"/>
                </a:solidFill>
                <a:latin typeface="Chicago" charset="0"/>
              </a:rPr>
              <a:t>ИИСУС</a:t>
            </a:r>
            <a:endParaRPr lang="en-US" altLang="en-US" sz="1200">
              <a:solidFill>
                <a:srgbClr val="000000"/>
              </a:solidFill>
              <a:latin typeface="Chicago" charset="0"/>
            </a:endParaRPr>
          </a:p>
        </p:txBody>
      </p:sp>
      <p:sp>
        <p:nvSpPr>
          <p:cNvPr id="539667" name="Rectangle 19">
            <a:extLst>
              <a:ext uri="{FF2B5EF4-FFF2-40B4-BE49-F238E27FC236}">
                <a16:creationId xmlns:a16="http://schemas.microsoft.com/office/drawing/2014/main" id="{FA3C365D-4A2D-30EF-D322-8138D924F6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81975" y="3751263"/>
            <a:ext cx="5492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9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pitchFamily="2" charset="0"/>
              </a:rPr>
              <a:t>Крест</a:t>
            </a:r>
            <a:endParaRPr lang="en-US" altLang="en-US" sz="900" i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elvetica" pitchFamily="2" charset="0"/>
            </a:endParaRPr>
          </a:p>
        </p:txBody>
      </p:sp>
      <p:sp>
        <p:nvSpPr>
          <p:cNvPr id="539668" name="Rectangle 20">
            <a:extLst>
              <a:ext uri="{FF2B5EF4-FFF2-40B4-BE49-F238E27FC236}">
                <a16:creationId xmlns:a16="http://schemas.microsoft.com/office/drawing/2014/main" id="{8186596A-11D1-A791-8A64-DBAF23590C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9669" name="Rectangle 21">
            <a:extLst>
              <a:ext uri="{FF2B5EF4-FFF2-40B4-BE49-F238E27FC236}">
                <a16:creationId xmlns:a16="http://schemas.microsoft.com/office/drawing/2014/main" id="{68A781A1-8A9F-B760-52EF-5F1ADD55A0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35938" y="3884613"/>
            <a:ext cx="660400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9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pitchFamily="2" charset="0"/>
              </a:rPr>
              <a:t>Церковь</a:t>
            </a:r>
            <a:endParaRPr lang="en-US" altLang="en-US" sz="900" i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elvetica" pitchFamily="2" charset="0"/>
            </a:endParaRPr>
          </a:p>
        </p:txBody>
      </p:sp>
      <p:sp>
        <p:nvSpPr>
          <p:cNvPr id="539670" name="Line 22">
            <a:extLst>
              <a:ext uri="{FF2B5EF4-FFF2-40B4-BE49-F238E27FC236}">
                <a16:creationId xmlns:a16="http://schemas.microsoft.com/office/drawing/2014/main" id="{83AF6B29-D156-56E8-8FA8-4817DB290497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9671" name="Line 23">
            <a:extLst>
              <a:ext uri="{FF2B5EF4-FFF2-40B4-BE49-F238E27FC236}">
                <a16:creationId xmlns:a16="http://schemas.microsoft.com/office/drawing/2014/main" id="{1590EB99-49B8-8E60-ED17-5AFDD9E4DD48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9672" name="Rectangle 24">
            <a:extLst>
              <a:ext uri="{FF2B5EF4-FFF2-40B4-BE49-F238E27FC236}">
                <a16:creationId xmlns:a16="http://schemas.microsoft.com/office/drawing/2014/main" id="{947FEB70-3EBC-B7E4-D0F3-C7CD0CD44D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9673" name="Rectangle 25">
            <a:extLst>
              <a:ext uri="{FF2B5EF4-FFF2-40B4-BE49-F238E27FC236}">
                <a16:creationId xmlns:a16="http://schemas.microsoft.com/office/drawing/2014/main" id="{A04A9B63-5593-8F4A-5092-D8CC6F8259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9674" name="Rectangle 26">
            <a:extLst>
              <a:ext uri="{FF2B5EF4-FFF2-40B4-BE49-F238E27FC236}">
                <a16:creationId xmlns:a16="http://schemas.microsoft.com/office/drawing/2014/main" id="{79551A12-B36F-4089-228A-DEE07703B6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9600" y="3614738"/>
            <a:ext cx="593725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10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pitchFamily="2" charset="0"/>
              </a:rPr>
              <a:t>Жизнь</a:t>
            </a:r>
            <a:endParaRPr lang="en-US" altLang="en-US" sz="1000" i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elvetica" pitchFamily="2" charset="0"/>
            </a:endParaRPr>
          </a:p>
        </p:txBody>
      </p:sp>
      <p:sp>
        <p:nvSpPr>
          <p:cNvPr id="539675" name="Rectangle 27">
            <a:extLst>
              <a:ext uri="{FF2B5EF4-FFF2-40B4-BE49-F238E27FC236}">
                <a16:creationId xmlns:a16="http://schemas.microsoft.com/office/drawing/2014/main" id="{B91DDEBC-A267-146A-D24D-918AC07C1C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5563" y="4003675"/>
            <a:ext cx="6407150" cy="1311275"/>
          </a:xfrm>
          <a:prstGeom prst="rect">
            <a:avLst/>
          </a:prstGeom>
          <a:noFill/>
          <a:ln>
            <a:noFill/>
          </a:ln>
          <a:effectLst>
            <a:outerShdw dist="63500" dir="3187806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en-US" sz="4000">
                <a:solidFill>
                  <a:schemeClr val="hlink"/>
                </a:solidFill>
                <a:latin typeface="Helvetica" pitchFamily="2" charset="0"/>
              </a:rPr>
              <a:t>№</a:t>
            </a:r>
            <a:r>
              <a:rPr lang="en-US" altLang="en-US" sz="4000">
                <a:solidFill>
                  <a:schemeClr val="hlink"/>
                </a:solidFill>
                <a:latin typeface="Helvetica" pitchFamily="2" charset="0"/>
              </a:rPr>
              <a:t>2: </a:t>
            </a:r>
            <a:r>
              <a:rPr lang="ru-RU" altLang="en-US" sz="4000">
                <a:solidFill>
                  <a:schemeClr val="hlink"/>
                </a:solidFill>
                <a:latin typeface="Helvetica" pitchFamily="2" charset="0"/>
              </a:rPr>
              <a:t>Ведущая нас в </a:t>
            </a:r>
            <a:r>
              <a:rPr lang="en-US" altLang="en-US" sz="4000">
                <a:solidFill>
                  <a:schemeClr val="hlink"/>
                </a:solidFill>
                <a:latin typeface="Helvetica" pitchFamily="2" charset="0"/>
              </a:rPr>
              <a:t>            </a:t>
            </a:r>
            <a:r>
              <a:rPr lang="ru-RU" altLang="en-US" sz="4000" i="1" u="sng">
                <a:solidFill>
                  <a:srgbClr val="00FFFF"/>
                </a:solidFill>
                <a:latin typeface="Helvetica" pitchFamily="2" charset="0"/>
              </a:rPr>
              <a:t>Царство</a:t>
            </a:r>
            <a:r>
              <a:rPr lang="en-US" altLang="en-US" sz="4000">
                <a:solidFill>
                  <a:schemeClr val="hlink"/>
                </a:solidFill>
                <a:latin typeface="Helvetica" pitchFamily="2" charset="0"/>
              </a:rPr>
              <a:t> </a:t>
            </a:r>
            <a:r>
              <a:rPr lang="ru-RU" altLang="en-US" sz="4000">
                <a:solidFill>
                  <a:schemeClr val="hlink"/>
                </a:solidFill>
                <a:latin typeface="Helvetica" pitchFamily="2" charset="0"/>
              </a:rPr>
              <a:t>Бога</a:t>
            </a:r>
            <a:endParaRPr lang="en-US" altLang="en-US" sz="4000">
              <a:solidFill>
                <a:schemeClr val="hlink"/>
              </a:solidFill>
              <a:latin typeface="Helvetica" pitchFamily="2" charset="0"/>
            </a:endParaRPr>
          </a:p>
        </p:txBody>
      </p:sp>
      <p:sp>
        <p:nvSpPr>
          <p:cNvPr id="539676" name="Text Box 28">
            <a:extLst>
              <a:ext uri="{FF2B5EF4-FFF2-40B4-BE49-F238E27FC236}">
                <a16:creationId xmlns:a16="http://schemas.microsoft.com/office/drawing/2014/main" id="{0760A0A9-F6BD-2255-EAB4-CE3DF858DB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1650" y="2947988"/>
            <a:ext cx="5561013" cy="701675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en-US" sz="4000">
                <a:solidFill>
                  <a:schemeClr val="hlink"/>
                </a:solidFill>
                <a:latin typeface="Helvetica" pitchFamily="2" charset="0"/>
              </a:rPr>
              <a:t>№</a:t>
            </a:r>
            <a:r>
              <a:rPr lang="en-US" altLang="en-US" sz="4000">
                <a:solidFill>
                  <a:schemeClr val="hlink"/>
                </a:solidFill>
                <a:latin typeface="Helvetica" pitchFamily="2" charset="0"/>
              </a:rPr>
              <a:t>1:  </a:t>
            </a:r>
            <a:r>
              <a:rPr lang="ru-RU" altLang="en-US" sz="4000" i="1" u="sng">
                <a:solidFill>
                  <a:srgbClr val="00FFFF"/>
                </a:solidFill>
                <a:latin typeface="Helvetica" pitchFamily="2" charset="0"/>
              </a:rPr>
              <a:t>Слава</a:t>
            </a:r>
            <a:r>
              <a:rPr lang="en-US" altLang="en-US" sz="4000">
                <a:solidFill>
                  <a:schemeClr val="hlink"/>
                </a:solidFill>
                <a:latin typeface="Helvetica" pitchFamily="2" charset="0"/>
              </a:rPr>
              <a:t> </a:t>
            </a:r>
            <a:r>
              <a:rPr lang="ru-RU" altLang="en-US" sz="4000">
                <a:solidFill>
                  <a:schemeClr val="hlink"/>
                </a:solidFill>
                <a:latin typeface="Helvetica" pitchFamily="2" charset="0"/>
              </a:rPr>
              <a:t>Бога</a:t>
            </a:r>
            <a:endParaRPr lang="en-US" altLang="en-US" sz="4000">
              <a:solidFill>
                <a:schemeClr val="hlink"/>
              </a:solidFill>
              <a:latin typeface="Helvetica" pitchFamily="2" charset="0"/>
            </a:endParaRPr>
          </a:p>
        </p:txBody>
      </p:sp>
      <p:sp>
        <p:nvSpPr>
          <p:cNvPr id="539677" name="Rectangle 29">
            <a:extLst>
              <a:ext uri="{FF2B5EF4-FFF2-40B4-BE49-F238E27FC236}">
                <a16:creationId xmlns:a16="http://schemas.microsoft.com/office/drawing/2014/main" id="{6DCE08D8-28C8-232B-8886-49AB15405B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4388" y="1322388"/>
            <a:ext cx="7504112" cy="1311275"/>
          </a:xfrm>
          <a:prstGeom prst="rect">
            <a:avLst/>
          </a:prstGeom>
          <a:noFill/>
          <a:ln>
            <a:noFill/>
          </a:ln>
          <a:effectLst>
            <a:outerShdw dist="63500" dir="3187806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en-US" sz="4000">
                <a:solidFill>
                  <a:schemeClr val="hlink"/>
                </a:solidFill>
                <a:latin typeface="Helvetica" pitchFamily="2" charset="0"/>
              </a:rPr>
              <a:t>Две</a:t>
            </a:r>
            <a:r>
              <a:rPr lang="en-US" altLang="en-US" sz="4000">
                <a:solidFill>
                  <a:schemeClr val="hlink"/>
                </a:solidFill>
                <a:latin typeface="Helvetica" pitchFamily="2" charset="0"/>
              </a:rPr>
              <a:t> </a:t>
            </a:r>
            <a:r>
              <a:rPr lang="ru-RU" altLang="en-US" sz="4000">
                <a:solidFill>
                  <a:schemeClr val="hlink"/>
                </a:solidFill>
                <a:latin typeface="Helvetica" pitchFamily="2" charset="0"/>
              </a:rPr>
              <a:t>сводные темы всего Писания:</a:t>
            </a:r>
            <a:r>
              <a:rPr lang="en-US" altLang="en-US" sz="4000">
                <a:solidFill>
                  <a:schemeClr val="hlink"/>
                </a:solidFill>
                <a:latin typeface="Helvetica" pitchFamily="2" charset="0"/>
              </a:rPr>
              <a:t>                                   </a:t>
            </a:r>
          </a:p>
        </p:txBody>
      </p:sp>
      <p:sp>
        <p:nvSpPr>
          <p:cNvPr id="539678" name="Rectangle 30">
            <a:extLst>
              <a:ext uri="{FF2B5EF4-FFF2-40B4-BE49-F238E27FC236}">
                <a16:creationId xmlns:a16="http://schemas.microsoft.com/office/drawing/2014/main" id="{6477E3FC-72EB-78CE-DC6D-CF0CD562AF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8177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68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396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396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396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396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9675" grpId="0" autoUpdateAnimBg="0"/>
      <p:bldP spid="539676" grpId="0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4251" name="Group 27">
            <a:extLst>
              <a:ext uri="{FF2B5EF4-FFF2-40B4-BE49-F238E27FC236}">
                <a16:creationId xmlns:a16="http://schemas.microsoft.com/office/drawing/2014/main" id="{3F7DE01B-95AD-9FC7-1598-85EB60936DE8}"/>
              </a:ext>
            </a:extLst>
          </p:cNvPr>
          <p:cNvGrpSpPr>
            <a:grpSpLocks/>
          </p:cNvGrpSpPr>
          <p:nvPr/>
        </p:nvGrpSpPr>
        <p:grpSpPr bwMode="auto">
          <a:xfrm>
            <a:off x="11113" y="12700"/>
            <a:ext cx="1978025" cy="1955800"/>
            <a:chOff x="0" y="0"/>
            <a:chExt cx="1246" cy="1232"/>
          </a:xfrm>
        </p:grpSpPr>
        <p:sp>
          <p:nvSpPr>
            <p:cNvPr id="564252" name="Rectangle 28">
              <a:extLst>
                <a:ext uri="{FF2B5EF4-FFF2-40B4-BE49-F238E27FC236}">
                  <a16:creationId xmlns:a16="http://schemas.microsoft.com/office/drawing/2014/main" id="{BE632B53-10A4-7E42-4EEC-F6A42EB3DA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246" cy="123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4253" name="Rectangle 29">
              <a:extLst>
                <a:ext uri="{FF2B5EF4-FFF2-40B4-BE49-F238E27FC236}">
                  <a16:creationId xmlns:a16="http://schemas.microsoft.com/office/drawing/2014/main" id="{09EE6239-FAC9-1A89-1958-59D57D1298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6" y="202"/>
              <a:ext cx="1000" cy="1030"/>
            </a:xfrm>
            <a:prstGeom prst="rect">
              <a:avLst/>
            </a:prstGeom>
            <a:solidFill>
              <a:srgbClr val="47474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4254" name="Rectangle 30">
              <a:extLst>
                <a:ext uri="{FF2B5EF4-FFF2-40B4-BE49-F238E27FC236}">
                  <a16:creationId xmlns:a16="http://schemas.microsoft.com/office/drawing/2014/main" id="{9B5C6BC5-80FF-22EE-362E-EFA38AA43A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172" cy="1165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64255" name="Group 31">
            <a:extLst>
              <a:ext uri="{FF2B5EF4-FFF2-40B4-BE49-F238E27FC236}">
                <a16:creationId xmlns:a16="http://schemas.microsoft.com/office/drawing/2014/main" id="{2CD5A0BE-A46F-5F95-C69F-CF641DE52497}"/>
              </a:ext>
            </a:extLst>
          </p:cNvPr>
          <p:cNvGrpSpPr>
            <a:grpSpLocks/>
          </p:cNvGrpSpPr>
          <p:nvPr/>
        </p:nvGrpSpPr>
        <p:grpSpPr bwMode="auto">
          <a:xfrm>
            <a:off x="11113" y="12700"/>
            <a:ext cx="2249487" cy="1955800"/>
            <a:chOff x="0" y="0"/>
            <a:chExt cx="1246" cy="1232"/>
          </a:xfrm>
        </p:grpSpPr>
        <p:sp>
          <p:nvSpPr>
            <p:cNvPr id="564256" name="Rectangle 32">
              <a:extLst>
                <a:ext uri="{FF2B5EF4-FFF2-40B4-BE49-F238E27FC236}">
                  <a16:creationId xmlns:a16="http://schemas.microsoft.com/office/drawing/2014/main" id="{FBB3F568-92FC-9ADD-7F81-2E980F9A2E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246" cy="123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4257" name="Rectangle 33">
              <a:extLst>
                <a:ext uri="{FF2B5EF4-FFF2-40B4-BE49-F238E27FC236}">
                  <a16:creationId xmlns:a16="http://schemas.microsoft.com/office/drawing/2014/main" id="{746D6530-822C-8ECF-D0BB-7E4781264E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6" y="202"/>
              <a:ext cx="1000" cy="1030"/>
            </a:xfrm>
            <a:prstGeom prst="rect">
              <a:avLst/>
            </a:prstGeom>
            <a:solidFill>
              <a:srgbClr val="47474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4258" name="Rectangle 34">
              <a:extLst>
                <a:ext uri="{FF2B5EF4-FFF2-40B4-BE49-F238E27FC236}">
                  <a16:creationId xmlns:a16="http://schemas.microsoft.com/office/drawing/2014/main" id="{094036B2-53D6-FD17-F669-3F0BF53EF8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172" cy="1165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64229" name="Rectangle 5">
            <a:extLst>
              <a:ext uri="{FF2B5EF4-FFF2-40B4-BE49-F238E27FC236}">
                <a16:creationId xmlns:a16="http://schemas.microsoft.com/office/drawing/2014/main" id="{692E4796-A77C-86E7-0B37-FD36D8AC8A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6425" y="577850"/>
            <a:ext cx="7869238" cy="5716588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564249" name="Picture 25">
            <a:extLst>
              <a:ext uri="{FF2B5EF4-FFF2-40B4-BE49-F238E27FC236}">
                <a16:creationId xmlns:a16="http://schemas.microsoft.com/office/drawing/2014/main" id="{AF279E9B-4F9C-9A9F-2776-614797CC9C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549275"/>
            <a:ext cx="7869238" cy="5719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4226" name="Rectangle 2" hidden="1">
            <a:extLst>
              <a:ext uri="{FF2B5EF4-FFF2-40B4-BE49-F238E27FC236}">
                <a16:creationId xmlns:a16="http://schemas.microsoft.com/office/drawing/2014/main" id="{90BCD2B5-8598-B000-9D2F-8CE10BE29ED4}"/>
              </a:ext>
            </a:extLst>
          </p:cNvPr>
          <p:cNvSpPr>
            <a:spLocks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altLang="en-US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564232" name="Rectangle 8">
            <a:extLst>
              <a:ext uri="{FF2B5EF4-FFF2-40B4-BE49-F238E27FC236}">
                <a16:creationId xmlns:a16="http://schemas.microsoft.com/office/drawing/2014/main" id="{3467EF42-EDA4-CDE8-68CE-1216F7CA24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8177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06</a:t>
            </a:r>
          </a:p>
        </p:txBody>
      </p:sp>
      <p:sp>
        <p:nvSpPr>
          <p:cNvPr id="564233" name="Text Box 9">
            <a:extLst>
              <a:ext uri="{FF2B5EF4-FFF2-40B4-BE49-F238E27FC236}">
                <a16:creationId xmlns:a16="http://schemas.microsoft.com/office/drawing/2014/main" id="{9C81A105-8E79-911D-3FB3-0AC01E298B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4713" y="66675"/>
            <a:ext cx="5957887" cy="30480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1400">
                <a:solidFill>
                  <a:schemeClr val="tx1"/>
                </a:solidFill>
              </a:rPr>
              <a:t>Иоанна</a:t>
            </a:r>
            <a:r>
              <a:rPr lang="en-US" altLang="en-US" sz="1400">
                <a:solidFill>
                  <a:schemeClr val="tx1"/>
                </a:solidFill>
              </a:rPr>
              <a:t> 2:1-11</a:t>
            </a:r>
          </a:p>
        </p:txBody>
      </p:sp>
      <p:sp>
        <p:nvSpPr>
          <p:cNvPr id="564234" name="Rectangle 10">
            <a:extLst>
              <a:ext uri="{FF2B5EF4-FFF2-40B4-BE49-F238E27FC236}">
                <a16:creationId xmlns:a16="http://schemas.microsoft.com/office/drawing/2014/main" id="{8ACCD610-1ACE-5DCC-54D4-1AB2EAE3F1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3429000"/>
            <a:ext cx="701675" cy="27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en-US" sz="1200">
                <a:solidFill>
                  <a:srgbClr val="000000"/>
                </a:solidFill>
                <a:latin typeface="Chicago" charset="0"/>
              </a:rPr>
              <a:t>JESUS</a:t>
            </a:r>
          </a:p>
        </p:txBody>
      </p:sp>
      <p:sp>
        <p:nvSpPr>
          <p:cNvPr id="564235" name="AutoShape 11">
            <a:extLst>
              <a:ext uri="{FF2B5EF4-FFF2-40B4-BE49-F238E27FC236}">
                <a16:creationId xmlns:a16="http://schemas.microsoft.com/office/drawing/2014/main" id="{67445D72-4F5B-14E7-39CF-07A4B73F56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4236" name="Rectangle 12">
            <a:extLst>
              <a:ext uri="{FF2B5EF4-FFF2-40B4-BE49-F238E27FC236}">
                <a16:creationId xmlns:a16="http://schemas.microsoft.com/office/drawing/2014/main" id="{57D9D067-00E2-C1EC-8B4B-400789510A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4237" name="Line 13">
            <a:extLst>
              <a:ext uri="{FF2B5EF4-FFF2-40B4-BE49-F238E27FC236}">
                <a16:creationId xmlns:a16="http://schemas.microsoft.com/office/drawing/2014/main" id="{6DEEE8EF-BAF4-EB62-7A01-670593CF839F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4238" name="Line 14">
            <a:extLst>
              <a:ext uri="{FF2B5EF4-FFF2-40B4-BE49-F238E27FC236}">
                <a16:creationId xmlns:a16="http://schemas.microsoft.com/office/drawing/2014/main" id="{B3F41AD6-00FC-F3B2-3E48-BFA352921DFB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4239" name="Line 15">
            <a:extLst>
              <a:ext uri="{FF2B5EF4-FFF2-40B4-BE49-F238E27FC236}">
                <a16:creationId xmlns:a16="http://schemas.microsoft.com/office/drawing/2014/main" id="{4844825D-9D73-DBF3-1182-79CB5F1C44D3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4240" name="Line 16">
            <a:extLst>
              <a:ext uri="{FF2B5EF4-FFF2-40B4-BE49-F238E27FC236}">
                <a16:creationId xmlns:a16="http://schemas.microsoft.com/office/drawing/2014/main" id="{8B339D6A-22B3-E5D7-8DC3-7CBB8EA16561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4241" name="Line 17">
            <a:extLst>
              <a:ext uri="{FF2B5EF4-FFF2-40B4-BE49-F238E27FC236}">
                <a16:creationId xmlns:a16="http://schemas.microsoft.com/office/drawing/2014/main" id="{48B2D4C5-5205-EF40-C609-ACF5BAE261DA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4242" name="Rectangle 18">
            <a:extLst>
              <a:ext uri="{FF2B5EF4-FFF2-40B4-BE49-F238E27FC236}">
                <a16:creationId xmlns:a16="http://schemas.microsoft.com/office/drawing/2014/main" id="{E8A4F0CA-C57C-D1CB-35C5-01F9ABF00F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3429000"/>
            <a:ext cx="714375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1200">
                <a:solidFill>
                  <a:srgbClr val="000000"/>
                </a:solidFill>
                <a:latin typeface="Chicago" charset="0"/>
              </a:rPr>
              <a:t>ИИСУС</a:t>
            </a:r>
            <a:endParaRPr lang="en-US" altLang="en-US" sz="1200">
              <a:solidFill>
                <a:srgbClr val="000000"/>
              </a:solidFill>
              <a:latin typeface="Chicago" charset="0"/>
            </a:endParaRPr>
          </a:p>
        </p:txBody>
      </p:sp>
      <p:sp>
        <p:nvSpPr>
          <p:cNvPr id="564243" name="Rectangle 19">
            <a:extLst>
              <a:ext uri="{FF2B5EF4-FFF2-40B4-BE49-F238E27FC236}">
                <a16:creationId xmlns:a16="http://schemas.microsoft.com/office/drawing/2014/main" id="{379B3E55-312D-567D-EB6F-1A7AC10FBB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4244" name="Line 20">
            <a:extLst>
              <a:ext uri="{FF2B5EF4-FFF2-40B4-BE49-F238E27FC236}">
                <a16:creationId xmlns:a16="http://schemas.microsoft.com/office/drawing/2014/main" id="{B46A6A53-FE77-5F30-3AF1-AF538A64AA19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4245" name="Line 21">
            <a:extLst>
              <a:ext uri="{FF2B5EF4-FFF2-40B4-BE49-F238E27FC236}">
                <a16:creationId xmlns:a16="http://schemas.microsoft.com/office/drawing/2014/main" id="{8D3918BA-E2FB-8AF2-9905-31B0A11150A5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4246" name="Rectangle 22">
            <a:extLst>
              <a:ext uri="{FF2B5EF4-FFF2-40B4-BE49-F238E27FC236}">
                <a16:creationId xmlns:a16="http://schemas.microsoft.com/office/drawing/2014/main" id="{89D44B4D-B6AB-5BD9-442A-17A179B8A6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4247" name="Rectangle 23">
            <a:extLst>
              <a:ext uri="{FF2B5EF4-FFF2-40B4-BE49-F238E27FC236}">
                <a16:creationId xmlns:a16="http://schemas.microsoft.com/office/drawing/2014/main" id="{7120ADDF-E19B-5F28-2F2F-EA68962E43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4248" name="Rectangle 24">
            <a:extLst>
              <a:ext uri="{FF2B5EF4-FFF2-40B4-BE49-F238E27FC236}">
                <a16:creationId xmlns:a16="http://schemas.microsoft.com/office/drawing/2014/main" id="{0AB6E6A9-9F54-C9BD-A98A-FF1448A8D4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9600" y="3614738"/>
            <a:ext cx="593725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10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pitchFamily="2" charset="0"/>
              </a:rPr>
              <a:t>Жизнь</a:t>
            </a:r>
            <a:endParaRPr lang="en-US" altLang="en-US" sz="1000" i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elvetica" pitchFamily="2" charset="0"/>
            </a:endParaRPr>
          </a:p>
        </p:txBody>
      </p:sp>
      <p:sp>
        <p:nvSpPr>
          <p:cNvPr id="564231" name="Text Box 7">
            <a:extLst>
              <a:ext uri="{FF2B5EF4-FFF2-40B4-BE49-F238E27FC236}">
                <a16:creationId xmlns:a16="http://schemas.microsoft.com/office/drawing/2014/main" id="{FBA5B3E8-F162-BA0A-5FE7-2B36304A90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7563" y="5673725"/>
            <a:ext cx="7681912" cy="45720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en-US" sz="2400">
                <a:solidFill>
                  <a:srgbClr val="FFFF00"/>
                </a:solidFill>
              </a:rPr>
              <a:t>Кана</a:t>
            </a:r>
            <a:r>
              <a:rPr lang="en-US" altLang="en-US" sz="2400">
                <a:solidFill>
                  <a:srgbClr val="FFFF00"/>
                </a:solidFill>
              </a:rPr>
              <a:t>: </a:t>
            </a:r>
            <a:r>
              <a:rPr lang="ru-RU" altLang="en-US" sz="2400">
                <a:solidFill>
                  <a:srgbClr val="FFFF00"/>
                </a:solidFill>
              </a:rPr>
              <a:t>место первого записанного чуда Христа</a:t>
            </a:r>
            <a:r>
              <a:rPr lang="en-US" altLang="en-US" sz="2400">
                <a:solidFill>
                  <a:srgbClr val="FFFF00"/>
                </a:solidFill>
              </a:rPr>
              <a:t>!</a:t>
            </a:r>
          </a:p>
        </p:txBody>
      </p:sp>
      <p:sp>
        <p:nvSpPr>
          <p:cNvPr id="564250" name="Text Box 26">
            <a:extLst>
              <a:ext uri="{FF2B5EF4-FFF2-40B4-BE49-F238E27FC236}">
                <a16:creationId xmlns:a16="http://schemas.microsoft.com/office/drawing/2014/main" id="{45F6FC83-3637-C2ED-A474-ADC81917AE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2663" y="5230813"/>
            <a:ext cx="6391275" cy="45720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2400">
                <a:solidFill>
                  <a:schemeClr val="tx1"/>
                </a:solidFill>
              </a:rPr>
              <a:t>Иисус ходил по Своей земле</a:t>
            </a:r>
            <a:r>
              <a:rPr lang="en-US" altLang="en-US" sz="2400">
                <a:solidFill>
                  <a:schemeClr val="tx1"/>
                </a:solidFill>
              </a:rPr>
              <a:t>:</a:t>
            </a:r>
          </a:p>
        </p:txBody>
      </p:sp>
    </p:spTree>
  </p:cSld>
  <p:clrMapOvr>
    <a:masterClrMapping/>
  </p:clrMapOvr>
  <p:transition spd="med">
    <p:fade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7631" name="Group 31">
            <a:extLst>
              <a:ext uri="{FF2B5EF4-FFF2-40B4-BE49-F238E27FC236}">
                <a16:creationId xmlns:a16="http://schemas.microsoft.com/office/drawing/2014/main" id="{094DEAD9-3EF5-84D2-F398-9E32CEFAA166}"/>
              </a:ext>
            </a:extLst>
          </p:cNvPr>
          <p:cNvGrpSpPr>
            <a:grpSpLocks/>
          </p:cNvGrpSpPr>
          <p:nvPr/>
        </p:nvGrpSpPr>
        <p:grpSpPr bwMode="auto">
          <a:xfrm>
            <a:off x="11113" y="12700"/>
            <a:ext cx="2249487" cy="1955800"/>
            <a:chOff x="0" y="0"/>
            <a:chExt cx="1246" cy="1232"/>
          </a:xfrm>
        </p:grpSpPr>
        <p:sp>
          <p:nvSpPr>
            <p:cNvPr id="537632" name="Rectangle 32">
              <a:extLst>
                <a:ext uri="{FF2B5EF4-FFF2-40B4-BE49-F238E27FC236}">
                  <a16:creationId xmlns:a16="http://schemas.microsoft.com/office/drawing/2014/main" id="{F1F9742D-DCAE-60C7-4C30-B68CE84CB4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246" cy="123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7633" name="Rectangle 33">
              <a:extLst>
                <a:ext uri="{FF2B5EF4-FFF2-40B4-BE49-F238E27FC236}">
                  <a16:creationId xmlns:a16="http://schemas.microsoft.com/office/drawing/2014/main" id="{C90189A6-E304-3407-CB67-2F2F82544E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6" y="202"/>
              <a:ext cx="1000" cy="1030"/>
            </a:xfrm>
            <a:prstGeom prst="rect">
              <a:avLst/>
            </a:prstGeom>
            <a:solidFill>
              <a:srgbClr val="47474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7634" name="Rectangle 34">
              <a:extLst>
                <a:ext uri="{FF2B5EF4-FFF2-40B4-BE49-F238E27FC236}">
                  <a16:creationId xmlns:a16="http://schemas.microsoft.com/office/drawing/2014/main" id="{7126DF97-10E3-0F01-24E7-90E711FC6F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172" cy="1165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537602" name="Picture 2">
            <a:extLst>
              <a:ext uri="{FF2B5EF4-FFF2-40B4-BE49-F238E27FC236}">
                <a16:creationId xmlns:a16="http://schemas.microsoft.com/office/drawing/2014/main" id="{8686C289-28F3-9DC7-AA44-C7035CAA38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388" y="500063"/>
            <a:ext cx="8005762" cy="5865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7603" name="Text Box 3">
            <a:extLst>
              <a:ext uri="{FF2B5EF4-FFF2-40B4-BE49-F238E27FC236}">
                <a16:creationId xmlns:a16="http://schemas.microsoft.com/office/drawing/2014/main" id="{EF807CB1-8928-6158-70DF-0A66D725B1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8550" y="90488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537606" name="Rectangle 6">
            <a:extLst>
              <a:ext uri="{FF2B5EF4-FFF2-40B4-BE49-F238E27FC236}">
                <a16:creationId xmlns:a16="http://schemas.microsoft.com/office/drawing/2014/main" id="{5D170FED-9B2D-5C2C-4C90-DF2562C18C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3563" y="482600"/>
            <a:ext cx="8002587" cy="5883275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7607" name="AutoShape 7">
            <a:extLst>
              <a:ext uri="{FF2B5EF4-FFF2-40B4-BE49-F238E27FC236}">
                <a16:creationId xmlns:a16="http://schemas.microsoft.com/office/drawing/2014/main" id="{AC13EA34-69AB-7438-E612-C8F1681D24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7608" name="Rectangle 8">
            <a:extLst>
              <a:ext uri="{FF2B5EF4-FFF2-40B4-BE49-F238E27FC236}">
                <a16:creationId xmlns:a16="http://schemas.microsoft.com/office/drawing/2014/main" id="{8B80AE52-6A0E-D2F2-DC30-F7AB61073B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7609" name="Line 9">
            <a:extLst>
              <a:ext uri="{FF2B5EF4-FFF2-40B4-BE49-F238E27FC236}">
                <a16:creationId xmlns:a16="http://schemas.microsoft.com/office/drawing/2014/main" id="{3F32A16D-D7F1-5DBC-2D5E-7E2CECA851B7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7610" name="Line 10">
            <a:extLst>
              <a:ext uri="{FF2B5EF4-FFF2-40B4-BE49-F238E27FC236}">
                <a16:creationId xmlns:a16="http://schemas.microsoft.com/office/drawing/2014/main" id="{5C223CB7-2A56-D446-8B5E-40AE457817C9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7611" name="Line 11">
            <a:extLst>
              <a:ext uri="{FF2B5EF4-FFF2-40B4-BE49-F238E27FC236}">
                <a16:creationId xmlns:a16="http://schemas.microsoft.com/office/drawing/2014/main" id="{7D846F95-B9B0-F225-50F8-5861044C892E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7612" name="Line 12">
            <a:extLst>
              <a:ext uri="{FF2B5EF4-FFF2-40B4-BE49-F238E27FC236}">
                <a16:creationId xmlns:a16="http://schemas.microsoft.com/office/drawing/2014/main" id="{234365EC-4282-DB6F-545A-BB841D6352D9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7613" name="Line 13">
            <a:extLst>
              <a:ext uri="{FF2B5EF4-FFF2-40B4-BE49-F238E27FC236}">
                <a16:creationId xmlns:a16="http://schemas.microsoft.com/office/drawing/2014/main" id="{8306B5FA-04B3-F61F-E92D-9670083C2F36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7614" name="Rectangle 14">
            <a:extLst>
              <a:ext uri="{FF2B5EF4-FFF2-40B4-BE49-F238E27FC236}">
                <a16:creationId xmlns:a16="http://schemas.microsoft.com/office/drawing/2014/main" id="{B2D43BA0-BE51-6C04-C163-048A34BC68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9750" y="4043363"/>
            <a:ext cx="715963" cy="21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800">
                <a:solidFill>
                  <a:srgbClr val="000000"/>
                </a:solidFill>
                <a:latin typeface="Helvetica" pitchFamily="2" charset="0"/>
              </a:rPr>
              <a:t>Евангелия</a:t>
            </a:r>
            <a:endParaRPr lang="en-US" altLang="en-US" sz="8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537615" name="Rectangle 15">
            <a:extLst>
              <a:ext uri="{FF2B5EF4-FFF2-40B4-BE49-F238E27FC236}">
                <a16:creationId xmlns:a16="http://schemas.microsoft.com/office/drawing/2014/main" id="{E73399AC-0549-76E7-569B-68ACB5525A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39125" y="4183063"/>
            <a:ext cx="552450" cy="21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800">
                <a:solidFill>
                  <a:srgbClr val="000000"/>
                </a:solidFill>
                <a:latin typeface="Helvetica" pitchFamily="2" charset="0"/>
              </a:rPr>
              <a:t>Деяния</a:t>
            </a:r>
            <a:endParaRPr lang="en-US" altLang="en-US" sz="8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537616" name="Rectangle 16">
            <a:extLst>
              <a:ext uri="{FF2B5EF4-FFF2-40B4-BE49-F238E27FC236}">
                <a16:creationId xmlns:a16="http://schemas.microsoft.com/office/drawing/2014/main" id="{F49F5ECE-6731-E11D-4A5E-5480FAF6E4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67688" y="4322763"/>
            <a:ext cx="677862" cy="21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800">
                <a:solidFill>
                  <a:srgbClr val="000000"/>
                </a:solidFill>
                <a:latin typeface="Helvetica" pitchFamily="2" charset="0"/>
              </a:rPr>
              <a:t>Послания</a:t>
            </a:r>
            <a:endParaRPr lang="en-US" altLang="en-US" sz="8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537617" name="Rectangle 17">
            <a:extLst>
              <a:ext uri="{FF2B5EF4-FFF2-40B4-BE49-F238E27FC236}">
                <a16:creationId xmlns:a16="http://schemas.microsoft.com/office/drawing/2014/main" id="{E43D228D-64E9-92F6-9AA9-DD67BAA71E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7363" y="4462463"/>
            <a:ext cx="784225" cy="21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800">
                <a:solidFill>
                  <a:srgbClr val="000000"/>
                </a:solidFill>
                <a:latin typeface="Helvetica" pitchFamily="2" charset="0"/>
              </a:rPr>
              <a:t>Откровение</a:t>
            </a:r>
            <a:endParaRPr lang="en-US" altLang="en-US" sz="8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537618" name="Rectangle 18">
            <a:extLst>
              <a:ext uri="{FF2B5EF4-FFF2-40B4-BE49-F238E27FC236}">
                <a16:creationId xmlns:a16="http://schemas.microsoft.com/office/drawing/2014/main" id="{A799281C-A38A-2D12-F7CF-7CAD0F5139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3429000"/>
            <a:ext cx="714375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1200">
                <a:solidFill>
                  <a:srgbClr val="000000"/>
                </a:solidFill>
                <a:latin typeface="Chicago" charset="0"/>
              </a:rPr>
              <a:t>ИИСУС</a:t>
            </a:r>
            <a:endParaRPr lang="en-US" altLang="en-US" sz="1200">
              <a:solidFill>
                <a:srgbClr val="000000"/>
              </a:solidFill>
              <a:latin typeface="Chicago" charset="0"/>
            </a:endParaRPr>
          </a:p>
        </p:txBody>
      </p:sp>
      <p:sp>
        <p:nvSpPr>
          <p:cNvPr id="537619" name="Rectangle 19">
            <a:extLst>
              <a:ext uri="{FF2B5EF4-FFF2-40B4-BE49-F238E27FC236}">
                <a16:creationId xmlns:a16="http://schemas.microsoft.com/office/drawing/2014/main" id="{E3F9B944-D48A-A23D-F4A9-66E3605171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81975" y="3751263"/>
            <a:ext cx="5492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9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pitchFamily="2" charset="0"/>
              </a:rPr>
              <a:t>Крест</a:t>
            </a:r>
            <a:endParaRPr lang="en-US" altLang="en-US" sz="900" i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elvetica" pitchFamily="2" charset="0"/>
            </a:endParaRPr>
          </a:p>
        </p:txBody>
      </p:sp>
      <p:sp>
        <p:nvSpPr>
          <p:cNvPr id="537620" name="Rectangle 20">
            <a:extLst>
              <a:ext uri="{FF2B5EF4-FFF2-40B4-BE49-F238E27FC236}">
                <a16:creationId xmlns:a16="http://schemas.microsoft.com/office/drawing/2014/main" id="{D7B1B22D-163D-7010-8F80-222C31C8FE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7621" name="Rectangle 21">
            <a:extLst>
              <a:ext uri="{FF2B5EF4-FFF2-40B4-BE49-F238E27FC236}">
                <a16:creationId xmlns:a16="http://schemas.microsoft.com/office/drawing/2014/main" id="{6FE16AD3-9786-2387-85D5-802D9F7C7F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35938" y="3884613"/>
            <a:ext cx="660400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9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pitchFamily="2" charset="0"/>
              </a:rPr>
              <a:t>Церковь</a:t>
            </a:r>
            <a:endParaRPr lang="en-US" altLang="en-US" sz="900" i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elvetica" pitchFamily="2" charset="0"/>
            </a:endParaRPr>
          </a:p>
        </p:txBody>
      </p:sp>
      <p:sp>
        <p:nvSpPr>
          <p:cNvPr id="537622" name="Line 22">
            <a:extLst>
              <a:ext uri="{FF2B5EF4-FFF2-40B4-BE49-F238E27FC236}">
                <a16:creationId xmlns:a16="http://schemas.microsoft.com/office/drawing/2014/main" id="{EA666A76-07B9-D8D0-1A55-D0B36E046EEE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7623" name="Line 23">
            <a:extLst>
              <a:ext uri="{FF2B5EF4-FFF2-40B4-BE49-F238E27FC236}">
                <a16:creationId xmlns:a16="http://schemas.microsoft.com/office/drawing/2014/main" id="{72C79608-2222-57FD-24F5-0030F02CA137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7624" name="Rectangle 24">
            <a:extLst>
              <a:ext uri="{FF2B5EF4-FFF2-40B4-BE49-F238E27FC236}">
                <a16:creationId xmlns:a16="http://schemas.microsoft.com/office/drawing/2014/main" id="{CD4C6C4F-925F-A8BB-A1FB-35B93671DE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7625" name="Rectangle 25">
            <a:extLst>
              <a:ext uri="{FF2B5EF4-FFF2-40B4-BE49-F238E27FC236}">
                <a16:creationId xmlns:a16="http://schemas.microsoft.com/office/drawing/2014/main" id="{F63BEE3B-2E71-6E08-880A-45DC7A0AA5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7626" name="Rectangle 26">
            <a:extLst>
              <a:ext uri="{FF2B5EF4-FFF2-40B4-BE49-F238E27FC236}">
                <a16:creationId xmlns:a16="http://schemas.microsoft.com/office/drawing/2014/main" id="{B1FB43F4-107F-E113-3E2F-CB43BAA328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9600" y="3614738"/>
            <a:ext cx="593725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10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pitchFamily="2" charset="0"/>
              </a:rPr>
              <a:t>Жизнь</a:t>
            </a:r>
            <a:endParaRPr lang="en-US" altLang="en-US" sz="1000" i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elvetica" pitchFamily="2" charset="0"/>
            </a:endParaRPr>
          </a:p>
        </p:txBody>
      </p:sp>
      <p:sp>
        <p:nvSpPr>
          <p:cNvPr id="537627" name="Text Box 27">
            <a:extLst>
              <a:ext uri="{FF2B5EF4-FFF2-40B4-BE49-F238E27FC236}">
                <a16:creationId xmlns:a16="http://schemas.microsoft.com/office/drawing/2014/main" id="{F14C449C-B636-4F25-90D6-6CE9491198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7950" y="687388"/>
            <a:ext cx="6351588" cy="4359275"/>
          </a:xfrm>
          <a:prstGeom prst="rect">
            <a:avLst/>
          </a:prstGeom>
          <a:noFill/>
          <a:ln>
            <a:noFill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1">
                        <a:gamma/>
                        <a:shade val="0"/>
                        <a:invGamma/>
                      </a:schemeClr>
                    </a:gs>
                    <a:gs pos="50000">
                      <a:schemeClr val="accent1"/>
                    </a:gs>
                    <a:gs pos="100000">
                      <a:schemeClr val="accent1">
                        <a:gamma/>
                        <a:shade val="0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en-US" sz="4000">
                <a:solidFill>
                  <a:schemeClr val="hlink"/>
                </a:solidFill>
                <a:latin typeface="Helvetica" pitchFamily="2" charset="0"/>
              </a:rPr>
              <a:t>Иисус Христос пришёл спасти погибшее, </a:t>
            </a:r>
            <a:r>
              <a:rPr lang="en-US" altLang="en-US" sz="4000">
                <a:solidFill>
                  <a:schemeClr val="hlink"/>
                </a:solidFill>
                <a:latin typeface="Helvetica" pitchFamily="2" charset="0"/>
              </a:rPr>
              <a:t>…</a:t>
            </a:r>
            <a:r>
              <a:rPr lang="ru-RU" altLang="en-US" sz="4000">
                <a:solidFill>
                  <a:schemeClr val="hlink"/>
                </a:solidFill>
                <a:latin typeface="Helvetica" pitchFamily="2" charset="0"/>
              </a:rPr>
              <a:t>и чтобы получить вечную жизнь, человек должен прийти к Нему по вере в Евангельскую весть Мессии</a:t>
            </a:r>
            <a:r>
              <a:rPr lang="en-US" altLang="en-US" sz="4000">
                <a:solidFill>
                  <a:schemeClr val="hlink"/>
                </a:solidFill>
                <a:latin typeface="Helvetica" pitchFamily="2" charset="0"/>
              </a:rPr>
              <a:t>.</a:t>
            </a:r>
          </a:p>
        </p:txBody>
      </p:sp>
      <p:sp>
        <p:nvSpPr>
          <p:cNvPr id="537628" name="Text Box 28">
            <a:extLst>
              <a:ext uri="{FF2B5EF4-FFF2-40B4-BE49-F238E27FC236}">
                <a16:creationId xmlns:a16="http://schemas.microsoft.com/office/drawing/2014/main" id="{4195B531-778A-03E7-61B8-C78BF06ECA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0863" y="5291138"/>
            <a:ext cx="8054975" cy="64135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en-US" sz="3600" i="1">
                <a:solidFill>
                  <a:srgbClr val="51FDFF"/>
                </a:solidFill>
                <a:latin typeface="Helvetica" pitchFamily="2" charset="0"/>
              </a:rPr>
              <a:t>МЫ ДОЛЖНЫ ИДТИ И ГОВОРИТЬ</a:t>
            </a:r>
            <a:r>
              <a:rPr lang="en-US" altLang="en-US" sz="3600" i="1">
                <a:solidFill>
                  <a:srgbClr val="51FDFF"/>
                </a:solidFill>
                <a:latin typeface="Helvetica" pitchFamily="2" charset="0"/>
              </a:rPr>
              <a:t>!</a:t>
            </a:r>
          </a:p>
        </p:txBody>
      </p:sp>
      <p:sp>
        <p:nvSpPr>
          <p:cNvPr id="537629" name="Rectangle 29">
            <a:extLst>
              <a:ext uri="{FF2B5EF4-FFF2-40B4-BE49-F238E27FC236}">
                <a16:creationId xmlns:a16="http://schemas.microsoft.com/office/drawing/2014/main" id="{D56BB273-3305-DC51-1DF3-81CD35EF15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786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69</a:t>
            </a:r>
          </a:p>
        </p:txBody>
      </p:sp>
      <p:sp>
        <p:nvSpPr>
          <p:cNvPr id="537630" name="Text Box 30">
            <a:extLst>
              <a:ext uri="{FF2B5EF4-FFF2-40B4-BE49-F238E27FC236}">
                <a16:creationId xmlns:a16="http://schemas.microsoft.com/office/drawing/2014/main" id="{7550E865-E163-2EB7-0CFD-998FDC693E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78850" y="6465888"/>
            <a:ext cx="2984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FFFF"/>
                </a:solidFill>
              </a:rPr>
              <a:t>1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37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37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7627" grpId="0" autoUpdateAnimBg="0"/>
      <p:bldP spid="537628" grpId="0" autoUpdateAnimBg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090" name="Rectangle 2">
            <a:extLst>
              <a:ext uri="{FF2B5EF4-FFF2-40B4-BE49-F238E27FC236}">
                <a16:creationId xmlns:a16="http://schemas.microsoft.com/office/drawing/2014/main" id="{FC6A9FA8-6E2B-F04C-77D6-3675801BF3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0188" y="519113"/>
            <a:ext cx="76676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1091" name="Rectangle 3">
            <a:extLst>
              <a:ext uri="{FF2B5EF4-FFF2-40B4-BE49-F238E27FC236}">
                <a16:creationId xmlns:a16="http://schemas.microsoft.com/office/drawing/2014/main" id="{12550AFD-F68F-6CF4-014B-A03FB0AF75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00613" y="1968500"/>
            <a:ext cx="944562" cy="2413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en-US" sz="1000">
                <a:solidFill>
                  <a:srgbClr val="FFFF00"/>
                </a:solidFill>
                <a:latin typeface="Times" panose="020F07020304040A0204" pitchFamily="34" charset="0"/>
              </a:rPr>
              <a:t>(2000 </a:t>
            </a:r>
            <a:r>
              <a:rPr lang="ru-RU" altLang="en-US" sz="1000">
                <a:solidFill>
                  <a:srgbClr val="FFFF00"/>
                </a:solidFill>
                <a:latin typeface="Times" panose="020F07020304040A0204" pitchFamily="34" charset="0"/>
              </a:rPr>
              <a:t>до Р.Х</a:t>
            </a:r>
            <a:r>
              <a:rPr lang="en-US" altLang="en-US" sz="1000">
                <a:solidFill>
                  <a:srgbClr val="FFFF00"/>
                </a:solidFill>
                <a:latin typeface="Times" panose="020F07020304040A0204" pitchFamily="34" charset="0"/>
              </a:rPr>
              <a:t>.)</a:t>
            </a:r>
          </a:p>
        </p:txBody>
      </p:sp>
      <p:sp>
        <p:nvSpPr>
          <p:cNvPr id="601092" name="Rectangle 4">
            <a:extLst>
              <a:ext uri="{FF2B5EF4-FFF2-40B4-BE49-F238E27FC236}">
                <a16:creationId xmlns:a16="http://schemas.microsoft.com/office/drawing/2014/main" id="{DEFB5AEC-117E-85DC-56FF-9C1B6CE979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48188" y="519113"/>
            <a:ext cx="9429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1093" name="Freeform 5">
            <a:extLst>
              <a:ext uri="{FF2B5EF4-FFF2-40B4-BE49-F238E27FC236}">
                <a16:creationId xmlns:a16="http://schemas.microsoft.com/office/drawing/2014/main" id="{C4BFA921-21EA-64D7-782E-42F673F28E17}"/>
              </a:ext>
            </a:extLst>
          </p:cNvPr>
          <p:cNvSpPr>
            <a:spLocks/>
          </p:cNvSpPr>
          <p:nvPr/>
        </p:nvSpPr>
        <p:spPr bwMode="auto">
          <a:xfrm>
            <a:off x="4941888" y="2155825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1094" name="AutoShape 6">
            <a:extLst>
              <a:ext uri="{FF2B5EF4-FFF2-40B4-BE49-F238E27FC236}">
                <a16:creationId xmlns:a16="http://schemas.microsoft.com/office/drawing/2014/main" id="{8B5E0FF7-B846-B7C1-E58A-72CBB16ACD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30688" y="20478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1095" name="Rectangle 7">
            <a:extLst>
              <a:ext uri="{FF2B5EF4-FFF2-40B4-BE49-F238E27FC236}">
                <a16:creationId xmlns:a16="http://schemas.microsoft.com/office/drawing/2014/main" id="{17D24182-DA56-403D-E4D2-0D3B4AE279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29100" y="22050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1096" name="Freeform 8">
            <a:extLst>
              <a:ext uri="{FF2B5EF4-FFF2-40B4-BE49-F238E27FC236}">
                <a16:creationId xmlns:a16="http://schemas.microsoft.com/office/drawing/2014/main" id="{C475C869-CF7E-0916-2333-E418350812C8}"/>
              </a:ext>
            </a:extLst>
          </p:cNvPr>
          <p:cNvSpPr>
            <a:spLocks/>
          </p:cNvSpPr>
          <p:nvPr/>
        </p:nvSpPr>
        <p:spPr bwMode="auto">
          <a:xfrm>
            <a:off x="4824413" y="356870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1097" name="Rectangle 9">
            <a:extLst>
              <a:ext uri="{FF2B5EF4-FFF2-40B4-BE49-F238E27FC236}">
                <a16:creationId xmlns:a16="http://schemas.microsoft.com/office/drawing/2014/main" id="{E4DBA45F-D24E-4DB8-D270-174E7A1814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05313" y="3898900"/>
            <a:ext cx="3048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1098" name="Freeform 10">
            <a:extLst>
              <a:ext uri="{FF2B5EF4-FFF2-40B4-BE49-F238E27FC236}">
                <a16:creationId xmlns:a16="http://schemas.microsoft.com/office/drawing/2014/main" id="{25A78985-35D6-F3D6-F02E-3F3F5ADDBFCD}"/>
              </a:ext>
            </a:extLst>
          </p:cNvPr>
          <p:cNvSpPr>
            <a:spLocks/>
          </p:cNvSpPr>
          <p:nvPr/>
        </p:nvSpPr>
        <p:spPr bwMode="auto">
          <a:xfrm>
            <a:off x="4819650" y="3529013"/>
            <a:ext cx="234950" cy="120650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1099" name="AutoShape 11">
            <a:extLst>
              <a:ext uri="{FF2B5EF4-FFF2-40B4-BE49-F238E27FC236}">
                <a16:creationId xmlns:a16="http://schemas.microsoft.com/office/drawing/2014/main" id="{8841ACD8-65AD-72FA-C9D7-38850CBA9B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41800" y="3443288"/>
            <a:ext cx="73025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1100" name="Rectangle 12">
            <a:extLst>
              <a:ext uri="{FF2B5EF4-FFF2-40B4-BE49-F238E27FC236}">
                <a16:creationId xmlns:a16="http://schemas.microsoft.com/office/drawing/2014/main" id="{56D5084E-49CB-464E-4498-4A0717309C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43388" y="35909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1101" name="Rectangle 13">
            <a:extLst>
              <a:ext uri="{FF2B5EF4-FFF2-40B4-BE49-F238E27FC236}">
                <a16:creationId xmlns:a16="http://schemas.microsoft.com/office/drawing/2014/main" id="{717B29EC-6571-F9C4-56C6-354D9253EA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54513" y="3849688"/>
            <a:ext cx="514350" cy="1905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1102" name="AutoShape 14">
            <a:extLst>
              <a:ext uri="{FF2B5EF4-FFF2-40B4-BE49-F238E27FC236}">
                <a16:creationId xmlns:a16="http://schemas.microsoft.com/office/drawing/2014/main" id="{3D2D2B55-BA02-2DDA-AF9C-98C4925C7C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89413" y="563563"/>
            <a:ext cx="730250" cy="10906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1103" name="Rectangle 15">
            <a:extLst>
              <a:ext uri="{FF2B5EF4-FFF2-40B4-BE49-F238E27FC236}">
                <a16:creationId xmlns:a16="http://schemas.microsoft.com/office/drawing/2014/main" id="{30663DAD-26C5-4BAF-6C30-EC869AA7E0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87825" y="747713"/>
            <a:ext cx="952500" cy="113188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1104" name="AutoShape 16">
            <a:extLst>
              <a:ext uri="{FF2B5EF4-FFF2-40B4-BE49-F238E27FC236}">
                <a16:creationId xmlns:a16="http://schemas.microsoft.com/office/drawing/2014/main" id="{74E17FC2-BCD9-D30C-AC20-6FDCDC4DC7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05288" y="585788"/>
            <a:ext cx="695325" cy="108902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1105" name="AutoShape 17">
            <a:extLst>
              <a:ext uri="{FF2B5EF4-FFF2-40B4-BE49-F238E27FC236}">
                <a16:creationId xmlns:a16="http://schemas.microsoft.com/office/drawing/2014/main" id="{48836B37-54E4-89AD-95D1-27BAF05312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46563" y="2073275"/>
            <a:ext cx="695325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1106" name="AutoShape 18">
            <a:extLst>
              <a:ext uri="{FF2B5EF4-FFF2-40B4-BE49-F238E27FC236}">
                <a16:creationId xmlns:a16="http://schemas.microsoft.com/office/drawing/2014/main" id="{23421726-493A-D82B-AA02-9A612DA71F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4025" y="3475038"/>
            <a:ext cx="688975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1107" name="Rectangle 19">
            <a:extLst>
              <a:ext uri="{FF2B5EF4-FFF2-40B4-BE49-F238E27FC236}">
                <a16:creationId xmlns:a16="http://schemas.microsoft.com/office/drawing/2014/main" id="{DF4E44DF-4E99-E425-536A-19C97F5B93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68813" y="5219700"/>
            <a:ext cx="254000" cy="1158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1108" name="Rectangle 20">
            <a:extLst>
              <a:ext uri="{FF2B5EF4-FFF2-40B4-BE49-F238E27FC236}">
                <a16:creationId xmlns:a16="http://schemas.microsoft.com/office/drawing/2014/main" id="{58909A9F-8F08-FE86-2E52-B02337EFD2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3250" y="5172075"/>
            <a:ext cx="295275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en-US" sz="800">
                <a:solidFill>
                  <a:srgbClr val="000000"/>
                </a:solidFill>
                <a:latin typeface="Helvetica" pitchFamily="2" charset="0"/>
              </a:rPr>
              <a:t>40</a:t>
            </a:r>
          </a:p>
        </p:txBody>
      </p:sp>
      <p:sp>
        <p:nvSpPr>
          <p:cNvPr id="601109" name="AutoShape 21">
            <a:extLst>
              <a:ext uri="{FF2B5EF4-FFF2-40B4-BE49-F238E27FC236}">
                <a16:creationId xmlns:a16="http://schemas.microsoft.com/office/drawing/2014/main" id="{25D7A005-88C5-F9B2-B27D-F2012D3753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41800" y="4273550"/>
            <a:ext cx="730250" cy="336550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1110" name="Rectangle 22">
            <a:extLst>
              <a:ext uri="{FF2B5EF4-FFF2-40B4-BE49-F238E27FC236}">
                <a16:creationId xmlns:a16="http://schemas.microsoft.com/office/drawing/2014/main" id="{457CDBB7-F18B-2912-30B6-53829107B3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40213" y="4432300"/>
            <a:ext cx="952500" cy="1143000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1111" name="AutoShape 23">
            <a:extLst>
              <a:ext uri="{FF2B5EF4-FFF2-40B4-BE49-F238E27FC236}">
                <a16:creationId xmlns:a16="http://schemas.microsoft.com/office/drawing/2014/main" id="{1D8C213D-7E4C-20B4-9480-A366CD24F3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0850" y="4302125"/>
            <a:ext cx="698500" cy="3365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1112" name="Freeform 24">
            <a:extLst>
              <a:ext uri="{FF2B5EF4-FFF2-40B4-BE49-F238E27FC236}">
                <a16:creationId xmlns:a16="http://schemas.microsoft.com/office/drawing/2014/main" id="{912D1DDF-17D5-F00C-1915-9FCD773C20BD}"/>
              </a:ext>
            </a:extLst>
          </p:cNvPr>
          <p:cNvSpPr>
            <a:spLocks/>
          </p:cNvSpPr>
          <p:nvPr/>
        </p:nvSpPr>
        <p:spPr bwMode="auto">
          <a:xfrm>
            <a:off x="4827588" y="5788025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1113" name="Rectangle 25">
            <a:extLst>
              <a:ext uri="{FF2B5EF4-FFF2-40B4-BE49-F238E27FC236}">
                <a16:creationId xmlns:a16="http://schemas.microsoft.com/office/drawing/2014/main" id="{CCD0F265-588F-DBA1-FC6C-0A08D418DB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08488" y="6118225"/>
            <a:ext cx="3048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1114" name="Freeform 26">
            <a:extLst>
              <a:ext uri="{FF2B5EF4-FFF2-40B4-BE49-F238E27FC236}">
                <a16:creationId xmlns:a16="http://schemas.microsoft.com/office/drawing/2014/main" id="{1673569B-E09D-739F-1FA9-5ECCC01C8B0B}"/>
              </a:ext>
            </a:extLst>
          </p:cNvPr>
          <p:cNvSpPr>
            <a:spLocks/>
          </p:cNvSpPr>
          <p:nvPr/>
        </p:nvSpPr>
        <p:spPr bwMode="auto">
          <a:xfrm>
            <a:off x="4822825" y="5748338"/>
            <a:ext cx="234950" cy="120650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1115" name="AutoShape 27">
            <a:extLst>
              <a:ext uri="{FF2B5EF4-FFF2-40B4-BE49-F238E27FC236}">
                <a16:creationId xmlns:a16="http://schemas.microsoft.com/office/drawing/2014/main" id="{204E6FCB-5987-47B8-52E5-CD9FE52C74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51325" y="5662613"/>
            <a:ext cx="73660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1116" name="Rectangle 28">
            <a:extLst>
              <a:ext uri="{FF2B5EF4-FFF2-40B4-BE49-F238E27FC236}">
                <a16:creationId xmlns:a16="http://schemas.microsoft.com/office/drawing/2014/main" id="{5802DE0F-1992-330C-E3B3-0E41323072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46563" y="5810250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1117" name="Rectangle 29">
            <a:extLst>
              <a:ext uri="{FF2B5EF4-FFF2-40B4-BE49-F238E27FC236}">
                <a16:creationId xmlns:a16="http://schemas.microsoft.com/office/drawing/2014/main" id="{BF4D73FA-CB97-2E92-6274-D8B5685D3D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57688" y="6069013"/>
            <a:ext cx="514350" cy="1905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1118" name="AutoShape 30">
            <a:extLst>
              <a:ext uri="{FF2B5EF4-FFF2-40B4-BE49-F238E27FC236}">
                <a16:creationId xmlns:a16="http://schemas.microsoft.com/office/drawing/2014/main" id="{0A2205F3-4766-6805-8309-6E3EAB0514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7200" y="5688013"/>
            <a:ext cx="71120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1119" name="Line 31">
            <a:extLst>
              <a:ext uri="{FF2B5EF4-FFF2-40B4-BE49-F238E27FC236}">
                <a16:creationId xmlns:a16="http://schemas.microsoft.com/office/drawing/2014/main" id="{FEC50933-B427-CDE6-10D6-45E707722A19}"/>
              </a:ext>
            </a:extLst>
          </p:cNvPr>
          <p:cNvSpPr>
            <a:spLocks noChangeShapeType="1"/>
          </p:cNvSpPr>
          <p:nvPr/>
        </p:nvSpPr>
        <p:spPr bwMode="auto">
          <a:xfrm>
            <a:off x="4233863" y="10223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1120" name="Line 32">
            <a:extLst>
              <a:ext uri="{FF2B5EF4-FFF2-40B4-BE49-F238E27FC236}">
                <a16:creationId xmlns:a16="http://schemas.microsoft.com/office/drawing/2014/main" id="{20943761-D544-EBC0-9299-CCE4827695AE}"/>
              </a:ext>
            </a:extLst>
          </p:cNvPr>
          <p:cNvSpPr>
            <a:spLocks noChangeShapeType="1"/>
          </p:cNvSpPr>
          <p:nvPr/>
        </p:nvSpPr>
        <p:spPr bwMode="auto">
          <a:xfrm>
            <a:off x="4233863" y="11874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1121" name="Line 33">
            <a:extLst>
              <a:ext uri="{FF2B5EF4-FFF2-40B4-BE49-F238E27FC236}">
                <a16:creationId xmlns:a16="http://schemas.microsoft.com/office/drawing/2014/main" id="{EC399CA4-178A-632C-4E44-8D39EFF947AD}"/>
              </a:ext>
            </a:extLst>
          </p:cNvPr>
          <p:cNvSpPr>
            <a:spLocks noChangeShapeType="1"/>
          </p:cNvSpPr>
          <p:nvPr/>
        </p:nvSpPr>
        <p:spPr bwMode="auto">
          <a:xfrm>
            <a:off x="4233863" y="13398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1122" name="Line 34">
            <a:extLst>
              <a:ext uri="{FF2B5EF4-FFF2-40B4-BE49-F238E27FC236}">
                <a16:creationId xmlns:a16="http://schemas.microsoft.com/office/drawing/2014/main" id="{8767538A-179D-9824-FADF-365E0E0B68B3}"/>
              </a:ext>
            </a:extLst>
          </p:cNvPr>
          <p:cNvSpPr>
            <a:spLocks noChangeShapeType="1"/>
          </p:cNvSpPr>
          <p:nvPr/>
        </p:nvSpPr>
        <p:spPr bwMode="auto">
          <a:xfrm>
            <a:off x="4238625" y="15049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1123" name="Line 35">
            <a:extLst>
              <a:ext uri="{FF2B5EF4-FFF2-40B4-BE49-F238E27FC236}">
                <a16:creationId xmlns:a16="http://schemas.microsoft.com/office/drawing/2014/main" id="{E290F688-B652-223F-1877-DD94AA59390C}"/>
              </a:ext>
            </a:extLst>
          </p:cNvPr>
          <p:cNvSpPr>
            <a:spLocks noChangeShapeType="1"/>
          </p:cNvSpPr>
          <p:nvPr/>
        </p:nvSpPr>
        <p:spPr bwMode="auto">
          <a:xfrm>
            <a:off x="4233863" y="16700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1124" name="Line 36">
            <a:extLst>
              <a:ext uri="{FF2B5EF4-FFF2-40B4-BE49-F238E27FC236}">
                <a16:creationId xmlns:a16="http://schemas.microsoft.com/office/drawing/2014/main" id="{778C5885-946B-F9C7-76C8-6F1E0A3114C2}"/>
              </a:ext>
            </a:extLst>
          </p:cNvPr>
          <p:cNvSpPr>
            <a:spLocks noChangeShapeType="1"/>
          </p:cNvSpPr>
          <p:nvPr/>
        </p:nvSpPr>
        <p:spPr bwMode="auto">
          <a:xfrm>
            <a:off x="4233863" y="18224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1125" name="Rectangle 37">
            <a:extLst>
              <a:ext uri="{FF2B5EF4-FFF2-40B4-BE49-F238E27FC236}">
                <a16:creationId xmlns:a16="http://schemas.microsoft.com/office/drawing/2014/main" id="{D397F366-F4A1-EB0E-4673-8E4B098D1C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51338" y="854075"/>
            <a:ext cx="628650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en-US" sz="900">
                <a:solidFill>
                  <a:srgbClr val="000000"/>
                </a:solidFill>
                <a:latin typeface="Helvetica" pitchFamily="2" charset="0"/>
              </a:rPr>
              <a:t>1</a:t>
            </a:r>
            <a:r>
              <a:rPr lang="ru-RU" altLang="en-US" sz="900">
                <a:solidFill>
                  <a:srgbClr val="000000"/>
                </a:solidFill>
                <a:latin typeface="Helvetica" pitchFamily="2" charset="0"/>
              </a:rPr>
              <a:t>-й грех</a:t>
            </a:r>
            <a:endParaRPr lang="en-US" altLang="en-US" sz="9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601126" name="Rectangle 38">
            <a:extLst>
              <a:ext uri="{FF2B5EF4-FFF2-40B4-BE49-F238E27FC236}">
                <a16:creationId xmlns:a16="http://schemas.microsoft.com/office/drawing/2014/main" id="{02A790DA-29D2-C84D-E611-A144B18659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64013" y="1006475"/>
            <a:ext cx="973137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en-US" sz="900">
                <a:solidFill>
                  <a:srgbClr val="000000"/>
                </a:solidFill>
                <a:latin typeface="Helvetica" pitchFamily="2" charset="0"/>
              </a:rPr>
              <a:t>1</a:t>
            </a:r>
            <a:r>
              <a:rPr lang="ru-RU" altLang="en-US" sz="900">
                <a:solidFill>
                  <a:srgbClr val="000000"/>
                </a:solidFill>
                <a:latin typeface="Helvetica" pitchFamily="2" charset="0"/>
              </a:rPr>
              <a:t>-е Евангелие</a:t>
            </a:r>
            <a:endParaRPr lang="en-US" altLang="en-US" sz="9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601127" name="Rectangle 39">
            <a:extLst>
              <a:ext uri="{FF2B5EF4-FFF2-40B4-BE49-F238E27FC236}">
                <a16:creationId xmlns:a16="http://schemas.microsoft.com/office/drawing/2014/main" id="{1646FD1D-E692-CF01-9B0C-83FFFC46D1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78313" y="1171575"/>
            <a:ext cx="728662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en-US" sz="900">
                <a:solidFill>
                  <a:srgbClr val="000000"/>
                </a:solidFill>
                <a:latin typeface="Helvetica" pitchFamily="2" charset="0"/>
              </a:rPr>
              <a:t>1</a:t>
            </a:r>
            <a:r>
              <a:rPr lang="ru-RU" altLang="en-US" sz="900">
                <a:solidFill>
                  <a:srgbClr val="000000"/>
                </a:solidFill>
                <a:latin typeface="Helvetica" pitchFamily="2" charset="0"/>
              </a:rPr>
              <a:t>-я семья</a:t>
            </a:r>
            <a:endParaRPr lang="en-US" altLang="en-US" sz="9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601128" name="Rectangle 40">
            <a:extLst>
              <a:ext uri="{FF2B5EF4-FFF2-40B4-BE49-F238E27FC236}">
                <a16:creationId xmlns:a16="http://schemas.microsoft.com/office/drawing/2014/main" id="{5444FF96-12B1-518A-CC71-74C79EF60C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70375" y="1336675"/>
            <a:ext cx="909638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en-US" sz="900">
                <a:solidFill>
                  <a:srgbClr val="000000"/>
                </a:solidFill>
                <a:latin typeface="Helvetica" pitchFamily="2" charset="0"/>
              </a:rPr>
              <a:t>1</a:t>
            </a:r>
            <a:r>
              <a:rPr lang="ru-RU" altLang="en-US" sz="900">
                <a:solidFill>
                  <a:srgbClr val="000000"/>
                </a:solidFill>
                <a:latin typeface="Helvetica" pitchFamily="2" charset="0"/>
              </a:rPr>
              <a:t>-е убийство</a:t>
            </a:r>
            <a:endParaRPr lang="en-US" altLang="en-US" sz="9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601129" name="Rectangle 41">
            <a:extLst>
              <a:ext uri="{FF2B5EF4-FFF2-40B4-BE49-F238E27FC236}">
                <a16:creationId xmlns:a16="http://schemas.microsoft.com/office/drawing/2014/main" id="{57320577-5A17-1F49-E0D0-61117A6370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70363" y="1489075"/>
            <a:ext cx="939800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900">
                <a:solidFill>
                  <a:srgbClr val="000000"/>
                </a:solidFill>
                <a:latin typeface="Helvetica" pitchFamily="2" charset="0"/>
              </a:rPr>
              <a:t>Потоп</a:t>
            </a:r>
            <a:r>
              <a:rPr lang="en-US" altLang="en-US" sz="900">
                <a:solidFill>
                  <a:srgbClr val="000000"/>
                </a:solidFill>
                <a:latin typeface="Helvetica" pitchFamily="2" charset="0"/>
              </a:rPr>
              <a:t>/</a:t>
            </a:r>
            <a:r>
              <a:rPr lang="ru-RU" altLang="en-US" sz="900">
                <a:solidFill>
                  <a:srgbClr val="000000"/>
                </a:solidFill>
                <a:latin typeface="Helvetica" pitchFamily="2" charset="0"/>
              </a:rPr>
              <a:t>радуга</a:t>
            </a:r>
            <a:endParaRPr lang="en-US" altLang="en-US" sz="9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601130" name="Rectangle 42">
            <a:extLst>
              <a:ext uri="{FF2B5EF4-FFF2-40B4-BE49-F238E27FC236}">
                <a16:creationId xmlns:a16="http://schemas.microsoft.com/office/drawing/2014/main" id="{A4831E45-05D8-30DB-CB83-7F3696DEF2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4838" y="1654175"/>
            <a:ext cx="557212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900">
                <a:solidFill>
                  <a:srgbClr val="000000"/>
                </a:solidFill>
                <a:latin typeface="Helvetica" pitchFamily="2" charset="0"/>
              </a:rPr>
              <a:t>Башня</a:t>
            </a:r>
            <a:endParaRPr lang="en-US" altLang="en-US" sz="9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601131" name="Rectangle 43">
            <a:extLst>
              <a:ext uri="{FF2B5EF4-FFF2-40B4-BE49-F238E27FC236}">
                <a16:creationId xmlns:a16="http://schemas.microsoft.com/office/drawing/2014/main" id="{94C188A2-B6A9-AC14-2D52-ABDD7F72C8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38613" y="546100"/>
            <a:ext cx="804862" cy="19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700">
                <a:solidFill>
                  <a:srgbClr val="000000"/>
                </a:solidFill>
                <a:latin typeface="Chicago" charset="0"/>
              </a:rPr>
              <a:t>СОТВОРЕНИЕ</a:t>
            </a:r>
            <a:endParaRPr lang="en-US" altLang="en-US" sz="700">
              <a:solidFill>
                <a:srgbClr val="000000"/>
              </a:solidFill>
              <a:latin typeface="Chicago" charset="0"/>
            </a:endParaRPr>
          </a:p>
        </p:txBody>
      </p:sp>
      <p:sp>
        <p:nvSpPr>
          <p:cNvPr id="601132" name="Rectangle 44">
            <a:extLst>
              <a:ext uri="{FF2B5EF4-FFF2-40B4-BE49-F238E27FC236}">
                <a16:creationId xmlns:a16="http://schemas.microsoft.com/office/drawing/2014/main" id="{BED9018E-9ACE-1251-E818-1717D50254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30675" y="727075"/>
            <a:ext cx="931863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en-US" sz="800">
                <a:solidFill>
                  <a:srgbClr val="000000"/>
                </a:solidFill>
                <a:latin typeface="Helvetica" pitchFamily="2" charset="0"/>
              </a:rPr>
              <a:t>1</a:t>
            </a:r>
            <a:r>
              <a:rPr lang="ru-RU" altLang="en-US" sz="800">
                <a:solidFill>
                  <a:srgbClr val="000000"/>
                </a:solidFill>
                <a:latin typeface="Helvetica" pitchFamily="2" charset="0"/>
              </a:rPr>
              <a:t>-й муж. и жен.</a:t>
            </a:r>
            <a:endParaRPr lang="en-US" altLang="en-US" sz="8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601133" name="Line 45">
            <a:extLst>
              <a:ext uri="{FF2B5EF4-FFF2-40B4-BE49-F238E27FC236}">
                <a16:creationId xmlns:a16="http://schemas.microsoft.com/office/drawing/2014/main" id="{372386FB-98C7-F659-3274-41E9CFBA9903}"/>
              </a:ext>
            </a:extLst>
          </p:cNvPr>
          <p:cNvSpPr>
            <a:spLocks noChangeShapeType="1"/>
          </p:cNvSpPr>
          <p:nvPr/>
        </p:nvSpPr>
        <p:spPr bwMode="auto">
          <a:xfrm>
            <a:off x="4291013" y="2606675"/>
            <a:ext cx="838200" cy="63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1134" name="Line 46">
            <a:extLst>
              <a:ext uri="{FF2B5EF4-FFF2-40B4-BE49-F238E27FC236}">
                <a16:creationId xmlns:a16="http://schemas.microsoft.com/office/drawing/2014/main" id="{97218E35-234C-372E-B62C-5A5881E2D7DF}"/>
              </a:ext>
            </a:extLst>
          </p:cNvPr>
          <p:cNvSpPr>
            <a:spLocks noChangeShapeType="1"/>
          </p:cNvSpPr>
          <p:nvPr/>
        </p:nvSpPr>
        <p:spPr bwMode="auto">
          <a:xfrm>
            <a:off x="4291013" y="2809875"/>
            <a:ext cx="838200" cy="63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1135" name="Rectangle 47">
            <a:extLst>
              <a:ext uri="{FF2B5EF4-FFF2-40B4-BE49-F238E27FC236}">
                <a16:creationId xmlns:a16="http://schemas.microsoft.com/office/drawing/2014/main" id="{BE282499-6108-98C2-9319-4EC39A6543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14863" y="2651125"/>
            <a:ext cx="3302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1136" name="Rectangle 48">
            <a:extLst>
              <a:ext uri="{FF2B5EF4-FFF2-40B4-BE49-F238E27FC236}">
                <a16:creationId xmlns:a16="http://schemas.microsoft.com/office/drawing/2014/main" id="{1164AC24-12CD-6EC9-3C33-4227852D77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64038" y="2430463"/>
            <a:ext cx="669925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1000">
                <a:solidFill>
                  <a:srgbClr val="000000"/>
                </a:solidFill>
                <a:latin typeface="Helvetica" pitchFamily="2" charset="0"/>
              </a:rPr>
              <a:t>З</a:t>
            </a:r>
            <a:r>
              <a:rPr lang="en-US" altLang="en-US" sz="1000">
                <a:solidFill>
                  <a:srgbClr val="000000"/>
                </a:solidFill>
                <a:latin typeface="Helvetica" pitchFamily="2" charset="0"/>
              </a:rPr>
              <a:t> - </a:t>
            </a:r>
            <a:r>
              <a:rPr lang="ru-RU" altLang="en-US" sz="1000">
                <a:solidFill>
                  <a:srgbClr val="000000"/>
                </a:solidFill>
                <a:latin typeface="Helvetica" pitchFamily="2" charset="0"/>
              </a:rPr>
              <a:t>П</a:t>
            </a:r>
            <a:r>
              <a:rPr lang="en-US" altLang="en-US" sz="1000">
                <a:solidFill>
                  <a:srgbClr val="000000"/>
                </a:solidFill>
                <a:latin typeface="Helvetica" pitchFamily="2" charset="0"/>
              </a:rPr>
              <a:t> - </a:t>
            </a:r>
            <a:r>
              <a:rPr lang="ru-RU" altLang="en-US" sz="1000">
                <a:solidFill>
                  <a:srgbClr val="000000"/>
                </a:solidFill>
                <a:latin typeface="Helvetica" pitchFamily="2" charset="0"/>
              </a:rPr>
              <a:t>Б</a:t>
            </a:r>
            <a:endParaRPr lang="en-US" altLang="en-US" sz="10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601137" name="Rectangle 49">
            <a:extLst>
              <a:ext uri="{FF2B5EF4-FFF2-40B4-BE49-F238E27FC236}">
                <a16:creationId xmlns:a16="http://schemas.microsoft.com/office/drawing/2014/main" id="{246724A8-86FE-7BE8-8132-1C5448C7D7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64050" y="2811463"/>
            <a:ext cx="477838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1000">
                <a:solidFill>
                  <a:srgbClr val="000000"/>
                </a:solidFill>
                <a:latin typeface="Helvetica" pitchFamily="2" charset="0"/>
              </a:rPr>
              <a:t>И</a:t>
            </a:r>
            <a:r>
              <a:rPr lang="en-US" altLang="en-US" sz="1000">
                <a:solidFill>
                  <a:srgbClr val="000000"/>
                </a:solidFill>
                <a:latin typeface="Helvetica" pitchFamily="2" charset="0"/>
              </a:rPr>
              <a:t> - </a:t>
            </a:r>
            <a:r>
              <a:rPr lang="ru-RU" altLang="en-US" sz="1000">
                <a:solidFill>
                  <a:srgbClr val="000000"/>
                </a:solidFill>
                <a:latin typeface="Helvetica" pitchFamily="2" charset="0"/>
              </a:rPr>
              <a:t>И</a:t>
            </a:r>
            <a:endParaRPr lang="en-US" altLang="en-US" sz="10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601138" name="Rectangle 50">
            <a:extLst>
              <a:ext uri="{FF2B5EF4-FFF2-40B4-BE49-F238E27FC236}">
                <a16:creationId xmlns:a16="http://schemas.microsoft.com/office/drawing/2014/main" id="{3ED1D16C-8AC5-1E16-148C-D41B279AC3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18025" y="3001963"/>
            <a:ext cx="320675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en-US" sz="1000">
                <a:solidFill>
                  <a:srgbClr val="000000"/>
                </a:solidFill>
                <a:latin typeface="Helvetica" pitchFamily="2" charset="0"/>
              </a:rPr>
              <a:t>12</a:t>
            </a:r>
          </a:p>
        </p:txBody>
      </p:sp>
      <p:sp>
        <p:nvSpPr>
          <p:cNvPr id="601139" name="Rectangle 51">
            <a:extLst>
              <a:ext uri="{FF2B5EF4-FFF2-40B4-BE49-F238E27FC236}">
                <a16:creationId xmlns:a16="http://schemas.microsoft.com/office/drawing/2014/main" id="{DF7BF45B-AF8F-C200-AAB6-522A59E6A9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52925" y="2244725"/>
            <a:ext cx="687388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900">
                <a:solidFill>
                  <a:srgbClr val="000000"/>
                </a:solidFill>
                <a:latin typeface="Helvetica" pitchFamily="2" charset="0"/>
              </a:rPr>
              <a:t>ПРИЗЫВ</a:t>
            </a:r>
            <a:endParaRPr lang="en-US" altLang="en-US" sz="9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601140" name="Rectangle 52">
            <a:extLst>
              <a:ext uri="{FF2B5EF4-FFF2-40B4-BE49-F238E27FC236}">
                <a16:creationId xmlns:a16="http://schemas.microsoft.com/office/drawing/2014/main" id="{538DE1D9-AC91-72A2-F2BD-7F5FAC5157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81475" y="2022475"/>
            <a:ext cx="7461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900">
                <a:solidFill>
                  <a:srgbClr val="000000"/>
                </a:solidFill>
                <a:latin typeface="Chicago" charset="0"/>
              </a:rPr>
              <a:t>  АВРААМ</a:t>
            </a:r>
            <a:endParaRPr lang="en-US" altLang="en-US" sz="900">
              <a:solidFill>
                <a:srgbClr val="000000"/>
              </a:solidFill>
              <a:latin typeface="Chicago" charset="0"/>
            </a:endParaRPr>
          </a:p>
        </p:txBody>
      </p:sp>
      <p:sp>
        <p:nvSpPr>
          <p:cNvPr id="601141" name="Rectangle 53">
            <a:extLst>
              <a:ext uri="{FF2B5EF4-FFF2-40B4-BE49-F238E27FC236}">
                <a16:creationId xmlns:a16="http://schemas.microsoft.com/office/drawing/2014/main" id="{0BFB5402-5D2C-A9F7-D236-8A1D71886C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8975" y="2624138"/>
            <a:ext cx="477838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1000">
                <a:solidFill>
                  <a:srgbClr val="000000"/>
                </a:solidFill>
                <a:latin typeface="Helvetica" pitchFamily="2" charset="0"/>
              </a:rPr>
              <a:t>И</a:t>
            </a:r>
            <a:r>
              <a:rPr lang="en-US" altLang="en-US" sz="1000">
                <a:solidFill>
                  <a:srgbClr val="000000"/>
                </a:solidFill>
                <a:latin typeface="Helvetica" pitchFamily="2" charset="0"/>
              </a:rPr>
              <a:t> - </a:t>
            </a:r>
            <a:r>
              <a:rPr lang="ru-RU" altLang="en-US" sz="1000">
                <a:solidFill>
                  <a:srgbClr val="000000"/>
                </a:solidFill>
                <a:latin typeface="Helvetica" pitchFamily="2" charset="0"/>
              </a:rPr>
              <a:t>И</a:t>
            </a:r>
            <a:endParaRPr lang="en-US" altLang="en-US" sz="10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601142" name="Line 54">
            <a:extLst>
              <a:ext uri="{FF2B5EF4-FFF2-40B4-BE49-F238E27FC236}">
                <a16:creationId xmlns:a16="http://schemas.microsoft.com/office/drawing/2014/main" id="{DA7C0340-9855-D488-8111-9B75455FCE81}"/>
              </a:ext>
            </a:extLst>
          </p:cNvPr>
          <p:cNvSpPr>
            <a:spLocks noChangeShapeType="1"/>
          </p:cNvSpPr>
          <p:nvPr/>
        </p:nvSpPr>
        <p:spPr bwMode="auto">
          <a:xfrm>
            <a:off x="4287838" y="38274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1143" name="Line 55">
            <a:extLst>
              <a:ext uri="{FF2B5EF4-FFF2-40B4-BE49-F238E27FC236}">
                <a16:creationId xmlns:a16="http://schemas.microsoft.com/office/drawing/2014/main" id="{7E102F76-A7A0-25A4-FC4D-3E798FC5D274}"/>
              </a:ext>
            </a:extLst>
          </p:cNvPr>
          <p:cNvSpPr>
            <a:spLocks noChangeShapeType="1"/>
          </p:cNvSpPr>
          <p:nvPr/>
        </p:nvSpPr>
        <p:spPr bwMode="auto">
          <a:xfrm>
            <a:off x="4284663" y="401320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1144" name="Rectangle 56">
            <a:extLst>
              <a:ext uri="{FF2B5EF4-FFF2-40B4-BE49-F238E27FC236}">
                <a16:creationId xmlns:a16="http://schemas.microsoft.com/office/drawing/2014/main" id="{BCE5AE21-182A-6443-A7C5-0F7E4DBDCB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76725" y="3416300"/>
            <a:ext cx="614363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900">
                <a:solidFill>
                  <a:srgbClr val="000000"/>
                </a:solidFill>
                <a:latin typeface="Chicago" charset="0"/>
              </a:rPr>
              <a:t>ИОСИФ</a:t>
            </a:r>
            <a:endParaRPr lang="en-US" altLang="en-US" sz="900">
              <a:solidFill>
                <a:srgbClr val="000000"/>
              </a:solidFill>
              <a:latin typeface="Chicago" charset="0"/>
            </a:endParaRPr>
          </a:p>
        </p:txBody>
      </p:sp>
      <p:sp>
        <p:nvSpPr>
          <p:cNvPr id="601145" name="Rectangle 57">
            <a:extLst>
              <a:ext uri="{FF2B5EF4-FFF2-40B4-BE49-F238E27FC236}">
                <a16:creationId xmlns:a16="http://schemas.microsoft.com/office/drawing/2014/main" id="{4FCFF2C2-EED0-D76C-9495-6067573E41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24350" y="3652838"/>
            <a:ext cx="744538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en-US" sz="900">
                <a:solidFill>
                  <a:srgbClr val="000000"/>
                </a:solidFill>
                <a:latin typeface="Helvetica" pitchFamily="2" charset="0"/>
              </a:rPr>
              <a:t>   </a:t>
            </a:r>
            <a:r>
              <a:rPr lang="ru-RU" altLang="en-US" sz="900">
                <a:solidFill>
                  <a:srgbClr val="000000"/>
                </a:solidFill>
                <a:latin typeface="Helvetica" pitchFamily="2" charset="0"/>
              </a:rPr>
              <a:t>Рабство</a:t>
            </a:r>
            <a:endParaRPr lang="en-US" altLang="en-US" sz="9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601146" name="Rectangle 58">
            <a:extLst>
              <a:ext uri="{FF2B5EF4-FFF2-40B4-BE49-F238E27FC236}">
                <a16:creationId xmlns:a16="http://schemas.microsoft.com/office/drawing/2014/main" id="{32521190-9DCA-E74F-B727-81A5FB771F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33900" y="3841750"/>
            <a:ext cx="3714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en-US" sz="900">
                <a:solidFill>
                  <a:srgbClr val="000000"/>
                </a:solidFill>
                <a:latin typeface="Helvetica" pitchFamily="2" charset="0"/>
              </a:rPr>
              <a:t>430</a:t>
            </a:r>
          </a:p>
        </p:txBody>
      </p:sp>
      <p:sp>
        <p:nvSpPr>
          <p:cNvPr id="601147" name="Line 59">
            <a:extLst>
              <a:ext uri="{FF2B5EF4-FFF2-40B4-BE49-F238E27FC236}">
                <a16:creationId xmlns:a16="http://schemas.microsoft.com/office/drawing/2014/main" id="{64559148-0B70-C75F-984D-828404830C86}"/>
              </a:ext>
            </a:extLst>
          </p:cNvPr>
          <p:cNvSpPr>
            <a:spLocks noChangeShapeType="1"/>
          </p:cNvSpPr>
          <p:nvPr/>
        </p:nvSpPr>
        <p:spPr bwMode="auto">
          <a:xfrm>
            <a:off x="4284663" y="2416175"/>
            <a:ext cx="838200" cy="63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1148" name="Line 60">
            <a:extLst>
              <a:ext uri="{FF2B5EF4-FFF2-40B4-BE49-F238E27FC236}">
                <a16:creationId xmlns:a16="http://schemas.microsoft.com/office/drawing/2014/main" id="{8D1F9DA7-0201-6F12-8CD0-D582315BCA29}"/>
              </a:ext>
            </a:extLst>
          </p:cNvPr>
          <p:cNvSpPr>
            <a:spLocks noChangeShapeType="1"/>
          </p:cNvSpPr>
          <p:nvPr/>
        </p:nvSpPr>
        <p:spPr bwMode="auto">
          <a:xfrm>
            <a:off x="4284663" y="2994025"/>
            <a:ext cx="838200" cy="63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1149" name="Line 61">
            <a:extLst>
              <a:ext uri="{FF2B5EF4-FFF2-40B4-BE49-F238E27FC236}">
                <a16:creationId xmlns:a16="http://schemas.microsoft.com/office/drawing/2014/main" id="{B32DC70A-7DC6-01EB-C259-8D21122C7FCF}"/>
              </a:ext>
            </a:extLst>
          </p:cNvPr>
          <p:cNvSpPr>
            <a:spLocks noChangeShapeType="1"/>
          </p:cNvSpPr>
          <p:nvPr/>
        </p:nvSpPr>
        <p:spPr bwMode="auto">
          <a:xfrm>
            <a:off x="4284663" y="3190875"/>
            <a:ext cx="838200" cy="63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1150" name="Line 62">
            <a:extLst>
              <a:ext uri="{FF2B5EF4-FFF2-40B4-BE49-F238E27FC236}">
                <a16:creationId xmlns:a16="http://schemas.microsoft.com/office/drawing/2014/main" id="{5EF06FBD-4322-921F-56DC-C9B51760A610}"/>
              </a:ext>
            </a:extLst>
          </p:cNvPr>
          <p:cNvSpPr>
            <a:spLocks noChangeShapeType="1"/>
          </p:cNvSpPr>
          <p:nvPr/>
        </p:nvSpPr>
        <p:spPr bwMode="auto">
          <a:xfrm>
            <a:off x="4284663" y="4654550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1151" name="Line 63">
            <a:extLst>
              <a:ext uri="{FF2B5EF4-FFF2-40B4-BE49-F238E27FC236}">
                <a16:creationId xmlns:a16="http://schemas.microsoft.com/office/drawing/2014/main" id="{FCD56D72-31CF-FF3E-15D9-EBEF0EC165BA}"/>
              </a:ext>
            </a:extLst>
          </p:cNvPr>
          <p:cNvSpPr>
            <a:spLocks noChangeShapeType="1"/>
          </p:cNvSpPr>
          <p:nvPr/>
        </p:nvSpPr>
        <p:spPr bwMode="auto">
          <a:xfrm>
            <a:off x="4284663" y="4832350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1152" name="Line 64">
            <a:extLst>
              <a:ext uri="{FF2B5EF4-FFF2-40B4-BE49-F238E27FC236}">
                <a16:creationId xmlns:a16="http://schemas.microsoft.com/office/drawing/2014/main" id="{27CA073A-1975-2A84-F1D8-B42B31287005}"/>
              </a:ext>
            </a:extLst>
          </p:cNvPr>
          <p:cNvSpPr>
            <a:spLocks noChangeShapeType="1"/>
          </p:cNvSpPr>
          <p:nvPr/>
        </p:nvSpPr>
        <p:spPr bwMode="auto">
          <a:xfrm>
            <a:off x="4284663" y="5010150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1153" name="Line 65">
            <a:extLst>
              <a:ext uri="{FF2B5EF4-FFF2-40B4-BE49-F238E27FC236}">
                <a16:creationId xmlns:a16="http://schemas.microsoft.com/office/drawing/2014/main" id="{AB7FF18E-DAD6-F3A9-0FC8-4250BF6727A5}"/>
              </a:ext>
            </a:extLst>
          </p:cNvPr>
          <p:cNvSpPr>
            <a:spLocks noChangeShapeType="1"/>
          </p:cNvSpPr>
          <p:nvPr/>
        </p:nvSpPr>
        <p:spPr bwMode="auto">
          <a:xfrm>
            <a:off x="4284663" y="5187950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1154" name="Line 66">
            <a:extLst>
              <a:ext uri="{FF2B5EF4-FFF2-40B4-BE49-F238E27FC236}">
                <a16:creationId xmlns:a16="http://schemas.microsoft.com/office/drawing/2014/main" id="{81E426D4-D95F-FE4A-E293-381C97193190}"/>
              </a:ext>
            </a:extLst>
          </p:cNvPr>
          <p:cNvSpPr>
            <a:spLocks noChangeShapeType="1"/>
          </p:cNvSpPr>
          <p:nvPr/>
        </p:nvSpPr>
        <p:spPr bwMode="auto">
          <a:xfrm>
            <a:off x="4297363" y="5365750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1155" name="Rectangle 67">
            <a:extLst>
              <a:ext uri="{FF2B5EF4-FFF2-40B4-BE49-F238E27FC236}">
                <a16:creationId xmlns:a16="http://schemas.microsoft.com/office/drawing/2014/main" id="{0606F2B3-6769-F7F7-FAE0-BCEE498E73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98950" y="4244975"/>
            <a:ext cx="6889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900">
                <a:solidFill>
                  <a:srgbClr val="000000"/>
                </a:solidFill>
                <a:latin typeface="Chicago" charset="0"/>
              </a:rPr>
              <a:t>МОИСЕЙ</a:t>
            </a:r>
            <a:endParaRPr lang="en-US" altLang="en-US" sz="900">
              <a:solidFill>
                <a:srgbClr val="000000"/>
              </a:solidFill>
              <a:latin typeface="Chicago" charset="0"/>
            </a:endParaRPr>
          </a:p>
        </p:txBody>
      </p:sp>
      <p:sp>
        <p:nvSpPr>
          <p:cNvPr id="601156" name="Rectangle 68">
            <a:extLst>
              <a:ext uri="{FF2B5EF4-FFF2-40B4-BE49-F238E27FC236}">
                <a16:creationId xmlns:a16="http://schemas.microsoft.com/office/drawing/2014/main" id="{F664C5D5-F84A-695C-0820-085463E738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8175" y="4657725"/>
            <a:ext cx="534988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900">
                <a:solidFill>
                  <a:srgbClr val="000000"/>
                </a:solidFill>
                <a:latin typeface="Helvetica" pitchFamily="2" charset="0"/>
              </a:rPr>
              <a:t>Синай</a:t>
            </a:r>
            <a:endParaRPr lang="en-US" altLang="en-US" sz="9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601157" name="Rectangle 69">
            <a:extLst>
              <a:ext uri="{FF2B5EF4-FFF2-40B4-BE49-F238E27FC236}">
                <a16:creationId xmlns:a16="http://schemas.microsoft.com/office/drawing/2014/main" id="{FE763E68-2EA9-CB55-57EC-D717F2D900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67213" y="4841875"/>
            <a:ext cx="614362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900">
                <a:solidFill>
                  <a:srgbClr val="000000"/>
                </a:solidFill>
                <a:latin typeface="Helvetica" pitchFamily="2" charset="0"/>
              </a:rPr>
              <a:t>Н</a:t>
            </a:r>
            <a:r>
              <a:rPr lang="en-US" altLang="en-US" sz="900">
                <a:solidFill>
                  <a:srgbClr val="000000"/>
                </a:solidFill>
                <a:latin typeface="Helvetica" pitchFamily="2" charset="0"/>
              </a:rPr>
              <a:t> - </a:t>
            </a:r>
            <a:r>
              <a:rPr lang="ru-RU" altLang="en-US" sz="900">
                <a:solidFill>
                  <a:srgbClr val="000000"/>
                </a:solidFill>
                <a:latin typeface="Helvetica" pitchFamily="2" charset="0"/>
              </a:rPr>
              <a:t>Г</a:t>
            </a:r>
            <a:r>
              <a:rPr lang="en-US" altLang="en-US" sz="900">
                <a:solidFill>
                  <a:srgbClr val="000000"/>
                </a:solidFill>
                <a:latin typeface="Helvetica" pitchFamily="2" charset="0"/>
              </a:rPr>
              <a:t> - </a:t>
            </a:r>
            <a:r>
              <a:rPr lang="ru-RU" altLang="en-US" sz="900">
                <a:solidFill>
                  <a:srgbClr val="000000"/>
                </a:solidFill>
                <a:latin typeface="Helvetica" pitchFamily="2" charset="0"/>
              </a:rPr>
              <a:t>Б</a:t>
            </a:r>
            <a:endParaRPr lang="en-US" altLang="en-US" sz="9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601158" name="Rectangle 70">
            <a:extLst>
              <a:ext uri="{FF2B5EF4-FFF2-40B4-BE49-F238E27FC236}">
                <a16:creationId xmlns:a16="http://schemas.microsoft.com/office/drawing/2014/main" id="{791C06DC-490B-2070-0EB4-96E0057447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03700" y="5013325"/>
            <a:ext cx="995363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900">
                <a:solidFill>
                  <a:srgbClr val="000000"/>
                </a:solidFill>
                <a:latin typeface="Helvetica" pitchFamily="2" charset="0"/>
              </a:rPr>
              <a:t>   Кадес Варни</a:t>
            </a:r>
            <a:endParaRPr lang="en-US" altLang="en-US" sz="9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601159" name="Rectangle 71">
            <a:extLst>
              <a:ext uri="{FF2B5EF4-FFF2-40B4-BE49-F238E27FC236}">
                <a16:creationId xmlns:a16="http://schemas.microsoft.com/office/drawing/2014/main" id="{5FF4E143-46A4-CE1B-27F7-77F431EFF0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59300" y="5197475"/>
            <a:ext cx="3079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en-US" sz="900">
                <a:solidFill>
                  <a:srgbClr val="000000"/>
                </a:solidFill>
                <a:latin typeface="Helvetica" pitchFamily="2" charset="0"/>
              </a:rPr>
              <a:t>40</a:t>
            </a:r>
          </a:p>
        </p:txBody>
      </p:sp>
      <p:sp>
        <p:nvSpPr>
          <p:cNvPr id="601160" name="Rectangle 72">
            <a:extLst>
              <a:ext uri="{FF2B5EF4-FFF2-40B4-BE49-F238E27FC236}">
                <a16:creationId xmlns:a16="http://schemas.microsoft.com/office/drawing/2014/main" id="{2771E71C-376E-FEDB-2001-0548778497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41800" y="5345113"/>
            <a:ext cx="9620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en-US" sz="900">
                <a:solidFill>
                  <a:srgbClr val="000000"/>
                </a:solidFill>
                <a:latin typeface="Helvetica" pitchFamily="2" charset="0"/>
              </a:rPr>
              <a:t>5 </a:t>
            </a:r>
            <a:r>
              <a:rPr lang="ru-RU" altLang="en-US" sz="900">
                <a:solidFill>
                  <a:srgbClr val="000000"/>
                </a:solidFill>
                <a:latin typeface="Helvetica" pitchFamily="2" charset="0"/>
              </a:rPr>
              <a:t>проповедей</a:t>
            </a:r>
            <a:endParaRPr lang="en-US" altLang="en-US" sz="9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601161" name="Line 73">
            <a:extLst>
              <a:ext uri="{FF2B5EF4-FFF2-40B4-BE49-F238E27FC236}">
                <a16:creationId xmlns:a16="http://schemas.microsoft.com/office/drawing/2014/main" id="{AFCCCE15-7535-F0A6-1A00-E5C773470EFB}"/>
              </a:ext>
            </a:extLst>
          </p:cNvPr>
          <p:cNvSpPr>
            <a:spLocks noChangeShapeType="1"/>
          </p:cNvSpPr>
          <p:nvPr/>
        </p:nvSpPr>
        <p:spPr bwMode="auto">
          <a:xfrm>
            <a:off x="4278313" y="55435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1162" name="Rectangle 74">
            <a:extLst>
              <a:ext uri="{FF2B5EF4-FFF2-40B4-BE49-F238E27FC236}">
                <a16:creationId xmlns:a16="http://schemas.microsoft.com/office/drawing/2014/main" id="{09479707-67B5-96D9-49E2-4C456825D4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1663" y="4486275"/>
            <a:ext cx="533400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900">
                <a:solidFill>
                  <a:srgbClr val="000000"/>
                </a:solidFill>
                <a:latin typeface="Helvetica" pitchFamily="2" charset="0"/>
              </a:rPr>
              <a:t>Исход</a:t>
            </a:r>
            <a:endParaRPr lang="en-US" altLang="en-US" sz="9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601163" name="Line 75">
            <a:extLst>
              <a:ext uri="{FF2B5EF4-FFF2-40B4-BE49-F238E27FC236}">
                <a16:creationId xmlns:a16="http://schemas.microsoft.com/office/drawing/2014/main" id="{13F2BD4E-0D30-56CD-A901-1ACF004A38E0}"/>
              </a:ext>
            </a:extLst>
          </p:cNvPr>
          <p:cNvSpPr>
            <a:spLocks noChangeShapeType="1"/>
          </p:cNvSpPr>
          <p:nvPr/>
        </p:nvSpPr>
        <p:spPr bwMode="auto">
          <a:xfrm>
            <a:off x="4233863" y="88900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1164" name="Line 76">
            <a:extLst>
              <a:ext uri="{FF2B5EF4-FFF2-40B4-BE49-F238E27FC236}">
                <a16:creationId xmlns:a16="http://schemas.microsoft.com/office/drawing/2014/main" id="{6FB4E92C-DBD1-A743-1884-A1EFB43CB811}"/>
              </a:ext>
            </a:extLst>
          </p:cNvPr>
          <p:cNvSpPr>
            <a:spLocks noChangeShapeType="1"/>
          </p:cNvSpPr>
          <p:nvPr/>
        </p:nvSpPr>
        <p:spPr bwMode="auto">
          <a:xfrm>
            <a:off x="4278313" y="6032500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1165" name="Line 77">
            <a:extLst>
              <a:ext uri="{FF2B5EF4-FFF2-40B4-BE49-F238E27FC236}">
                <a16:creationId xmlns:a16="http://schemas.microsoft.com/office/drawing/2014/main" id="{92777E0D-C3D4-646F-8FAB-20283BB6AF51}"/>
              </a:ext>
            </a:extLst>
          </p:cNvPr>
          <p:cNvSpPr>
            <a:spLocks noChangeShapeType="1"/>
          </p:cNvSpPr>
          <p:nvPr/>
        </p:nvSpPr>
        <p:spPr bwMode="auto">
          <a:xfrm>
            <a:off x="4278313" y="6223000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1166" name="Rectangle 78">
            <a:extLst>
              <a:ext uri="{FF2B5EF4-FFF2-40B4-BE49-F238E27FC236}">
                <a16:creationId xmlns:a16="http://schemas.microsoft.com/office/drawing/2014/main" id="{348B6A82-B4C3-4C69-ECE6-ED7152DF97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1488" y="5635625"/>
            <a:ext cx="7080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900">
                <a:solidFill>
                  <a:srgbClr val="000000"/>
                </a:solidFill>
                <a:latin typeface="Chicago" charset="0"/>
              </a:rPr>
              <a:t>И.НАВИН</a:t>
            </a:r>
            <a:endParaRPr lang="en-US" altLang="en-US" sz="900">
              <a:solidFill>
                <a:srgbClr val="000000"/>
              </a:solidFill>
              <a:latin typeface="Chicago" charset="0"/>
            </a:endParaRPr>
          </a:p>
        </p:txBody>
      </p:sp>
      <p:sp>
        <p:nvSpPr>
          <p:cNvPr id="601167" name="Rectangle 79">
            <a:extLst>
              <a:ext uri="{FF2B5EF4-FFF2-40B4-BE49-F238E27FC236}">
                <a16:creationId xmlns:a16="http://schemas.microsoft.com/office/drawing/2014/main" id="{AFEA6F1D-5D19-86FF-E0D7-290A3828D3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52913" y="5840413"/>
            <a:ext cx="9302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900">
                <a:solidFill>
                  <a:srgbClr val="000000"/>
                </a:solidFill>
                <a:latin typeface="Helvetica" pitchFamily="2" charset="0"/>
              </a:rPr>
              <a:t>Иерихон/ Гай</a:t>
            </a:r>
            <a:endParaRPr lang="en-US" altLang="en-US" sz="9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601168" name="Rectangle 80">
            <a:extLst>
              <a:ext uri="{FF2B5EF4-FFF2-40B4-BE49-F238E27FC236}">
                <a16:creationId xmlns:a16="http://schemas.microsoft.com/office/drawing/2014/main" id="{ED1BD261-10DC-6539-2A75-07B6C1F747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70363" y="6042025"/>
            <a:ext cx="1104900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900">
                <a:solidFill>
                  <a:srgbClr val="000000"/>
                </a:solidFill>
                <a:latin typeface="Helvetica" pitchFamily="2" charset="0"/>
              </a:rPr>
              <a:t>Земля </a:t>
            </a:r>
            <a:r>
              <a:rPr lang="ru-RU" altLang="en-US" sz="800">
                <a:solidFill>
                  <a:srgbClr val="000000"/>
                </a:solidFill>
                <a:latin typeface="Helvetica" pitchFamily="2" charset="0"/>
              </a:rPr>
              <a:t>разделена</a:t>
            </a:r>
            <a:endParaRPr lang="en-US" altLang="en-US" sz="8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601169" name="Freeform 81">
            <a:extLst>
              <a:ext uri="{FF2B5EF4-FFF2-40B4-BE49-F238E27FC236}">
                <a16:creationId xmlns:a16="http://schemas.microsoft.com/office/drawing/2014/main" id="{611602C5-93B3-D57D-65CC-321461D6CDE2}"/>
              </a:ext>
            </a:extLst>
          </p:cNvPr>
          <p:cNvSpPr>
            <a:spLocks/>
          </p:cNvSpPr>
          <p:nvPr/>
        </p:nvSpPr>
        <p:spPr bwMode="auto">
          <a:xfrm>
            <a:off x="7326313" y="3429000"/>
            <a:ext cx="204787" cy="65088"/>
          </a:xfrm>
          <a:custGeom>
            <a:avLst/>
            <a:gdLst>
              <a:gd name="T0" fmla="*/ 128 w 129"/>
              <a:gd name="T1" fmla="*/ 40 h 41"/>
              <a:gd name="T2" fmla="*/ 0 w 129"/>
              <a:gd name="T3" fmla="*/ 40 h 41"/>
              <a:gd name="T4" fmla="*/ 0 w 129"/>
              <a:gd name="T5" fmla="*/ 0 h 41"/>
              <a:gd name="T6" fmla="*/ 128 w 129"/>
              <a:gd name="T7" fmla="*/ 40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1">
                <a:moveTo>
                  <a:pt x="128" y="40"/>
                </a:moveTo>
                <a:lnTo>
                  <a:pt x="0" y="40"/>
                </a:lnTo>
                <a:lnTo>
                  <a:pt x="0" y="0"/>
                </a:lnTo>
                <a:lnTo>
                  <a:pt x="128" y="40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1170" name="Freeform 82">
            <a:extLst>
              <a:ext uri="{FF2B5EF4-FFF2-40B4-BE49-F238E27FC236}">
                <a16:creationId xmlns:a16="http://schemas.microsoft.com/office/drawing/2014/main" id="{593AEFFD-5428-0B61-F6F0-BC5DDE9F9469}"/>
              </a:ext>
            </a:extLst>
          </p:cNvPr>
          <p:cNvSpPr>
            <a:spLocks/>
          </p:cNvSpPr>
          <p:nvPr/>
        </p:nvSpPr>
        <p:spPr bwMode="auto">
          <a:xfrm>
            <a:off x="7351713" y="139700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1171" name="Freeform 83">
            <a:extLst>
              <a:ext uri="{FF2B5EF4-FFF2-40B4-BE49-F238E27FC236}">
                <a16:creationId xmlns:a16="http://schemas.microsoft.com/office/drawing/2014/main" id="{F213EB56-114F-C73E-D846-EB01AD61944E}"/>
              </a:ext>
            </a:extLst>
          </p:cNvPr>
          <p:cNvSpPr>
            <a:spLocks/>
          </p:cNvSpPr>
          <p:nvPr/>
        </p:nvSpPr>
        <p:spPr bwMode="auto">
          <a:xfrm>
            <a:off x="7326313" y="341630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1172" name="AutoShape 84">
            <a:extLst>
              <a:ext uri="{FF2B5EF4-FFF2-40B4-BE49-F238E27FC236}">
                <a16:creationId xmlns:a16="http://schemas.microsoft.com/office/drawing/2014/main" id="{24E41649-1DF9-4F55-5CC1-84D4CB2EF6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97650" y="3235325"/>
            <a:ext cx="730250" cy="4206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1173" name="Freeform 85">
            <a:extLst>
              <a:ext uri="{FF2B5EF4-FFF2-40B4-BE49-F238E27FC236}">
                <a16:creationId xmlns:a16="http://schemas.microsoft.com/office/drawing/2014/main" id="{1DC27BF8-D825-F5D3-AA7E-19FF80F0E345}"/>
              </a:ext>
            </a:extLst>
          </p:cNvPr>
          <p:cNvSpPr>
            <a:spLocks/>
          </p:cNvSpPr>
          <p:nvPr/>
        </p:nvSpPr>
        <p:spPr bwMode="auto">
          <a:xfrm>
            <a:off x="7339013" y="717550"/>
            <a:ext cx="204787" cy="65088"/>
          </a:xfrm>
          <a:custGeom>
            <a:avLst/>
            <a:gdLst>
              <a:gd name="T0" fmla="*/ 128 w 129"/>
              <a:gd name="T1" fmla="*/ 40 h 41"/>
              <a:gd name="T2" fmla="*/ 0 w 129"/>
              <a:gd name="T3" fmla="*/ 40 h 41"/>
              <a:gd name="T4" fmla="*/ 0 w 129"/>
              <a:gd name="T5" fmla="*/ 0 h 41"/>
              <a:gd name="T6" fmla="*/ 128 w 129"/>
              <a:gd name="T7" fmla="*/ 40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1">
                <a:moveTo>
                  <a:pt x="128" y="40"/>
                </a:moveTo>
                <a:lnTo>
                  <a:pt x="0" y="40"/>
                </a:lnTo>
                <a:lnTo>
                  <a:pt x="0" y="0"/>
                </a:lnTo>
                <a:lnTo>
                  <a:pt x="128" y="40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1174" name="Freeform 86">
            <a:extLst>
              <a:ext uri="{FF2B5EF4-FFF2-40B4-BE49-F238E27FC236}">
                <a16:creationId xmlns:a16="http://schemas.microsoft.com/office/drawing/2014/main" id="{C9DD0307-2E99-CB65-8859-F36CEEC5DDDA}"/>
              </a:ext>
            </a:extLst>
          </p:cNvPr>
          <p:cNvSpPr>
            <a:spLocks/>
          </p:cNvSpPr>
          <p:nvPr/>
        </p:nvSpPr>
        <p:spPr bwMode="auto">
          <a:xfrm>
            <a:off x="7326313" y="717550"/>
            <a:ext cx="217487" cy="77788"/>
          </a:xfrm>
          <a:custGeom>
            <a:avLst/>
            <a:gdLst>
              <a:gd name="T0" fmla="*/ 136 w 137"/>
              <a:gd name="T1" fmla="*/ 48 h 49"/>
              <a:gd name="T2" fmla="*/ 0 w 137"/>
              <a:gd name="T3" fmla="*/ 48 h 49"/>
              <a:gd name="T4" fmla="*/ 0 w 137"/>
              <a:gd name="T5" fmla="*/ 0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37" h="49">
                <a:moveTo>
                  <a:pt x="136" y="48"/>
                </a:moveTo>
                <a:lnTo>
                  <a:pt x="0" y="48"/>
                </a:lnTo>
                <a:lnTo>
                  <a:pt x="0" y="0"/>
                </a:lnTo>
              </a:path>
            </a:pathLst>
          </a:custGeom>
          <a:noFill/>
          <a:ln w="25400" cap="rnd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1175" name="Rectangle 87">
            <a:extLst>
              <a:ext uri="{FF2B5EF4-FFF2-40B4-BE49-F238E27FC236}">
                <a16:creationId xmlns:a16="http://schemas.microsoft.com/office/drawing/2014/main" id="{6E28CBBC-9DD0-EF90-A32A-0799255101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70700" y="981075"/>
            <a:ext cx="352425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en-US" sz="800">
                <a:solidFill>
                  <a:srgbClr val="000000"/>
                </a:solidFill>
                <a:latin typeface="Helvetica" pitchFamily="2" charset="0"/>
              </a:rPr>
              <a:t>350</a:t>
            </a:r>
          </a:p>
        </p:txBody>
      </p:sp>
      <p:sp>
        <p:nvSpPr>
          <p:cNvPr id="601176" name="Freeform 88">
            <a:extLst>
              <a:ext uri="{FF2B5EF4-FFF2-40B4-BE49-F238E27FC236}">
                <a16:creationId xmlns:a16="http://schemas.microsoft.com/office/drawing/2014/main" id="{66C38032-C5EC-2772-2CA9-A5EA36328CA7}"/>
              </a:ext>
            </a:extLst>
          </p:cNvPr>
          <p:cNvSpPr>
            <a:spLocks/>
          </p:cNvSpPr>
          <p:nvPr/>
        </p:nvSpPr>
        <p:spPr bwMode="auto">
          <a:xfrm>
            <a:off x="7339013" y="70485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1177" name="AutoShape 89">
            <a:extLst>
              <a:ext uri="{FF2B5EF4-FFF2-40B4-BE49-F238E27FC236}">
                <a16:creationId xmlns:a16="http://schemas.microsoft.com/office/drawing/2014/main" id="{E8A9A708-A5D8-6301-2BB1-C92E47105B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97650" y="577850"/>
            <a:ext cx="730250" cy="244475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1178" name="Rectangle 90">
            <a:extLst>
              <a:ext uri="{FF2B5EF4-FFF2-40B4-BE49-F238E27FC236}">
                <a16:creationId xmlns:a16="http://schemas.microsoft.com/office/drawing/2014/main" id="{46E661B1-8433-EC48-1B88-43BD75C9A6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96063" y="735013"/>
            <a:ext cx="952500" cy="43338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1179" name="AutoShape 91">
            <a:extLst>
              <a:ext uri="{FF2B5EF4-FFF2-40B4-BE49-F238E27FC236}">
                <a16:creationId xmlns:a16="http://schemas.microsoft.com/office/drawing/2014/main" id="{0209301F-D7D5-BB50-561D-B2B23D00F8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16700" y="603250"/>
            <a:ext cx="692150" cy="24447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1180" name="AutoShape 92">
            <a:extLst>
              <a:ext uri="{FF2B5EF4-FFF2-40B4-BE49-F238E27FC236}">
                <a16:creationId xmlns:a16="http://schemas.microsoft.com/office/drawing/2014/main" id="{ECF57772-AD2F-8321-A95B-66F58A2961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88125" y="1279525"/>
            <a:ext cx="744538" cy="282575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1181" name="Rectangle 93">
            <a:extLst>
              <a:ext uri="{FF2B5EF4-FFF2-40B4-BE49-F238E27FC236}">
                <a16:creationId xmlns:a16="http://schemas.microsoft.com/office/drawing/2014/main" id="{ABBF7FE6-29B6-3C45-7DA2-37569A3BFE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86538" y="1443038"/>
            <a:ext cx="971550" cy="16716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1182" name="AutoShape 94">
            <a:extLst>
              <a:ext uri="{FF2B5EF4-FFF2-40B4-BE49-F238E27FC236}">
                <a16:creationId xmlns:a16="http://schemas.microsoft.com/office/drawing/2014/main" id="{D72B2FEE-F39C-3BD2-57D9-4615F588B8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07175" y="1311275"/>
            <a:ext cx="706438" cy="106362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1183" name="Rectangle 95">
            <a:extLst>
              <a:ext uri="{FF2B5EF4-FFF2-40B4-BE49-F238E27FC236}">
                <a16:creationId xmlns:a16="http://schemas.microsoft.com/office/drawing/2014/main" id="{2FB0E1AF-B89F-FA92-5E26-5DCFD0C537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96063" y="3414713"/>
            <a:ext cx="969962" cy="906462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1184" name="AutoShape 96">
            <a:extLst>
              <a:ext uri="{FF2B5EF4-FFF2-40B4-BE49-F238E27FC236}">
                <a16:creationId xmlns:a16="http://schemas.microsoft.com/office/drawing/2014/main" id="{D40E754E-5D77-90D7-BF95-3E4550FDDB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16700" y="3267075"/>
            <a:ext cx="698500" cy="70643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1185" name="Rectangle 97">
            <a:extLst>
              <a:ext uri="{FF2B5EF4-FFF2-40B4-BE49-F238E27FC236}">
                <a16:creationId xmlns:a16="http://schemas.microsoft.com/office/drawing/2014/main" id="{68FA2B8A-0310-2BB2-21F4-8869C68F79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62813" y="1219200"/>
            <a:ext cx="944562" cy="2413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en-US" sz="1000">
                <a:solidFill>
                  <a:srgbClr val="FFFF00"/>
                </a:solidFill>
                <a:latin typeface="Times" panose="020F07020304040A0204" pitchFamily="34" charset="0"/>
              </a:rPr>
              <a:t>(1000 </a:t>
            </a:r>
            <a:r>
              <a:rPr lang="ru-RU" altLang="en-US" sz="1000">
                <a:solidFill>
                  <a:srgbClr val="FFFF00"/>
                </a:solidFill>
                <a:latin typeface="Times" panose="020F07020304040A0204" pitchFamily="34" charset="0"/>
              </a:rPr>
              <a:t>до Р.Х</a:t>
            </a:r>
            <a:r>
              <a:rPr lang="en-US" altLang="en-US" sz="1000">
                <a:solidFill>
                  <a:srgbClr val="FFFF00"/>
                </a:solidFill>
                <a:latin typeface="Times" panose="020F07020304040A0204" pitchFamily="34" charset="0"/>
              </a:rPr>
              <a:t>.)</a:t>
            </a:r>
          </a:p>
        </p:txBody>
      </p:sp>
      <p:sp>
        <p:nvSpPr>
          <p:cNvPr id="601186" name="Line 98">
            <a:extLst>
              <a:ext uri="{FF2B5EF4-FFF2-40B4-BE49-F238E27FC236}">
                <a16:creationId xmlns:a16="http://schemas.microsoft.com/office/drawing/2014/main" id="{0A750E94-E391-F529-5440-E17A951F1C2E}"/>
              </a:ext>
            </a:extLst>
          </p:cNvPr>
          <p:cNvSpPr>
            <a:spLocks noChangeShapeType="1"/>
          </p:cNvSpPr>
          <p:nvPr/>
        </p:nvSpPr>
        <p:spPr bwMode="auto">
          <a:xfrm>
            <a:off x="6634163" y="93980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1187" name="Line 99">
            <a:extLst>
              <a:ext uri="{FF2B5EF4-FFF2-40B4-BE49-F238E27FC236}">
                <a16:creationId xmlns:a16="http://schemas.microsoft.com/office/drawing/2014/main" id="{F1E08576-BCE8-BC1F-1318-541CFB8FE9A3}"/>
              </a:ext>
            </a:extLst>
          </p:cNvPr>
          <p:cNvSpPr>
            <a:spLocks noChangeShapeType="1"/>
          </p:cNvSpPr>
          <p:nvPr/>
        </p:nvSpPr>
        <p:spPr bwMode="auto">
          <a:xfrm>
            <a:off x="6627813" y="11112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1188" name="Rectangle 100">
            <a:extLst>
              <a:ext uri="{FF2B5EF4-FFF2-40B4-BE49-F238E27FC236}">
                <a16:creationId xmlns:a16="http://schemas.microsoft.com/office/drawing/2014/main" id="{33F010C1-36E2-5FE5-1D66-8F998AE2C9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45300" y="930275"/>
            <a:ext cx="390525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en-US" sz="1000">
                <a:solidFill>
                  <a:srgbClr val="000000"/>
                </a:solidFill>
                <a:latin typeface="Helvetica" pitchFamily="2" charset="0"/>
              </a:rPr>
              <a:t>350</a:t>
            </a:r>
          </a:p>
        </p:txBody>
      </p:sp>
      <p:sp>
        <p:nvSpPr>
          <p:cNvPr id="601189" name="Rectangle 101">
            <a:extLst>
              <a:ext uri="{FF2B5EF4-FFF2-40B4-BE49-F238E27FC236}">
                <a16:creationId xmlns:a16="http://schemas.microsoft.com/office/drawing/2014/main" id="{745B108B-E58B-F0FD-2182-36902C6585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43700" y="762000"/>
            <a:ext cx="579438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1000">
                <a:solidFill>
                  <a:srgbClr val="000000"/>
                </a:solidFill>
                <a:latin typeface="Helvetica" pitchFamily="2" charset="0"/>
              </a:rPr>
              <a:t>Судьи</a:t>
            </a:r>
            <a:endParaRPr lang="en-US" altLang="en-US" sz="10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601190" name="Rectangle 102">
            <a:extLst>
              <a:ext uri="{FF2B5EF4-FFF2-40B4-BE49-F238E27FC236}">
                <a16:creationId xmlns:a16="http://schemas.microsoft.com/office/drawing/2014/main" id="{E1902B48-6C91-9389-5981-A66725FDE5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73838" y="558800"/>
            <a:ext cx="7461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900">
                <a:solidFill>
                  <a:srgbClr val="000000"/>
                </a:solidFill>
                <a:latin typeface="Chicago" charset="0"/>
              </a:rPr>
              <a:t>АНАРХИЯ</a:t>
            </a:r>
            <a:endParaRPr lang="en-US" altLang="en-US" sz="900">
              <a:solidFill>
                <a:srgbClr val="000000"/>
              </a:solidFill>
              <a:latin typeface="Chicago" charset="0"/>
            </a:endParaRPr>
          </a:p>
        </p:txBody>
      </p:sp>
      <p:sp>
        <p:nvSpPr>
          <p:cNvPr id="601191" name="Line 103">
            <a:extLst>
              <a:ext uri="{FF2B5EF4-FFF2-40B4-BE49-F238E27FC236}">
                <a16:creationId xmlns:a16="http://schemas.microsoft.com/office/drawing/2014/main" id="{E2AF40A2-7082-15FA-D07D-D2084AE73D85}"/>
              </a:ext>
            </a:extLst>
          </p:cNvPr>
          <p:cNvSpPr>
            <a:spLocks noChangeShapeType="1"/>
          </p:cNvSpPr>
          <p:nvPr/>
        </p:nvSpPr>
        <p:spPr bwMode="auto">
          <a:xfrm>
            <a:off x="6627813" y="1784350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1192" name="Line 104">
            <a:extLst>
              <a:ext uri="{FF2B5EF4-FFF2-40B4-BE49-F238E27FC236}">
                <a16:creationId xmlns:a16="http://schemas.microsoft.com/office/drawing/2014/main" id="{3B1B6B53-0F1E-7AB7-622E-0C1C37E16BD3}"/>
              </a:ext>
            </a:extLst>
          </p:cNvPr>
          <p:cNvSpPr>
            <a:spLocks noChangeShapeType="1"/>
          </p:cNvSpPr>
          <p:nvPr/>
        </p:nvSpPr>
        <p:spPr bwMode="auto">
          <a:xfrm>
            <a:off x="6615113" y="2482850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1193" name="Line 105">
            <a:extLst>
              <a:ext uri="{FF2B5EF4-FFF2-40B4-BE49-F238E27FC236}">
                <a16:creationId xmlns:a16="http://schemas.microsoft.com/office/drawing/2014/main" id="{18CA0ADF-A72C-2AB8-550C-1B24958A3918}"/>
              </a:ext>
            </a:extLst>
          </p:cNvPr>
          <p:cNvSpPr>
            <a:spLocks noChangeShapeType="1"/>
          </p:cNvSpPr>
          <p:nvPr/>
        </p:nvSpPr>
        <p:spPr bwMode="auto">
          <a:xfrm>
            <a:off x="6615113" y="2660650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1194" name="Rectangle 106">
            <a:extLst>
              <a:ext uri="{FF2B5EF4-FFF2-40B4-BE49-F238E27FC236}">
                <a16:creationId xmlns:a16="http://schemas.microsoft.com/office/drawing/2014/main" id="{CD9C7A93-05AA-FF2A-2095-0F5D306ED1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94475" y="1589088"/>
            <a:ext cx="966788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9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pitchFamily="2" charset="0"/>
              </a:rPr>
              <a:t>РАЗДЕЛЕНИЕ</a:t>
            </a:r>
            <a:endParaRPr lang="en-US" altLang="en-US" sz="90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elvetica" pitchFamily="2" charset="0"/>
            </a:endParaRPr>
          </a:p>
        </p:txBody>
      </p:sp>
      <p:sp>
        <p:nvSpPr>
          <p:cNvPr id="601195" name="Rectangle 107">
            <a:extLst>
              <a:ext uri="{FF2B5EF4-FFF2-40B4-BE49-F238E27FC236}">
                <a16:creationId xmlns:a16="http://schemas.microsoft.com/office/drawing/2014/main" id="{B2762363-45E0-C7E2-8F23-5EE8860C8D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19863" y="1978025"/>
            <a:ext cx="677862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7EC1A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ru-RU" altLang="en-US" sz="800">
                <a:solidFill>
                  <a:srgbClr val="000000"/>
                </a:solidFill>
                <a:latin typeface="Helvetica" pitchFamily="2" charset="0"/>
              </a:rPr>
              <a:t>Израиль</a:t>
            </a:r>
            <a:endParaRPr lang="en-US" altLang="en-US" sz="8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601196" name="Rectangle 108">
            <a:extLst>
              <a:ext uri="{FF2B5EF4-FFF2-40B4-BE49-F238E27FC236}">
                <a16:creationId xmlns:a16="http://schemas.microsoft.com/office/drawing/2014/main" id="{81B66B9D-D0DD-80C7-0E53-6DA4C7282F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0200" y="2143125"/>
            <a:ext cx="752475" cy="211138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en-US" sz="800">
                <a:solidFill>
                  <a:srgbClr val="000000"/>
                </a:solidFill>
                <a:latin typeface="Helvetica" pitchFamily="2" charset="0"/>
              </a:rPr>
              <a:t>10              2</a:t>
            </a:r>
          </a:p>
        </p:txBody>
      </p:sp>
      <p:sp>
        <p:nvSpPr>
          <p:cNvPr id="601197" name="Rectangle 109">
            <a:extLst>
              <a:ext uri="{FF2B5EF4-FFF2-40B4-BE49-F238E27FC236}">
                <a16:creationId xmlns:a16="http://schemas.microsoft.com/office/drawing/2014/main" id="{FADEB19B-B318-C8AD-8ACD-2563411F69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97650" y="2498725"/>
            <a:ext cx="903288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en-US" sz="800">
                <a:solidFill>
                  <a:srgbClr val="000000"/>
                </a:solidFill>
                <a:latin typeface="Helvetica" pitchFamily="2" charset="0"/>
              </a:rPr>
              <a:t> 20-</a:t>
            </a:r>
            <a:r>
              <a:rPr lang="ru-RU" altLang="en-US" sz="800">
                <a:solidFill>
                  <a:srgbClr val="000000"/>
                </a:solidFill>
                <a:latin typeface="Helvetica" pitchFamily="2" charset="0"/>
              </a:rPr>
              <a:t>И</a:t>
            </a:r>
            <a:r>
              <a:rPr lang="en-US" altLang="en-US" sz="800">
                <a:solidFill>
                  <a:srgbClr val="000000"/>
                </a:solidFill>
                <a:latin typeface="Helvetica" pitchFamily="2" charset="0"/>
              </a:rPr>
              <a:t>         20-</a:t>
            </a:r>
            <a:r>
              <a:rPr lang="ru-RU" altLang="en-US" sz="800">
                <a:solidFill>
                  <a:srgbClr val="000000"/>
                </a:solidFill>
                <a:latin typeface="Helvetica" pitchFamily="2" charset="0"/>
              </a:rPr>
              <a:t>Р</a:t>
            </a:r>
            <a:endParaRPr lang="en-US" altLang="en-US" sz="8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601198" name="Rectangle 110">
            <a:extLst>
              <a:ext uri="{FF2B5EF4-FFF2-40B4-BE49-F238E27FC236}">
                <a16:creationId xmlns:a16="http://schemas.microsoft.com/office/drawing/2014/main" id="{853E8146-0396-FE38-AD2F-7A0B68CAC4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15113" y="2689225"/>
            <a:ext cx="866775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en-US" sz="800">
                <a:solidFill>
                  <a:srgbClr val="000000"/>
                </a:solidFill>
                <a:latin typeface="Helvetica" pitchFamily="2" charset="0"/>
              </a:rPr>
              <a:t> 200           350</a:t>
            </a:r>
          </a:p>
        </p:txBody>
      </p:sp>
      <p:sp>
        <p:nvSpPr>
          <p:cNvPr id="601199" name="Rectangle 111">
            <a:extLst>
              <a:ext uri="{FF2B5EF4-FFF2-40B4-BE49-F238E27FC236}">
                <a16:creationId xmlns:a16="http://schemas.microsoft.com/office/drawing/2014/main" id="{1027637B-1216-405D-15C5-B1E3290E2E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80175" y="2854325"/>
            <a:ext cx="1104900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700">
                <a:solidFill>
                  <a:srgbClr val="000000"/>
                </a:solidFill>
                <a:latin typeface="Helvetica" pitchFamily="2" charset="0"/>
              </a:rPr>
              <a:t>   Ассирия</a:t>
            </a:r>
            <a:r>
              <a:rPr lang="ru-RU" altLang="en-US" sz="800">
                <a:solidFill>
                  <a:srgbClr val="000000"/>
                </a:solidFill>
                <a:latin typeface="Helvetica" pitchFamily="2" charset="0"/>
              </a:rPr>
              <a:t>   </a:t>
            </a:r>
            <a:r>
              <a:rPr lang="ru-RU" altLang="en-US" sz="700">
                <a:solidFill>
                  <a:srgbClr val="000000"/>
                </a:solidFill>
                <a:latin typeface="Helvetica" pitchFamily="2" charset="0"/>
              </a:rPr>
              <a:t>Вавилон</a:t>
            </a:r>
            <a:endParaRPr lang="en-US" altLang="en-US" sz="7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601200" name="Line 112">
            <a:extLst>
              <a:ext uri="{FF2B5EF4-FFF2-40B4-BE49-F238E27FC236}">
                <a16:creationId xmlns:a16="http://schemas.microsoft.com/office/drawing/2014/main" id="{EF6275B5-394C-69DB-6CB8-292B19278F98}"/>
              </a:ext>
            </a:extLst>
          </p:cNvPr>
          <p:cNvSpPr>
            <a:spLocks noChangeShapeType="1"/>
          </p:cNvSpPr>
          <p:nvPr/>
        </p:nvSpPr>
        <p:spPr bwMode="auto">
          <a:xfrm>
            <a:off x="6627813" y="2838450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1201" name="Rectangle 113">
            <a:extLst>
              <a:ext uri="{FF2B5EF4-FFF2-40B4-BE49-F238E27FC236}">
                <a16:creationId xmlns:a16="http://schemas.microsoft.com/office/drawing/2014/main" id="{C61207E9-A837-D972-D486-74C0E9CBA9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18288" y="1800225"/>
            <a:ext cx="839787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800">
                <a:solidFill>
                  <a:srgbClr val="000000"/>
                </a:solidFill>
                <a:latin typeface="Helvetica" pitchFamily="2" charset="0"/>
              </a:rPr>
              <a:t>Север       Юг</a:t>
            </a:r>
            <a:endParaRPr lang="en-US" altLang="en-US" sz="8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601202" name="Line 114">
            <a:extLst>
              <a:ext uri="{FF2B5EF4-FFF2-40B4-BE49-F238E27FC236}">
                <a16:creationId xmlns:a16="http://schemas.microsoft.com/office/drawing/2014/main" id="{0DA707F3-E855-5D42-6DED-0A5D667291E0}"/>
              </a:ext>
            </a:extLst>
          </p:cNvPr>
          <p:cNvSpPr>
            <a:spLocks noChangeShapeType="1"/>
          </p:cNvSpPr>
          <p:nvPr/>
        </p:nvSpPr>
        <p:spPr bwMode="auto">
          <a:xfrm>
            <a:off x="6621463" y="3016250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1203" name="Line 115">
            <a:extLst>
              <a:ext uri="{FF2B5EF4-FFF2-40B4-BE49-F238E27FC236}">
                <a16:creationId xmlns:a16="http://schemas.microsoft.com/office/drawing/2014/main" id="{324CF040-CCF1-0523-48C0-F3C3DDD3EB39}"/>
              </a:ext>
            </a:extLst>
          </p:cNvPr>
          <p:cNvSpPr>
            <a:spLocks noChangeShapeType="1"/>
          </p:cNvSpPr>
          <p:nvPr/>
        </p:nvSpPr>
        <p:spPr bwMode="auto">
          <a:xfrm>
            <a:off x="7059613" y="1866900"/>
            <a:ext cx="0" cy="1181100"/>
          </a:xfrm>
          <a:prstGeom prst="line">
            <a:avLst/>
          </a:prstGeom>
          <a:noFill/>
          <a:ln w="508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1204" name="Rectangle 116">
            <a:extLst>
              <a:ext uri="{FF2B5EF4-FFF2-40B4-BE49-F238E27FC236}">
                <a16:creationId xmlns:a16="http://schemas.microsoft.com/office/drawing/2014/main" id="{FF6C06DB-E449-3F8A-A423-8DC0F2D7EC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88125" y="2308225"/>
            <a:ext cx="769938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8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pitchFamily="2" charset="0"/>
              </a:rPr>
              <a:t>   ПРОРОКИ</a:t>
            </a:r>
            <a:endParaRPr lang="en-US" altLang="en-US" sz="80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elvetica" pitchFamily="2" charset="0"/>
            </a:endParaRPr>
          </a:p>
        </p:txBody>
      </p:sp>
      <p:sp>
        <p:nvSpPr>
          <p:cNvPr id="601205" name="Line 117">
            <a:extLst>
              <a:ext uri="{FF2B5EF4-FFF2-40B4-BE49-F238E27FC236}">
                <a16:creationId xmlns:a16="http://schemas.microsoft.com/office/drawing/2014/main" id="{20B16908-DF0F-013F-09C2-E7E460018EA8}"/>
              </a:ext>
            </a:extLst>
          </p:cNvPr>
          <p:cNvSpPr>
            <a:spLocks noChangeShapeType="1"/>
          </p:cNvSpPr>
          <p:nvPr/>
        </p:nvSpPr>
        <p:spPr bwMode="auto">
          <a:xfrm>
            <a:off x="6735763" y="1625600"/>
            <a:ext cx="736600" cy="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1206" name="Rectangle 118">
            <a:extLst>
              <a:ext uri="{FF2B5EF4-FFF2-40B4-BE49-F238E27FC236}">
                <a16:creationId xmlns:a16="http://schemas.microsoft.com/office/drawing/2014/main" id="{61A96CF7-AC7B-F3EE-69C0-9DF8367ABB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48463" y="1441450"/>
            <a:ext cx="630237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900">
                <a:solidFill>
                  <a:srgbClr val="000000"/>
                </a:solidFill>
                <a:latin typeface="Helvetica" pitchFamily="2" charset="0"/>
              </a:rPr>
              <a:t>С</a:t>
            </a:r>
            <a:r>
              <a:rPr lang="en-US" altLang="en-US" sz="900">
                <a:solidFill>
                  <a:srgbClr val="000000"/>
                </a:solidFill>
                <a:latin typeface="Helvetica" pitchFamily="2" charset="0"/>
              </a:rPr>
              <a:t> - </a:t>
            </a:r>
            <a:r>
              <a:rPr lang="ru-RU" altLang="en-US" sz="900">
                <a:solidFill>
                  <a:srgbClr val="000000"/>
                </a:solidFill>
                <a:latin typeface="Helvetica" pitchFamily="2" charset="0"/>
              </a:rPr>
              <a:t>Д</a:t>
            </a:r>
            <a:r>
              <a:rPr lang="en-US" altLang="en-US" sz="900">
                <a:solidFill>
                  <a:srgbClr val="000000"/>
                </a:solidFill>
                <a:latin typeface="Helvetica" pitchFamily="2" charset="0"/>
              </a:rPr>
              <a:t> - </a:t>
            </a:r>
            <a:r>
              <a:rPr lang="ru-RU" altLang="en-US" sz="900">
                <a:solidFill>
                  <a:srgbClr val="000000"/>
                </a:solidFill>
                <a:latin typeface="Helvetica" pitchFamily="2" charset="0"/>
              </a:rPr>
              <a:t>С</a:t>
            </a:r>
            <a:endParaRPr lang="en-US" altLang="en-US" sz="9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601207" name="Line 119">
            <a:extLst>
              <a:ext uri="{FF2B5EF4-FFF2-40B4-BE49-F238E27FC236}">
                <a16:creationId xmlns:a16="http://schemas.microsoft.com/office/drawing/2014/main" id="{7E18EE3B-A4A4-C0E4-234D-3BA5E48AFFB4}"/>
              </a:ext>
            </a:extLst>
          </p:cNvPr>
          <p:cNvSpPr>
            <a:spLocks noChangeShapeType="1"/>
          </p:cNvSpPr>
          <p:nvPr/>
        </p:nvSpPr>
        <p:spPr bwMode="auto">
          <a:xfrm>
            <a:off x="6621463" y="2139950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1208" name="Line 120">
            <a:extLst>
              <a:ext uri="{FF2B5EF4-FFF2-40B4-BE49-F238E27FC236}">
                <a16:creationId xmlns:a16="http://schemas.microsoft.com/office/drawing/2014/main" id="{5E156236-885C-B922-5694-2E560F31B1E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27813" y="2305050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1209" name="Line 121">
            <a:extLst>
              <a:ext uri="{FF2B5EF4-FFF2-40B4-BE49-F238E27FC236}">
                <a16:creationId xmlns:a16="http://schemas.microsoft.com/office/drawing/2014/main" id="{54FF9BB3-C123-BDA0-B7BF-0B137EA972E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27813" y="1962150"/>
            <a:ext cx="873125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1210" name="Rectangle 122">
            <a:extLst>
              <a:ext uri="{FF2B5EF4-FFF2-40B4-BE49-F238E27FC236}">
                <a16:creationId xmlns:a16="http://schemas.microsoft.com/office/drawing/2014/main" id="{CA3658E6-431E-3930-34B2-A93B03B459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80188" y="1263650"/>
            <a:ext cx="836612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ru-RU" altLang="en-US" sz="900">
                <a:solidFill>
                  <a:srgbClr val="000000"/>
                </a:solidFill>
                <a:latin typeface="Chicago" charset="0"/>
              </a:rPr>
              <a:t>ЦАРСТВО</a:t>
            </a:r>
            <a:endParaRPr lang="en-US" altLang="en-US" sz="900">
              <a:solidFill>
                <a:srgbClr val="000000"/>
              </a:solidFill>
              <a:latin typeface="Chicago" charset="0"/>
            </a:endParaRPr>
          </a:p>
        </p:txBody>
      </p:sp>
      <p:sp>
        <p:nvSpPr>
          <p:cNvPr id="601211" name="Rectangle 123">
            <a:extLst>
              <a:ext uri="{FF2B5EF4-FFF2-40B4-BE49-F238E27FC236}">
                <a16:creationId xmlns:a16="http://schemas.microsoft.com/office/drawing/2014/main" id="{92959E91-5CA3-71E8-0E14-6C0542F7EA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08813" y="1978025"/>
            <a:ext cx="569912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7EC1A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altLang="en-US" sz="800">
                <a:solidFill>
                  <a:srgbClr val="000000"/>
                </a:solidFill>
                <a:latin typeface="Helvetica" pitchFamily="2" charset="0"/>
              </a:rPr>
              <a:t>  </a:t>
            </a:r>
            <a:r>
              <a:rPr lang="ru-RU" altLang="en-US" sz="800">
                <a:solidFill>
                  <a:srgbClr val="000000"/>
                </a:solidFill>
                <a:latin typeface="Helvetica" pitchFamily="2" charset="0"/>
              </a:rPr>
              <a:t>Иудея</a:t>
            </a:r>
            <a:endParaRPr lang="en-US" altLang="en-US" sz="8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601212" name="Line 124">
            <a:extLst>
              <a:ext uri="{FF2B5EF4-FFF2-40B4-BE49-F238E27FC236}">
                <a16:creationId xmlns:a16="http://schemas.microsoft.com/office/drawing/2014/main" id="{3C407299-B894-CB75-B09C-0893434797C0}"/>
              </a:ext>
            </a:extLst>
          </p:cNvPr>
          <p:cNvSpPr>
            <a:spLocks noChangeShapeType="1"/>
          </p:cNvSpPr>
          <p:nvPr/>
        </p:nvSpPr>
        <p:spPr bwMode="auto">
          <a:xfrm>
            <a:off x="7046913" y="1797050"/>
            <a:ext cx="19050" cy="520700"/>
          </a:xfrm>
          <a:prstGeom prst="line">
            <a:avLst/>
          </a:prstGeom>
          <a:noFill/>
          <a:ln w="508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1213" name="Line 125">
            <a:extLst>
              <a:ext uri="{FF2B5EF4-FFF2-40B4-BE49-F238E27FC236}">
                <a16:creationId xmlns:a16="http://schemas.microsoft.com/office/drawing/2014/main" id="{FEBDCC07-C376-FBE2-0812-B644E0A3FAE0}"/>
              </a:ext>
            </a:extLst>
          </p:cNvPr>
          <p:cNvSpPr>
            <a:spLocks noChangeShapeType="1"/>
          </p:cNvSpPr>
          <p:nvPr/>
        </p:nvSpPr>
        <p:spPr bwMode="auto">
          <a:xfrm>
            <a:off x="6646863" y="36639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1214" name="Line 126">
            <a:extLst>
              <a:ext uri="{FF2B5EF4-FFF2-40B4-BE49-F238E27FC236}">
                <a16:creationId xmlns:a16="http://schemas.microsoft.com/office/drawing/2014/main" id="{A664E7D3-6D65-C259-CE5A-A7AB84CC6C0A}"/>
              </a:ext>
            </a:extLst>
          </p:cNvPr>
          <p:cNvSpPr>
            <a:spLocks noChangeShapeType="1"/>
          </p:cNvSpPr>
          <p:nvPr/>
        </p:nvSpPr>
        <p:spPr bwMode="auto">
          <a:xfrm>
            <a:off x="6646863" y="38417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1215" name="Rectangle 127">
            <a:extLst>
              <a:ext uri="{FF2B5EF4-FFF2-40B4-BE49-F238E27FC236}">
                <a16:creationId xmlns:a16="http://schemas.microsoft.com/office/drawing/2014/main" id="{7E538FFE-185B-D0E6-71CE-7F89FFC0A1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73850" y="3630613"/>
            <a:ext cx="877888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en-US" sz="1000">
                <a:solidFill>
                  <a:srgbClr val="000000"/>
                </a:solidFill>
                <a:latin typeface="Helvetica" pitchFamily="2" charset="0"/>
              </a:rPr>
              <a:t>3 </a:t>
            </a:r>
            <a:r>
              <a:rPr lang="ru-RU" altLang="en-US" sz="1000">
                <a:solidFill>
                  <a:srgbClr val="000000"/>
                </a:solidFill>
                <a:latin typeface="Helvetica" pitchFamily="2" charset="0"/>
              </a:rPr>
              <a:t>перехода</a:t>
            </a:r>
            <a:endParaRPr lang="en-US" altLang="en-US" sz="10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601216" name="Rectangle 128">
            <a:extLst>
              <a:ext uri="{FF2B5EF4-FFF2-40B4-BE49-F238E27FC236}">
                <a16:creationId xmlns:a16="http://schemas.microsoft.com/office/drawing/2014/main" id="{A29B0718-CF22-0917-664A-6338844C65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53200" y="3848100"/>
            <a:ext cx="1212850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altLang="en-US" sz="800">
                <a:solidFill>
                  <a:srgbClr val="000000"/>
                </a:solidFill>
                <a:latin typeface="Helvetica" pitchFamily="2" charset="0"/>
              </a:rPr>
              <a:t>100 </a:t>
            </a:r>
            <a:r>
              <a:rPr lang="ru-RU" altLang="en-US" sz="800">
                <a:solidFill>
                  <a:srgbClr val="000000"/>
                </a:solidFill>
                <a:latin typeface="Helvetica" pitchFamily="2" charset="0"/>
              </a:rPr>
              <a:t>лет</a:t>
            </a:r>
            <a:r>
              <a:rPr lang="en-US" altLang="en-US" sz="800">
                <a:solidFill>
                  <a:srgbClr val="000000"/>
                </a:solidFill>
                <a:latin typeface="Helvetica" pitchFamily="2" charset="0"/>
              </a:rPr>
              <a:t> / 50,000</a:t>
            </a:r>
          </a:p>
        </p:txBody>
      </p:sp>
      <p:sp>
        <p:nvSpPr>
          <p:cNvPr id="601217" name="Rectangle 129">
            <a:extLst>
              <a:ext uri="{FF2B5EF4-FFF2-40B4-BE49-F238E27FC236}">
                <a16:creationId xmlns:a16="http://schemas.microsoft.com/office/drawing/2014/main" id="{B29E5789-D921-A9EA-1BC1-98ED7F99C7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11950" y="4032250"/>
            <a:ext cx="831850" cy="241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ru-RU" altLang="en-US" sz="1000">
                <a:solidFill>
                  <a:srgbClr val="000000"/>
                </a:solidFill>
                <a:latin typeface="Helvetica" pitchFamily="2" charset="0"/>
              </a:rPr>
              <a:t>З</a:t>
            </a:r>
            <a:r>
              <a:rPr lang="en-US" altLang="en-US" sz="1000">
                <a:solidFill>
                  <a:srgbClr val="000000"/>
                </a:solidFill>
                <a:latin typeface="Helvetica" pitchFamily="2" charset="0"/>
              </a:rPr>
              <a:t> - E - </a:t>
            </a:r>
            <a:r>
              <a:rPr lang="ru-RU" altLang="en-US" sz="1000">
                <a:solidFill>
                  <a:srgbClr val="000000"/>
                </a:solidFill>
                <a:latin typeface="Helvetica" pitchFamily="2" charset="0"/>
              </a:rPr>
              <a:t>Н</a:t>
            </a:r>
            <a:endParaRPr lang="en-US" altLang="en-US" sz="10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601218" name="Rectangle 130">
            <a:extLst>
              <a:ext uri="{FF2B5EF4-FFF2-40B4-BE49-F238E27FC236}">
                <a16:creationId xmlns:a16="http://schemas.microsoft.com/office/drawing/2014/main" id="{E942AD6E-2AB8-CF51-48B2-8FC6ED39F5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16688" y="3222625"/>
            <a:ext cx="852487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7EC26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900">
                <a:solidFill>
                  <a:srgbClr val="000000"/>
                </a:solidFill>
                <a:latin typeface="Chicago" charset="0"/>
              </a:rPr>
              <a:t> ПЛЕНЕНИЕ</a:t>
            </a:r>
            <a:endParaRPr lang="en-US" altLang="en-US" sz="900">
              <a:solidFill>
                <a:srgbClr val="000000"/>
              </a:solidFill>
              <a:latin typeface="Chicago" charset="0"/>
            </a:endParaRPr>
          </a:p>
        </p:txBody>
      </p:sp>
      <p:sp>
        <p:nvSpPr>
          <p:cNvPr id="601219" name="Rectangle 131">
            <a:extLst>
              <a:ext uri="{FF2B5EF4-FFF2-40B4-BE49-F238E27FC236}">
                <a16:creationId xmlns:a16="http://schemas.microsoft.com/office/drawing/2014/main" id="{048572F5-8EB9-C03C-75A6-7480D14292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9725" y="3476625"/>
            <a:ext cx="568325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en-US" sz="1000">
                <a:solidFill>
                  <a:srgbClr val="000000"/>
                </a:solidFill>
                <a:latin typeface="Helvetica" pitchFamily="2" charset="0"/>
              </a:rPr>
              <a:t>70 </a:t>
            </a:r>
            <a:r>
              <a:rPr lang="ru-RU" altLang="en-US" sz="1000">
                <a:solidFill>
                  <a:srgbClr val="000000"/>
                </a:solidFill>
                <a:latin typeface="Helvetica" pitchFamily="2" charset="0"/>
              </a:rPr>
              <a:t>лет</a:t>
            </a:r>
            <a:endParaRPr lang="en-US" altLang="en-US" sz="10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601220" name="Line 132">
            <a:extLst>
              <a:ext uri="{FF2B5EF4-FFF2-40B4-BE49-F238E27FC236}">
                <a16:creationId xmlns:a16="http://schemas.microsoft.com/office/drawing/2014/main" id="{DBCDEBCB-0286-9D5D-F489-762CCE284C47}"/>
              </a:ext>
            </a:extLst>
          </p:cNvPr>
          <p:cNvSpPr>
            <a:spLocks noChangeShapeType="1"/>
          </p:cNvSpPr>
          <p:nvPr/>
        </p:nvSpPr>
        <p:spPr bwMode="auto">
          <a:xfrm>
            <a:off x="6646863" y="42354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1221" name="Line 133">
            <a:extLst>
              <a:ext uri="{FF2B5EF4-FFF2-40B4-BE49-F238E27FC236}">
                <a16:creationId xmlns:a16="http://schemas.microsoft.com/office/drawing/2014/main" id="{E2DB4146-5D37-AA04-41D4-59ABB0B1A8FD}"/>
              </a:ext>
            </a:extLst>
          </p:cNvPr>
          <p:cNvSpPr>
            <a:spLocks noChangeShapeType="1"/>
          </p:cNvSpPr>
          <p:nvPr/>
        </p:nvSpPr>
        <p:spPr bwMode="auto">
          <a:xfrm>
            <a:off x="6646863" y="403860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1222" name="Line 134">
            <a:extLst>
              <a:ext uri="{FF2B5EF4-FFF2-40B4-BE49-F238E27FC236}">
                <a16:creationId xmlns:a16="http://schemas.microsoft.com/office/drawing/2014/main" id="{DEFF7364-145F-44F1-D38D-BC80BD650C22}"/>
              </a:ext>
            </a:extLst>
          </p:cNvPr>
          <p:cNvSpPr>
            <a:spLocks noChangeShapeType="1"/>
          </p:cNvSpPr>
          <p:nvPr/>
        </p:nvSpPr>
        <p:spPr bwMode="auto">
          <a:xfrm>
            <a:off x="6621463" y="1612900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601223" name="Picture 135">
            <a:extLst>
              <a:ext uri="{FF2B5EF4-FFF2-40B4-BE49-F238E27FC236}">
                <a16:creationId xmlns:a16="http://schemas.microsoft.com/office/drawing/2014/main" id="{F60C4937-2EC6-4D46-1C77-4D420962FF2F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9013" y="965200"/>
            <a:ext cx="342900" cy="257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01224" name="Freeform 136">
            <a:extLst>
              <a:ext uri="{FF2B5EF4-FFF2-40B4-BE49-F238E27FC236}">
                <a16:creationId xmlns:a16="http://schemas.microsoft.com/office/drawing/2014/main" id="{94A3E9F4-5D94-C3D1-4BB8-6C6CCB6BB4E4}"/>
              </a:ext>
            </a:extLst>
          </p:cNvPr>
          <p:cNvSpPr>
            <a:spLocks/>
          </p:cNvSpPr>
          <p:nvPr/>
        </p:nvSpPr>
        <p:spPr bwMode="auto">
          <a:xfrm>
            <a:off x="3960813" y="62103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1225" name="Freeform 137">
            <a:extLst>
              <a:ext uri="{FF2B5EF4-FFF2-40B4-BE49-F238E27FC236}">
                <a16:creationId xmlns:a16="http://schemas.microsoft.com/office/drawing/2014/main" id="{BFE915FF-1F06-7EB6-FC62-32F3AA95BF26}"/>
              </a:ext>
            </a:extLst>
          </p:cNvPr>
          <p:cNvSpPr>
            <a:spLocks/>
          </p:cNvSpPr>
          <p:nvPr/>
        </p:nvSpPr>
        <p:spPr bwMode="auto">
          <a:xfrm>
            <a:off x="3960813" y="61722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1226" name="Freeform 138">
            <a:extLst>
              <a:ext uri="{FF2B5EF4-FFF2-40B4-BE49-F238E27FC236}">
                <a16:creationId xmlns:a16="http://schemas.microsoft.com/office/drawing/2014/main" id="{F243737A-1C3E-1A41-9436-5A8BD0D3E3D4}"/>
              </a:ext>
            </a:extLst>
          </p:cNvPr>
          <p:cNvSpPr>
            <a:spLocks/>
          </p:cNvSpPr>
          <p:nvPr/>
        </p:nvSpPr>
        <p:spPr bwMode="auto">
          <a:xfrm>
            <a:off x="3960813" y="60452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1227" name="Freeform 139">
            <a:extLst>
              <a:ext uri="{FF2B5EF4-FFF2-40B4-BE49-F238E27FC236}">
                <a16:creationId xmlns:a16="http://schemas.microsoft.com/office/drawing/2014/main" id="{0534A543-F013-BDEF-34FA-2FB657A39F21}"/>
              </a:ext>
            </a:extLst>
          </p:cNvPr>
          <p:cNvSpPr>
            <a:spLocks/>
          </p:cNvSpPr>
          <p:nvPr/>
        </p:nvSpPr>
        <p:spPr bwMode="auto">
          <a:xfrm>
            <a:off x="3960813" y="59944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11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11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1228" name="Freeform 140">
            <a:extLst>
              <a:ext uri="{FF2B5EF4-FFF2-40B4-BE49-F238E27FC236}">
                <a16:creationId xmlns:a16="http://schemas.microsoft.com/office/drawing/2014/main" id="{C8358BA9-9D38-E843-03B6-7C1FE18B17BA}"/>
              </a:ext>
            </a:extLst>
          </p:cNvPr>
          <p:cNvSpPr>
            <a:spLocks/>
          </p:cNvSpPr>
          <p:nvPr/>
        </p:nvSpPr>
        <p:spPr bwMode="auto">
          <a:xfrm>
            <a:off x="3960813" y="58674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1229" name="Freeform 141">
            <a:extLst>
              <a:ext uri="{FF2B5EF4-FFF2-40B4-BE49-F238E27FC236}">
                <a16:creationId xmlns:a16="http://schemas.microsoft.com/office/drawing/2014/main" id="{3BA5F5F2-D1BF-F9DA-FBB2-52137A5F43A6}"/>
              </a:ext>
            </a:extLst>
          </p:cNvPr>
          <p:cNvSpPr>
            <a:spLocks/>
          </p:cNvSpPr>
          <p:nvPr/>
        </p:nvSpPr>
        <p:spPr bwMode="auto">
          <a:xfrm>
            <a:off x="3960813" y="58293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1230" name="Freeform 142">
            <a:extLst>
              <a:ext uri="{FF2B5EF4-FFF2-40B4-BE49-F238E27FC236}">
                <a16:creationId xmlns:a16="http://schemas.microsoft.com/office/drawing/2014/main" id="{E09C1DBC-9B5B-8269-A7F1-2D585A4EAC4A}"/>
              </a:ext>
            </a:extLst>
          </p:cNvPr>
          <p:cNvSpPr>
            <a:spLocks/>
          </p:cNvSpPr>
          <p:nvPr/>
        </p:nvSpPr>
        <p:spPr bwMode="auto">
          <a:xfrm>
            <a:off x="3960813" y="57023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1231" name="Freeform 143">
            <a:extLst>
              <a:ext uri="{FF2B5EF4-FFF2-40B4-BE49-F238E27FC236}">
                <a16:creationId xmlns:a16="http://schemas.microsoft.com/office/drawing/2014/main" id="{56886CCC-1268-54A8-7B02-BA5B8A85C856}"/>
              </a:ext>
            </a:extLst>
          </p:cNvPr>
          <p:cNvSpPr>
            <a:spLocks/>
          </p:cNvSpPr>
          <p:nvPr/>
        </p:nvSpPr>
        <p:spPr bwMode="auto">
          <a:xfrm>
            <a:off x="3960813" y="56515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11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11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1232" name="Freeform 144">
            <a:extLst>
              <a:ext uri="{FF2B5EF4-FFF2-40B4-BE49-F238E27FC236}">
                <a16:creationId xmlns:a16="http://schemas.microsoft.com/office/drawing/2014/main" id="{3FA83105-9C62-8CF2-6282-A5ED829B6B34}"/>
              </a:ext>
            </a:extLst>
          </p:cNvPr>
          <p:cNvSpPr>
            <a:spLocks/>
          </p:cNvSpPr>
          <p:nvPr/>
        </p:nvSpPr>
        <p:spPr bwMode="auto">
          <a:xfrm>
            <a:off x="3960813" y="54864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1233" name="Freeform 145">
            <a:extLst>
              <a:ext uri="{FF2B5EF4-FFF2-40B4-BE49-F238E27FC236}">
                <a16:creationId xmlns:a16="http://schemas.microsoft.com/office/drawing/2014/main" id="{EC91C11A-74F4-20F2-EB0B-A3A0E32513D3}"/>
              </a:ext>
            </a:extLst>
          </p:cNvPr>
          <p:cNvSpPr>
            <a:spLocks/>
          </p:cNvSpPr>
          <p:nvPr/>
        </p:nvSpPr>
        <p:spPr bwMode="auto">
          <a:xfrm>
            <a:off x="3960813" y="53594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1234" name="Freeform 146">
            <a:extLst>
              <a:ext uri="{FF2B5EF4-FFF2-40B4-BE49-F238E27FC236}">
                <a16:creationId xmlns:a16="http://schemas.microsoft.com/office/drawing/2014/main" id="{2F520349-D5FB-1EC1-CA9C-25B289AF1B91}"/>
              </a:ext>
            </a:extLst>
          </p:cNvPr>
          <p:cNvSpPr>
            <a:spLocks/>
          </p:cNvSpPr>
          <p:nvPr/>
        </p:nvSpPr>
        <p:spPr bwMode="auto">
          <a:xfrm>
            <a:off x="3960813" y="53213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1235" name="Freeform 147">
            <a:extLst>
              <a:ext uri="{FF2B5EF4-FFF2-40B4-BE49-F238E27FC236}">
                <a16:creationId xmlns:a16="http://schemas.microsoft.com/office/drawing/2014/main" id="{1B569E16-3692-BAE1-389E-32E4C569367C}"/>
              </a:ext>
            </a:extLst>
          </p:cNvPr>
          <p:cNvSpPr>
            <a:spLocks/>
          </p:cNvSpPr>
          <p:nvPr/>
        </p:nvSpPr>
        <p:spPr bwMode="auto">
          <a:xfrm>
            <a:off x="3960813" y="51943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1236" name="Freeform 148">
            <a:extLst>
              <a:ext uri="{FF2B5EF4-FFF2-40B4-BE49-F238E27FC236}">
                <a16:creationId xmlns:a16="http://schemas.microsoft.com/office/drawing/2014/main" id="{50263D08-206F-592B-D6A2-6D70EBB021E4}"/>
              </a:ext>
            </a:extLst>
          </p:cNvPr>
          <p:cNvSpPr>
            <a:spLocks/>
          </p:cNvSpPr>
          <p:nvPr/>
        </p:nvSpPr>
        <p:spPr bwMode="auto">
          <a:xfrm>
            <a:off x="3960813" y="51435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11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11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1237" name="Freeform 149">
            <a:extLst>
              <a:ext uri="{FF2B5EF4-FFF2-40B4-BE49-F238E27FC236}">
                <a16:creationId xmlns:a16="http://schemas.microsoft.com/office/drawing/2014/main" id="{289F7592-13D1-65B6-BA1E-90ABE821F46E}"/>
              </a:ext>
            </a:extLst>
          </p:cNvPr>
          <p:cNvSpPr>
            <a:spLocks/>
          </p:cNvSpPr>
          <p:nvPr/>
        </p:nvSpPr>
        <p:spPr bwMode="auto">
          <a:xfrm>
            <a:off x="3960813" y="50165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1238" name="Freeform 150">
            <a:extLst>
              <a:ext uri="{FF2B5EF4-FFF2-40B4-BE49-F238E27FC236}">
                <a16:creationId xmlns:a16="http://schemas.microsoft.com/office/drawing/2014/main" id="{A45F4874-4D52-104A-300E-82F2E42FA90B}"/>
              </a:ext>
            </a:extLst>
          </p:cNvPr>
          <p:cNvSpPr>
            <a:spLocks/>
          </p:cNvSpPr>
          <p:nvPr/>
        </p:nvSpPr>
        <p:spPr bwMode="auto">
          <a:xfrm>
            <a:off x="3960813" y="49784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1239" name="Freeform 151">
            <a:extLst>
              <a:ext uri="{FF2B5EF4-FFF2-40B4-BE49-F238E27FC236}">
                <a16:creationId xmlns:a16="http://schemas.microsoft.com/office/drawing/2014/main" id="{21C85625-70F2-C427-DB33-7F46CA051805}"/>
              </a:ext>
            </a:extLst>
          </p:cNvPr>
          <p:cNvSpPr>
            <a:spLocks/>
          </p:cNvSpPr>
          <p:nvPr/>
        </p:nvSpPr>
        <p:spPr bwMode="auto">
          <a:xfrm>
            <a:off x="3960813" y="48514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1240" name="Freeform 152">
            <a:extLst>
              <a:ext uri="{FF2B5EF4-FFF2-40B4-BE49-F238E27FC236}">
                <a16:creationId xmlns:a16="http://schemas.microsoft.com/office/drawing/2014/main" id="{2AF1F745-0D1A-3497-EDAE-8EB8615C8C3A}"/>
              </a:ext>
            </a:extLst>
          </p:cNvPr>
          <p:cNvSpPr>
            <a:spLocks/>
          </p:cNvSpPr>
          <p:nvPr/>
        </p:nvSpPr>
        <p:spPr bwMode="auto">
          <a:xfrm>
            <a:off x="3960813" y="48006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11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11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1241" name="Freeform 153">
            <a:extLst>
              <a:ext uri="{FF2B5EF4-FFF2-40B4-BE49-F238E27FC236}">
                <a16:creationId xmlns:a16="http://schemas.microsoft.com/office/drawing/2014/main" id="{049F6E5E-1E9A-C9EE-95A7-B8567A9DDD95}"/>
              </a:ext>
            </a:extLst>
          </p:cNvPr>
          <p:cNvSpPr>
            <a:spLocks/>
          </p:cNvSpPr>
          <p:nvPr/>
        </p:nvSpPr>
        <p:spPr bwMode="auto">
          <a:xfrm>
            <a:off x="3960813" y="46736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1242" name="Freeform 154">
            <a:extLst>
              <a:ext uri="{FF2B5EF4-FFF2-40B4-BE49-F238E27FC236}">
                <a16:creationId xmlns:a16="http://schemas.microsoft.com/office/drawing/2014/main" id="{24E6BEB4-CB3C-E529-96F8-737BDE14E785}"/>
              </a:ext>
            </a:extLst>
          </p:cNvPr>
          <p:cNvSpPr>
            <a:spLocks/>
          </p:cNvSpPr>
          <p:nvPr/>
        </p:nvSpPr>
        <p:spPr bwMode="auto">
          <a:xfrm>
            <a:off x="3960813" y="46355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1243" name="Freeform 155">
            <a:extLst>
              <a:ext uri="{FF2B5EF4-FFF2-40B4-BE49-F238E27FC236}">
                <a16:creationId xmlns:a16="http://schemas.microsoft.com/office/drawing/2014/main" id="{C6C531A3-537A-A096-5771-6D86BC51B9D6}"/>
              </a:ext>
            </a:extLst>
          </p:cNvPr>
          <p:cNvSpPr>
            <a:spLocks/>
          </p:cNvSpPr>
          <p:nvPr/>
        </p:nvSpPr>
        <p:spPr bwMode="auto">
          <a:xfrm>
            <a:off x="3960813" y="45085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1244" name="Freeform 156">
            <a:extLst>
              <a:ext uri="{FF2B5EF4-FFF2-40B4-BE49-F238E27FC236}">
                <a16:creationId xmlns:a16="http://schemas.microsoft.com/office/drawing/2014/main" id="{2606B27C-B561-42A3-E391-49AB9813E017}"/>
              </a:ext>
            </a:extLst>
          </p:cNvPr>
          <p:cNvSpPr>
            <a:spLocks/>
          </p:cNvSpPr>
          <p:nvPr/>
        </p:nvSpPr>
        <p:spPr bwMode="auto">
          <a:xfrm>
            <a:off x="3960813" y="44704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1245" name="Freeform 157">
            <a:extLst>
              <a:ext uri="{FF2B5EF4-FFF2-40B4-BE49-F238E27FC236}">
                <a16:creationId xmlns:a16="http://schemas.microsoft.com/office/drawing/2014/main" id="{18D44929-A12C-B41C-9211-B5D3430DD9B2}"/>
              </a:ext>
            </a:extLst>
          </p:cNvPr>
          <p:cNvSpPr>
            <a:spLocks/>
          </p:cNvSpPr>
          <p:nvPr/>
        </p:nvSpPr>
        <p:spPr bwMode="auto">
          <a:xfrm>
            <a:off x="3960813" y="43434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1246" name="Freeform 158">
            <a:extLst>
              <a:ext uri="{FF2B5EF4-FFF2-40B4-BE49-F238E27FC236}">
                <a16:creationId xmlns:a16="http://schemas.microsoft.com/office/drawing/2014/main" id="{914F2AA1-027F-6425-2472-F016237FFCFA}"/>
              </a:ext>
            </a:extLst>
          </p:cNvPr>
          <p:cNvSpPr>
            <a:spLocks/>
          </p:cNvSpPr>
          <p:nvPr/>
        </p:nvSpPr>
        <p:spPr bwMode="auto">
          <a:xfrm>
            <a:off x="3960813" y="42926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11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11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1247" name="Freeform 159">
            <a:extLst>
              <a:ext uri="{FF2B5EF4-FFF2-40B4-BE49-F238E27FC236}">
                <a16:creationId xmlns:a16="http://schemas.microsoft.com/office/drawing/2014/main" id="{F581BB96-44AB-0FA3-6721-655D74EA21B0}"/>
              </a:ext>
            </a:extLst>
          </p:cNvPr>
          <p:cNvSpPr>
            <a:spLocks/>
          </p:cNvSpPr>
          <p:nvPr/>
        </p:nvSpPr>
        <p:spPr bwMode="auto">
          <a:xfrm>
            <a:off x="3960813" y="41656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1248" name="Freeform 160">
            <a:extLst>
              <a:ext uri="{FF2B5EF4-FFF2-40B4-BE49-F238E27FC236}">
                <a16:creationId xmlns:a16="http://schemas.microsoft.com/office/drawing/2014/main" id="{FED866E8-0993-A578-4C28-90D4D140865D}"/>
              </a:ext>
            </a:extLst>
          </p:cNvPr>
          <p:cNvSpPr>
            <a:spLocks/>
          </p:cNvSpPr>
          <p:nvPr/>
        </p:nvSpPr>
        <p:spPr bwMode="auto">
          <a:xfrm>
            <a:off x="3960813" y="41275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1249" name="Freeform 161">
            <a:extLst>
              <a:ext uri="{FF2B5EF4-FFF2-40B4-BE49-F238E27FC236}">
                <a16:creationId xmlns:a16="http://schemas.microsoft.com/office/drawing/2014/main" id="{6D4179FD-F41E-E298-C867-E44F9ADC455C}"/>
              </a:ext>
            </a:extLst>
          </p:cNvPr>
          <p:cNvSpPr>
            <a:spLocks/>
          </p:cNvSpPr>
          <p:nvPr/>
        </p:nvSpPr>
        <p:spPr bwMode="auto">
          <a:xfrm>
            <a:off x="3960813" y="40005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1250" name="Freeform 162">
            <a:extLst>
              <a:ext uri="{FF2B5EF4-FFF2-40B4-BE49-F238E27FC236}">
                <a16:creationId xmlns:a16="http://schemas.microsoft.com/office/drawing/2014/main" id="{FA6738D4-3F1C-AD53-7D04-993F0C52C98D}"/>
              </a:ext>
            </a:extLst>
          </p:cNvPr>
          <p:cNvSpPr>
            <a:spLocks/>
          </p:cNvSpPr>
          <p:nvPr/>
        </p:nvSpPr>
        <p:spPr bwMode="auto">
          <a:xfrm>
            <a:off x="3960813" y="39497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11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11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1251" name="Freeform 163">
            <a:extLst>
              <a:ext uri="{FF2B5EF4-FFF2-40B4-BE49-F238E27FC236}">
                <a16:creationId xmlns:a16="http://schemas.microsoft.com/office/drawing/2014/main" id="{CE72241C-6CC4-D566-9A33-AB31B609A722}"/>
              </a:ext>
            </a:extLst>
          </p:cNvPr>
          <p:cNvSpPr>
            <a:spLocks/>
          </p:cNvSpPr>
          <p:nvPr/>
        </p:nvSpPr>
        <p:spPr bwMode="auto">
          <a:xfrm>
            <a:off x="3960813" y="38227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1252" name="Freeform 164">
            <a:extLst>
              <a:ext uri="{FF2B5EF4-FFF2-40B4-BE49-F238E27FC236}">
                <a16:creationId xmlns:a16="http://schemas.microsoft.com/office/drawing/2014/main" id="{D05F66B5-D885-650E-C1CF-86010437DD49}"/>
              </a:ext>
            </a:extLst>
          </p:cNvPr>
          <p:cNvSpPr>
            <a:spLocks/>
          </p:cNvSpPr>
          <p:nvPr/>
        </p:nvSpPr>
        <p:spPr bwMode="auto">
          <a:xfrm>
            <a:off x="3960813" y="37846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1253" name="Freeform 165">
            <a:extLst>
              <a:ext uri="{FF2B5EF4-FFF2-40B4-BE49-F238E27FC236}">
                <a16:creationId xmlns:a16="http://schemas.microsoft.com/office/drawing/2014/main" id="{D6DA448D-2FA9-7AB2-F966-40CB71D74D92}"/>
              </a:ext>
            </a:extLst>
          </p:cNvPr>
          <p:cNvSpPr>
            <a:spLocks/>
          </p:cNvSpPr>
          <p:nvPr/>
        </p:nvSpPr>
        <p:spPr bwMode="auto">
          <a:xfrm>
            <a:off x="3960813" y="36576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1254" name="Freeform 166">
            <a:extLst>
              <a:ext uri="{FF2B5EF4-FFF2-40B4-BE49-F238E27FC236}">
                <a16:creationId xmlns:a16="http://schemas.microsoft.com/office/drawing/2014/main" id="{53EF8BC0-6A0C-A6E9-FECB-CF1D58C8822E}"/>
              </a:ext>
            </a:extLst>
          </p:cNvPr>
          <p:cNvSpPr>
            <a:spLocks/>
          </p:cNvSpPr>
          <p:nvPr/>
        </p:nvSpPr>
        <p:spPr bwMode="auto">
          <a:xfrm>
            <a:off x="3960813" y="36195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1255" name="Freeform 167">
            <a:extLst>
              <a:ext uri="{FF2B5EF4-FFF2-40B4-BE49-F238E27FC236}">
                <a16:creationId xmlns:a16="http://schemas.microsoft.com/office/drawing/2014/main" id="{2C3EEC4E-023B-7225-B8A7-9F3D72823A6B}"/>
              </a:ext>
            </a:extLst>
          </p:cNvPr>
          <p:cNvSpPr>
            <a:spLocks/>
          </p:cNvSpPr>
          <p:nvPr/>
        </p:nvSpPr>
        <p:spPr bwMode="auto">
          <a:xfrm>
            <a:off x="3960813" y="34925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1256" name="Freeform 168">
            <a:extLst>
              <a:ext uri="{FF2B5EF4-FFF2-40B4-BE49-F238E27FC236}">
                <a16:creationId xmlns:a16="http://schemas.microsoft.com/office/drawing/2014/main" id="{C1E762A8-3C5E-5009-6F74-59CC3B43C187}"/>
              </a:ext>
            </a:extLst>
          </p:cNvPr>
          <p:cNvSpPr>
            <a:spLocks/>
          </p:cNvSpPr>
          <p:nvPr/>
        </p:nvSpPr>
        <p:spPr bwMode="auto">
          <a:xfrm>
            <a:off x="3960813" y="34417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11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11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1257" name="Freeform 169">
            <a:extLst>
              <a:ext uri="{FF2B5EF4-FFF2-40B4-BE49-F238E27FC236}">
                <a16:creationId xmlns:a16="http://schemas.microsoft.com/office/drawing/2014/main" id="{3FC9A8E2-8304-378E-90DD-8D0F9D5709D5}"/>
              </a:ext>
            </a:extLst>
          </p:cNvPr>
          <p:cNvSpPr>
            <a:spLocks/>
          </p:cNvSpPr>
          <p:nvPr/>
        </p:nvSpPr>
        <p:spPr bwMode="auto">
          <a:xfrm>
            <a:off x="3960813" y="33147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1258" name="Freeform 170">
            <a:extLst>
              <a:ext uri="{FF2B5EF4-FFF2-40B4-BE49-F238E27FC236}">
                <a16:creationId xmlns:a16="http://schemas.microsoft.com/office/drawing/2014/main" id="{0E852226-6B86-CEA7-C73F-43F6A26F7A1A}"/>
              </a:ext>
            </a:extLst>
          </p:cNvPr>
          <p:cNvSpPr>
            <a:spLocks/>
          </p:cNvSpPr>
          <p:nvPr/>
        </p:nvSpPr>
        <p:spPr bwMode="auto">
          <a:xfrm>
            <a:off x="3960813" y="32766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1259" name="Freeform 171">
            <a:extLst>
              <a:ext uri="{FF2B5EF4-FFF2-40B4-BE49-F238E27FC236}">
                <a16:creationId xmlns:a16="http://schemas.microsoft.com/office/drawing/2014/main" id="{5F4450B6-5810-609F-699E-D5F9D0F9FB2A}"/>
              </a:ext>
            </a:extLst>
          </p:cNvPr>
          <p:cNvSpPr>
            <a:spLocks/>
          </p:cNvSpPr>
          <p:nvPr/>
        </p:nvSpPr>
        <p:spPr bwMode="auto">
          <a:xfrm>
            <a:off x="3960813" y="31496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1260" name="Freeform 172">
            <a:extLst>
              <a:ext uri="{FF2B5EF4-FFF2-40B4-BE49-F238E27FC236}">
                <a16:creationId xmlns:a16="http://schemas.microsoft.com/office/drawing/2014/main" id="{0153F085-A1B3-6509-C6FE-42301C1EABF9}"/>
              </a:ext>
            </a:extLst>
          </p:cNvPr>
          <p:cNvSpPr>
            <a:spLocks/>
          </p:cNvSpPr>
          <p:nvPr/>
        </p:nvSpPr>
        <p:spPr bwMode="auto">
          <a:xfrm>
            <a:off x="3960813" y="30988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11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11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1261" name="Freeform 173">
            <a:extLst>
              <a:ext uri="{FF2B5EF4-FFF2-40B4-BE49-F238E27FC236}">
                <a16:creationId xmlns:a16="http://schemas.microsoft.com/office/drawing/2014/main" id="{DF642041-1414-2033-2A69-9587F42F4CB9}"/>
              </a:ext>
            </a:extLst>
          </p:cNvPr>
          <p:cNvSpPr>
            <a:spLocks/>
          </p:cNvSpPr>
          <p:nvPr/>
        </p:nvSpPr>
        <p:spPr bwMode="auto">
          <a:xfrm>
            <a:off x="3960813" y="29718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1262" name="Freeform 174">
            <a:extLst>
              <a:ext uri="{FF2B5EF4-FFF2-40B4-BE49-F238E27FC236}">
                <a16:creationId xmlns:a16="http://schemas.microsoft.com/office/drawing/2014/main" id="{3042E7B4-1F79-E937-44F5-4800BEE62572}"/>
              </a:ext>
            </a:extLst>
          </p:cNvPr>
          <p:cNvSpPr>
            <a:spLocks/>
          </p:cNvSpPr>
          <p:nvPr/>
        </p:nvSpPr>
        <p:spPr bwMode="auto">
          <a:xfrm>
            <a:off x="3960813" y="29337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1263" name="Freeform 175">
            <a:extLst>
              <a:ext uri="{FF2B5EF4-FFF2-40B4-BE49-F238E27FC236}">
                <a16:creationId xmlns:a16="http://schemas.microsoft.com/office/drawing/2014/main" id="{F19BB394-9DA4-516E-41E8-1619A6527BB0}"/>
              </a:ext>
            </a:extLst>
          </p:cNvPr>
          <p:cNvSpPr>
            <a:spLocks/>
          </p:cNvSpPr>
          <p:nvPr/>
        </p:nvSpPr>
        <p:spPr bwMode="auto">
          <a:xfrm>
            <a:off x="3960813" y="28067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1264" name="Freeform 176">
            <a:extLst>
              <a:ext uri="{FF2B5EF4-FFF2-40B4-BE49-F238E27FC236}">
                <a16:creationId xmlns:a16="http://schemas.microsoft.com/office/drawing/2014/main" id="{9841F749-B00D-88B5-4057-996B1B844375}"/>
              </a:ext>
            </a:extLst>
          </p:cNvPr>
          <p:cNvSpPr>
            <a:spLocks/>
          </p:cNvSpPr>
          <p:nvPr/>
        </p:nvSpPr>
        <p:spPr bwMode="auto">
          <a:xfrm>
            <a:off x="3960813" y="27559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11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11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1265" name="Freeform 177">
            <a:extLst>
              <a:ext uri="{FF2B5EF4-FFF2-40B4-BE49-F238E27FC236}">
                <a16:creationId xmlns:a16="http://schemas.microsoft.com/office/drawing/2014/main" id="{3C3A930C-596D-0018-2980-5823576D28C9}"/>
              </a:ext>
            </a:extLst>
          </p:cNvPr>
          <p:cNvSpPr>
            <a:spLocks/>
          </p:cNvSpPr>
          <p:nvPr/>
        </p:nvSpPr>
        <p:spPr bwMode="auto">
          <a:xfrm>
            <a:off x="3960813" y="26289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1266" name="Freeform 178">
            <a:extLst>
              <a:ext uri="{FF2B5EF4-FFF2-40B4-BE49-F238E27FC236}">
                <a16:creationId xmlns:a16="http://schemas.microsoft.com/office/drawing/2014/main" id="{0E682B8D-5F46-B18E-8306-8336B3B05C30}"/>
              </a:ext>
            </a:extLst>
          </p:cNvPr>
          <p:cNvSpPr>
            <a:spLocks/>
          </p:cNvSpPr>
          <p:nvPr/>
        </p:nvSpPr>
        <p:spPr bwMode="auto">
          <a:xfrm>
            <a:off x="3960813" y="25908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1267" name="Freeform 179">
            <a:extLst>
              <a:ext uri="{FF2B5EF4-FFF2-40B4-BE49-F238E27FC236}">
                <a16:creationId xmlns:a16="http://schemas.microsoft.com/office/drawing/2014/main" id="{FAC9752F-8DD7-5866-0DF3-155AB356B273}"/>
              </a:ext>
            </a:extLst>
          </p:cNvPr>
          <p:cNvSpPr>
            <a:spLocks/>
          </p:cNvSpPr>
          <p:nvPr/>
        </p:nvSpPr>
        <p:spPr bwMode="auto">
          <a:xfrm>
            <a:off x="3960813" y="24638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1268" name="Freeform 180">
            <a:extLst>
              <a:ext uri="{FF2B5EF4-FFF2-40B4-BE49-F238E27FC236}">
                <a16:creationId xmlns:a16="http://schemas.microsoft.com/office/drawing/2014/main" id="{905CD4AA-A69F-AACE-0FF6-954B5E071FA4}"/>
              </a:ext>
            </a:extLst>
          </p:cNvPr>
          <p:cNvSpPr>
            <a:spLocks/>
          </p:cNvSpPr>
          <p:nvPr/>
        </p:nvSpPr>
        <p:spPr bwMode="auto">
          <a:xfrm>
            <a:off x="3960813" y="24257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1269" name="Freeform 181">
            <a:extLst>
              <a:ext uri="{FF2B5EF4-FFF2-40B4-BE49-F238E27FC236}">
                <a16:creationId xmlns:a16="http://schemas.microsoft.com/office/drawing/2014/main" id="{1DD65DA7-6FC6-C7A4-0C93-AC008E0B1C69}"/>
              </a:ext>
            </a:extLst>
          </p:cNvPr>
          <p:cNvSpPr>
            <a:spLocks/>
          </p:cNvSpPr>
          <p:nvPr/>
        </p:nvSpPr>
        <p:spPr bwMode="auto">
          <a:xfrm>
            <a:off x="3960813" y="22987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1270" name="Freeform 182">
            <a:extLst>
              <a:ext uri="{FF2B5EF4-FFF2-40B4-BE49-F238E27FC236}">
                <a16:creationId xmlns:a16="http://schemas.microsoft.com/office/drawing/2014/main" id="{DE7CD1D1-D67E-4411-FB4D-A92690AEC49C}"/>
              </a:ext>
            </a:extLst>
          </p:cNvPr>
          <p:cNvSpPr>
            <a:spLocks/>
          </p:cNvSpPr>
          <p:nvPr/>
        </p:nvSpPr>
        <p:spPr bwMode="auto">
          <a:xfrm>
            <a:off x="3960813" y="22479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11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11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1271" name="Freeform 183">
            <a:extLst>
              <a:ext uri="{FF2B5EF4-FFF2-40B4-BE49-F238E27FC236}">
                <a16:creationId xmlns:a16="http://schemas.microsoft.com/office/drawing/2014/main" id="{B54341EB-FF32-1CC6-ADAA-ADB438DCB665}"/>
              </a:ext>
            </a:extLst>
          </p:cNvPr>
          <p:cNvSpPr>
            <a:spLocks/>
          </p:cNvSpPr>
          <p:nvPr/>
        </p:nvSpPr>
        <p:spPr bwMode="auto">
          <a:xfrm>
            <a:off x="3960813" y="21209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601272" name="Picture 184">
            <a:extLst>
              <a:ext uri="{FF2B5EF4-FFF2-40B4-BE49-F238E27FC236}">
                <a16:creationId xmlns:a16="http://schemas.microsoft.com/office/drawing/2014/main" id="{0EA08E8E-AA70-1D30-0A22-3BA538135B9B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7913" y="3022600"/>
            <a:ext cx="342900" cy="193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01273" name="Line 185">
            <a:extLst>
              <a:ext uri="{FF2B5EF4-FFF2-40B4-BE49-F238E27FC236}">
                <a16:creationId xmlns:a16="http://schemas.microsoft.com/office/drawing/2014/main" id="{B83179E4-8622-7E3C-4820-A6AC5A49166D}"/>
              </a:ext>
            </a:extLst>
          </p:cNvPr>
          <p:cNvSpPr>
            <a:spLocks noChangeShapeType="1"/>
          </p:cNvSpPr>
          <p:nvPr/>
        </p:nvSpPr>
        <p:spPr bwMode="auto">
          <a:xfrm>
            <a:off x="6615113" y="1447800"/>
            <a:ext cx="7366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0FF63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1274" name="Rectangle 186">
            <a:extLst>
              <a:ext uri="{FF2B5EF4-FFF2-40B4-BE49-F238E27FC236}">
                <a16:creationId xmlns:a16="http://schemas.microsoft.com/office/drawing/2014/main" id="{910965CF-D6CE-703E-5AD1-10A76184B6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8475" y="434975"/>
            <a:ext cx="219075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en-US" sz="1200">
                <a:solidFill>
                  <a:srgbClr val="000000"/>
                </a:solidFill>
                <a:latin typeface="Times" panose="020F07020304040A0204" pitchFamily="34" charset="0"/>
              </a:rPr>
              <a:t> </a:t>
            </a:r>
          </a:p>
        </p:txBody>
      </p:sp>
      <p:sp>
        <p:nvSpPr>
          <p:cNvPr id="601275" name="Rectangle 187">
            <a:extLst>
              <a:ext uri="{FF2B5EF4-FFF2-40B4-BE49-F238E27FC236}">
                <a16:creationId xmlns:a16="http://schemas.microsoft.com/office/drawing/2014/main" id="{64577B6A-1DD6-DFCE-5B1E-3827AE0884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89288" y="433388"/>
            <a:ext cx="2603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1276" name="Rectangle 188">
            <a:extLst>
              <a:ext uri="{FF2B5EF4-FFF2-40B4-BE49-F238E27FC236}">
                <a16:creationId xmlns:a16="http://schemas.microsoft.com/office/drawing/2014/main" id="{ED4393D1-AA7B-08F3-375C-701CE03635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1488" y="20638"/>
            <a:ext cx="3257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1277" name="Rectangle 189">
            <a:extLst>
              <a:ext uri="{FF2B5EF4-FFF2-40B4-BE49-F238E27FC236}">
                <a16:creationId xmlns:a16="http://schemas.microsoft.com/office/drawing/2014/main" id="{8AAC6442-7367-9E0F-90AB-9859383C0C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84688" y="295275"/>
            <a:ext cx="28416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1278" name="Rectangle 190">
            <a:extLst>
              <a:ext uri="{FF2B5EF4-FFF2-40B4-BE49-F238E27FC236}">
                <a16:creationId xmlns:a16="http://schemas.microsoft.com/office/drawing/2014/main" id="{30D95A12-FC67-249E-5F23-ABED31CF57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0188" y="519113"/>
            <a:ext cx="76676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1279" name="Rectangle 191">
            <a:extLst>
              <a:ext uri="{FF2B5EF4-FFF2-40B4-BE49-F238E27FC236}">
                <a16:creationId xmlns:a16="http://schemas.microsoft.com/office/drawing/2014/main" id="{47CB7C82-A542-94CC-3254-504CF9485F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94388" y="519113"/>
            <a:ext cx="13906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1280" name="Rectangle 192">
            <a:extLst>
              <a:ext uri="{FF2B5EF4-FFF2-40B4-BE49-F238E27FC236}">
                <a16:creationId xmlns:a16="http://schemas.microsoft.com/office/drawing/2014/main" id="{41BDD3C1-EE13-4A20-A399-77BB4A3C7F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8875" y="4462463"/>
            <a:ext cx="350838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en-US" sz="2400">
                <a:solidFill>
                  <a:srgbClr val="000000"/>
                </a:solidFill>
                <a:latin typeface="Times" panose="020F07020304040A0204" pitchFamily="34" charset="0"/>
              </a:rPr>
              <a:t>S</a:t>
            </a:r>
          </a:p>
        </p:txBody>
      </p:sp>
      <p:sp>
        <p:nvSpPr>
          <p:cNvPr id="601281" name="Rectangle 193">
            <a:extLst>
              <a:ext uri="{FF2B5EF4-FFF2-40B4-BE49-F238E27FC236}">
                <a16:creationId xmlns:a16="http://schemas.microsoft.com/office/drawing/2014/main" id="{909E5645-ECF9-93E8-3370-75E38FEE60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2188" y="2355850"/>
            <a:ext cx="2652712" cy="9112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5400" b="0">
                <a:solidFill>
                  <a:srgbClr val="FAFD00"/>
                </a:solidFill>
                <a:latin typeface="Times" panose="020F07020304040A0204" pitchFamily="34" charset="0"/>
              </a:rPr>
              <a:t>C 7 </a:t>
            </a:r>
            <a:r>
              <a:rPr lang="ru-RU" altLang="en-US" sz="5400" b="0">
                <a:solidFill>
                  <a:srgbClr val="FAFD00"/>
                </a:solidFill>
                <a:latin typeface="Times" panose="020F07020304040A0204" pitchFamily="34" charset="0"/>
              </a:rPr>
              <a:t>М</a:t>
            </a:r>
            <a:r>
              <a:rPr lang="en-US" altLang="en-US" sz="5400" b="0">
                <a:solidFill>
                  <a:srgbClr val="FAFD00"/>
                </a:solidFill>
                <a:latin typeface="Times" panose="020F07020304040A0204" pitchFamily="34" charset="0"/>
              </a:rPr>
              <a:t> </a:t>
            </a:r>
            <a:r>
              <a:rPr lang="ru-RU" altLang="en-US" sz="5400" b="0">
                <a:solidFill>
                  <a:srgbClr val="FAFD00"/>
                </a:solidFill>
                <a:latin typeface="Times" panose="020F07020304040A0204" pitchFamily="34" charset="0"/>
              </a:rPr>
              <a:t>И</a:t>
            </a:r>
            <a:r>
              <a:rPr lang="en-US" altLang="en-US" sz="5400" b="0">
                <a:solidFill>
                  <a:srgbClr val="FAFD00"/>
                </a:solidFill>
                <a:latin typeface="Times" panose="020F07020304040A0204" pitchFamily="34" charset="0"/>
              </a:rPr>
              <a:t> </a:t>
            </a:r>
          </a:p>
        </p:txBody>
      </p:sp>
      <p:sp>
        <p:nvSpPr>
          <p:cNvPr id="601283" name="Rectangle 195">
            <a:extLst>
              <a:ext uri="{FF2B5EF4-FFF2-40B4-BE49-F238E27FC236}">
                <a16:creationId xmlns:a16="http://schemas.microsoft.com/office/drawing/2014/main" id="{FC7EF66B-54A9-62A7-51C7-6319AA49DD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5488" y="3506788"/>
            <a:ext cx="3463925" cy="9112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5400" b="0">
                <a:solidFill>
                  <a:srgbClr val="00FF00"/>
                </a:solidFill>
                <a:latin typeface="Times" panose="020F07020304040A0204" pitchFamily="34" charset="0"/>
              </a:rPr>
              <a:t>7 = 4 + 3 </a:t>
            </a:r>
          </a:p>
        </p:txBody>
      </p:sp>
      <p:sp>
        <p:nvSpPr>
          <p:cNvPr id="601285" name="Rectangle 197">
            <a:extLst>
              <a:ext uri="{FF2B5EF4-FFF2-40B4-BE49-F238E27FC236}">
                <a16:creationId xmlns:a16="http://schemas.microsoft.com/office/drawing/2014/main" id="{71AEFB07-2E8B-2A6B-0794-E18E96B382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1525" y="311150"/>
            <a:ext cx="742950" cy="1433513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1286" name="Line 198">
            <a:extLst>
              <a:ext uri="{FF2B5EF4-FFF2-40B4-BE49-F238E27FC236}">
                <a16:creationId xmlns:a16="http://schemas.microsoft.com/office/drawing/2014/main" id="{00A9D113-CC74-BBE6-4762-2452B6A79FDB}"/>
              </a:ext>
            </a:extLst>
          </p:cNvPr>
          <p:cNvSpPr>
            <a:spLocks noChangeShapeType="1"/>
          </p:cNvSpPr>
          <p:nvPr/>
        </p:nvSpPr>
        <p:spPr bwMode="auto">
          <a:xfrm>
            <a:off x="1765300" y="2819400"/>
            <a:ext cx="279400" cy="0"/>
          </a:xfrm>
          <a:prstGeom prst="line">
            <a:avLst/>
          </a:prstGeom>
          <a:noFill/>
          <a:ln w="25400">
            <a:solidFill>
              <a:schemeClr val="tx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1287" name="Rectangle 199">
            <a:extLst>
              <a:ext uri="{FF2B5EF4-FFF2-40B4-BE49-F238E27FC236}">
                <a16:creationId xmlns:a16="http://schemas.microsoft.com/office/drawing/2014/main" id="{DB5A47FF-60D0-E9FB-534F-43DB157D27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30900" y="1520825"/>
            <a:ext cx="511175" cy="277812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1288" name="Text Box 200">
            <a:extLst>
              <a:ext uri="{FF2B5EF4-FFF2-40B4-BE49-F238E27FC236}">
                <a16:creationId xmlns:a16="http://schemas.microsoft.com/office/drawing/2014/main" id="{43ACE3FB-EB2A-2D05-6D5E-D363B2D233CB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4863307" y="2588418"/>
            <a:ext cx="2673350" cy="51911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>
                <a:solidFill>
                  <a:srgbClr val="EEFF4B"/>
                </a:solidFill>
                <a:latin typeface="Times" panose="020F07020304040A0204" pitchFamily="34" charset="0"/>
              </a:rPr>
              <a:t>3 </a:t>
            </a:r>
            <a:r>
              <a:rPr lang="ru-RU" altLang="en-US" sz="2800">
                <a:solidFill>
                  <a:srgbClr val="EEFF4B"/>
                </a:solidFill>
                <a:latin typeface="Times" panose="020F07020304040A0204" pitchFamily="34" charset="0"/>
              </a:rPr>
              <a:t>ОБЩЕСТВА</a:t>
            </a:r>
            <a:endParaRPr lang="en-US" altLang="en-US" sz="2800">
              <a:solidFill>
                <a:srgbClr val="EEFF4B"/>
              </a:solidFill>
              <a:latin typeface="Times" panose="020F07020304040A0204" pitchFamily="34" charset="0"/>
            </a:endParaRPr>
          </a:p>
        </p:txBody>
      </p:sp>
      <p:sp>
        <p:nvSpPr>
          <p:cNvPr id="601289" name="Rectangle 201">
            <a:extLst>
              <a:ext uri="{FF2B5EF4-FFF2-40B4-BE49-F238E27FC236}">
                <a16:creationId xmlns:a16="http://schemas.microsoft.com/office/drawing/2014/main" id="{3414D66C-2166-1DED-77F0-AB7A782819DD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5929313" y="5407025"/>
            <a:ext cx="511175" cy="52387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1290" name="Rectangle 202">
            <a:extLst>
              <a:ext uri="{FF2B5EF4-FFF2-40B4-BE49-F238E27FC236}">
                <a16:creationId xmlns:a16="http://schemas.microsoft.com/office/drawing/2014/main" id="{F6C81EF6-C541-3F21-C860-2645DC608B5B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5926138" y="4408488"/>
            <a:ext cx="511175" cy="53657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1291" name="Text Box 203">
            <a:extLst>
              <a:ext uri="{FF2B5EF4-FFF2-40B4-BE49-F238E27FC236}">
                <a16:creationId xmlns:a16="http://schemas.microsoft.com/office/drawing/2014/main" id="{0D5071F3-6789-8936-3066-28D2CAC548A8}"/>
              </a:ext>
            </a:extLst>
          </p:cNvPr>
          <p:cNvSpPr txBox="1">
            <a:spLocks noChangeArrowheads="1"/>
          </p:cNvSpPr>
          <p:nvPr/>
        </p:nvSpPr>
        <p:spPr bwMode="auto">
          <a:xfrm rot="-5385664">
            <a:off x="6007100" y="4438650"/>
            <a:ext cx="411163" cy="51911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2800">
                <a:solidFill>
                  <a:srgbClr val="EEFF4B"/>
                </a:solidFill>
                <a:latin typeface="Times" panose="020F07020304040A0204" pitchFamily="34" charset="0"/>
              </a:rPr>
              <a:t>М</a:t>
            </a:r>
            <a:endParaRPr lang="en-US" altLang="en-US" sz="2800">
              <a:solidFill>
                <a:srgbClr val="EEFF4B"/>
              </a:solidFill>
              <a:latin typeface="Times" panose="020F07020304040A0204" pitchFamily="34" charset="0"/>
            </a:endParaRPr>
          </a:p>
        </p:txBody>
      </p:sp>
      <p:sp>
        <p:nvSpPr>
          <p:cNvPr id="601292" name="Text Box 204">
            <a:extLst>
              <a:ext uri="{FF2B5EF4-FFF2-40B4-BE49-F238E27FC236}">
                <a16:creationId xmlns:a16="http://schemas.microsoft.com/office/drawing/2014/main" id="{83E0642C-333C-C1B1-B0A4-C5CE002CCA8B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5980907" y="5388768"/>
            <a:ext cx="412750" cy="519113"/>
          </a:xfrm>
          <a:prstGeom prst="rect">
            <a:avLst/>
          </a:prstGeom>
          <a:noFill/>
          <a:ln>
            <a:noFill/>
          </a:ln>
          <a:effectLst>
            <a:outerShdw dist="45791" dir="3378596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2800">
                <a:solidFill>
                  <a:srgbClr val="EEFF4B"/>
                </a:solidFill>
                <a:latin typeface="Times" panose="020F07020304040A0204" pitchFamily="34" charset="0"/>
              </a:rPr>
              <a:t>И</a:t>
            </a:r>
            <a:endParaRPr lang="en-US" altLang="en-US" sz="2800">
              <a:solidFill>
                <a:srgbClr val="EEFF4B"/>
              </a:solidFill>
              <a:latin typeface="Times" panose="020F07020304040A0204" pitchFamily="34" charset="0"/>
            </a:endParaRPr>
          </a:p>
        </p:txBody>
      </p:sp>
      <p:sp>
        <p:nvSpPr>
          <p:cNvPr id="601293" name="Rectangle 205">
            <a:extLst>
              <a:ext uri="{FF2B5EF4-FFF2-40B4-BE49-F238E27FC236}">
                <a16:creationId xmlns:a16="http://schemas.microsoft.com/office/drawing/2014/main" id="{F93BB85D-7FA0-5D74-840D-F8FA6B7188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4088" y="2744788"/>
            <a:ext cx="511175" cy="277812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1294" name="Text Box 206">
            <a:extLst>
              <a:ext uri="{FF2B5EF4-FFF2-40B4-BE49-F238E27FC236}">
                <a16:creationId xmlns:a16="http://schemas.microsoft.com/office/drawing/2014/main" id="{565D9AF4-348C-AF48-F9FB-F87A7CDE67B4}"/>
              </a:ext>
            </a:extLst>
          </p:cNvPr>
          <p:cNvSpPr txBox="1">
            <a:spLocks noChangeArrowheads="1"/>
          </p:cNvSpPr>
          <p:nvPr/>
        </p:nvSpPr>
        <p:spPr bwMode="auto">
          <a:xfrm rot="-5388536">
            <a:off x="2522538" y="3916363"/>
            <a:ext cx="2551112" cy="51911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>
                <a:solidFill>
                  <a:srgbClr val="EEFF4B"/>
                </a:solidFill>
                <a:latin typeface="Times" panose="020F07020304040A0204" pitchFamily="34" charset="0"/>
              </a:rPr>
              <a:t>4 </a:t>
            </a:r>
            <a:r>
              <a:rPr lang="ru-RU" altLang="en-US" sz="2800">
                <a:solidFill>
                  <a:srgbClr val="EEFF4B"/>
                </a:solidFill>
                <a:latin typeface="Times" panose="020F07020304040A0204" pitchFamily="34" charset="0"/>
              </a:rPr>
              <a:t>ЧЕЛОВЕКА</a:t>
            </a:r>
            <a:endParaRPr lang="en-US" altLang="en-US" sz="2800">
              <a:solidFill>
                <a:srgbClr val="EEFF4B"/>
              </a:solidFill>
              <a:latin typeface="Times" panose="020F07020304040A0204" pitchFamily="34" charset="0"/>
            </a:endParaRPr>
          </a:p>
        </p:txBody>
      </p:sp>
      <p:sp>
        <p:nvSpPr>
          <p:cNvPr id="601295" name="Rectangle 207">
            <a:extLst>
              <a:ext uri="{FF2B5EF4-FFF2-40B4-BE49-F238E27FC236}">
                <a16:creationId xmlns:a16="http://schemas.microsoft.com/office/drawing/2014/main" id="{85A4BA99-4FDE-846D-54F3-EE79E33827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98888" y="5588000"/>
            <a:ext cx="274637" cy="765175"/>
          </a:xfrm>
          <a:prstGeom prst="rect">
            <a:avLst/>
          </a:prstGeom>
          <a:solidFill>
            <a:srgbClr val="4C545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1296" name="Rectangle 208">
            <a:extLst>
              <a:ext uri="{FF2B5EF4-FFF2-40B4-BE49-F238E27FC236}">
                <a16:creationId xmlns:a16="http://schemas.microsoft.com/office/drawing/2014/main" id="{BC02133F-64EB-A6E7-482D-EF2036B6BE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4450" y="2022475"/>
            <a:ext cx="150813" cy="696913"/>
          </a:xfrm>
          <a:prstGeom prst="rect">
            <a:avLst/>
          </a:prstGeom>
          <a:solidFill>
            <a:srgbClr val="4C545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1297" name="Rectangle 209">
            <a:extLst>
              <a:ext uri="{FF2B5EF4-FFF2-40B4-BE49-F238E27FC236}">
                <a16:creationId xmlns:a16="http://schemas.microsoft.com/office/drawing/2014/main" id="{D1713676-3D80-D6F9-D148-36F1801191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30638" y="2495550"/>
            <a:ext cx="188912" cy="215900"/>
          </a:xfrm>
          <a:prstGeom prst="rect">
            <a:avLst/>
          </a:prstGeom>
          <a:solidFill>
            <a:srgbClr val="5C666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707C77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1298" name="Rectangle 210">
            <a:extLst>
              <a:ext uri="{FF2B5EF4-FFF2-40B4-BE49-F238E27FC236}">
                <a16:creationId xmlns:a16="http://schemas.microsoft.com/office/drawing/2014/main" id="{F6A8247C-5965-DBBA-D599-53C1F670FB1C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3421063" y="941388"/>
            <a:ext cx="511175" cy="57467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1299" name="Text Box 211">
            <a:extLst>
              <a:ext uri="{FF2B5EF4-FFF2-40B4-BE49-F238E27FC236}">
                <a16:creationId xmlns:a16="http://schemas.microsoft.com/office/drawing/2014/main" id="{18519C5B-D0A4-C89B-7F6A-C9CD70C43B23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3540126" y="1027112"/>
            <a:ext cx="341312" cy="51911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>
                <a:solidFill>
                  <a:srgbClr val="EEFF4B"/>
                </a:solidFill>
                <a:latin typeface="Times" panose="020F07020304040A0204" pitchFamily="34" charset="0"/>
              </a:rPr>
              <a:t>C</a:t>
            </a:r>
          </a:p>
        </p:txBody>
      </p:sp>
      <p:sp>
        <p:nvSpPr>
          <p:cNvPr id="601300" name="Freeform 212">
            <a:extLst>
              <a:ext uri="{FF2B5EF4-FFF2-40B4-BE49-F238E27FC236}">
                <a16:creationId xmlns:a16="http://schemas.microsoft.com/office/drawing/2014/main" id="{AFC46588-F358-8E36-D8D4-5D82BF8A1FBE}"/>
              </a:ext>
            </a:extLst>
          </p:cNvPr>
          <p:cNvSpPr>
            <a:spLocks/>
          </p:cNvSpPr>
          <p:nvPr/>
        </p:nvSpPr>
        <p:spPr bwMode="auto">
          <a:xfrm>
            <a:off x="7656513" y="170180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1301" name="Rectangle 213">
            <a:extLst>
              <a:ext uri="{FF2B5EF4-FFF2-40B4-BE49-F238E27FC236}">
                <a16:creationId xmlns:a16="http://schemas.microsoft.com/office/drawing/2014/main" id="{A7798D96-799C-F9CB-23F6-0F5FF7E372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89500" y="4227513"/>
            <a:ext cx="944563" cy="2413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en-US" sz="1000">
                <a:solidFill>
                  <a:srgbClr val="FFFF00"/>
                </a:solidFill>
                <a:latin typeface="Times" panose="020F07020304040A0204" pitchFamily="34" charset="0"/>
              </a:rPr>
              <a:t>(1500 </a:t>
            </a:r>
            <a:r>
              <a:rPr lang="ru-RU" altLang="en-US" sz="1000">
                <a:solidFill>
                  <a:srgbClr val="FFFF00"/>
                </a:solidFill>
                <a:latin typeface="Times" panose="020F07020304040A0204" pitchFamily="34" charset="0"/>
              </a:rPr>
              <a:t>до Р.Х</a:t>
            </a:r>
            <a:r>
              <a:rPr lang="en-US" altLang="en-US" sz="1000">
                <a:solidFill>
                  <a:srgbClr val="FFFF00"/>
                </a:solidFill>
                <a:latin typeface="Times" panose="020F07020304040A0204" pitchFamily="34" charset="0"/>
              </a:rPr>
              <a:t>.)</a:t>
            </a:r>
          </a:p>
        </p:txBody>
      </p:sp>
      <p:sp>
        <p:nvSpPr>
          <p:cNvPr id="601302" name="Rectangle 214">
            <a:extLst>
              <a:ext uri="{FF2B5EF4-FFF2-40B4-BE49-F238E27FC236}">
                <a16:creationId xmlns:a16="http://schemas.microsoft.com/office/drawing/2014/main" id="{B009E436-166B-FAB9-0515-A1790488E4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69163" y="4330700"/>
            <a:ext cx="881062" cy="2413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en-US" sz="1000">
                <a:solidFill>
                  <a:srgbClr val="FFFF00"/>
                </a:solidFill>
                <a:latin typeface="Times" panose="020F07020304040A0204" pitchFamily="34" charset="0"/>
              </a:rPr>
              <a:t>(500 </a:t>
            </a:r>
            <a:r>
              <a:rPr lang="ru-RU" altLang="en-US" sz="1000">
                <a:solidFill>
                  <a:srgbClr val="FFFF00"/>
                </a:solidFill>
                <a:latin typeface="Times" panose="020F07020304040A0204" pitchFamily="34" charset="0"/>
              </a:rPr>
              <a:t>до Р.Х.</a:t>
            </a:r>
            <a:r>
              <a:rPr lang="en-US" altLang="en-US" sz="1000">
                <a:solidFill>
                  <a:srgbClr val="FFFF00"/>
                </a:solidFill>
                <a:latin typeface="Times" panose="020F07020304040A0204" pitchFamily="34" charset="0"/>
              </a:rPr>
              <a:t>)</a:t>
            </a:r>
          </a:p>
        </p:txBody>
      </p:sp>
      <p:sp>
        <p:nvSpPr>
          <p:cNvPr id="601303" name="AutoShape 215">
            <a:extLst>
              <a:ext uri="{FF2B5EF4-FFF2-40B4-BE49-F238E27FC236}">
                <a16:creationId xmlns:a16="http://schemas.microsoft.com/office/drawing/2014/main" id="{03C57DF8-8A75-B424-F6D3-E348B87192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04000" y="5110163"/>
            <a:ext cx="682625" cy="357187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1304" name="Freeform 216">
            <a:extLst>
              <a:ext uri="{FF2B5EF4-FFF2-40B4-BE49-F238E27FC236}">
                <a16:creationId xmlns:a16="http://schemas.microsoft.com/office/drawing/2014/main" id="{EE1CBF08-4F1C-331F-30EA-108C943C2A99}"/>
              </a:ext>
            </a:extLst>
          </p:cNvPr>
          <p:cNvSpPr>
            <a:spLocks/>
          </p:cNvSpPr>
          <p:nvPr/>
        </p:nvSpPr>
        <p:spPr bwMode="auto">
          <a:xfrm>
            <a:off x="7339013" y="520065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1305" name="AutoShape 217">
            <a:extLst>
              <a:ext uri="{FF2B5EF4-FFF2-40B4-BE49-F238E27FC236}">
                <a16:creationId xmlns:a16="http://schemas.microsoft.com/office/drawing/2014/main" id="{86BF619A-18DC-7DCE-5F4F-F29055922F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92888" y="4418013"/>
            <a:ext cx="730250" cy="35877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1306" name="Rectangle 218">
            <a:extLst>
              <a:ext uri="{FF2B5EF4-FFF2-40B4-BE49-F238E27FC236}">
                <a16:creationId xmlns:a16="http://schemas.microsoft.com/office/drawing/2014/main" id="{E022B692-B8D6-D19B-28C0-5747A8AD66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91300" y="4549775"/>
            <a:ext cx="952500" cy="395288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ru-RU" altLang="en-US" sz="800">
              <a:latin typeface="Helvetica" pitchFamily="2" charset="0"/>
            </a:endParaRPr>
          </a:p>
        </p:txBody>
      </p:sp>
      <p:sp>
        <p:nvSpPr>
          <p:cNvPr id="601307" name="AutoShape 219">
            <a:extLst>
              <a:ext uri="{FF2B5EF4-FFF2-40B4-BE49-F238E27FC236}">
                <a16:creationId xmlns:a16="http://schemas.microsoft.com/office/drawing/2014/main" id="{2DCC643C-FE4C-5EA4-500A-4411E7C38E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11938" y="4443413"/>
            <a:ext cx="692150" cy="35877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ru-RU" altLang="en-US" sz="1600"/>
          </a:p>
        </p:txBody>
      </p:sp>
      <p:sp>
        <p:nvSpPr>
          <p:cNvPr id="601308" name="Line 220">
            <a:extLst>
              <a:ext uri="{FF2B5EF4-FFF2-40B4-BE49-F238E27FC236}">
                <a16:creationId xmlns:a16="http://schemas.microsoft.com/office/drawing/2014/main" id="{279C6D49-481B-283E-ACDA-650F24C99B3D}"/>
              </a:ext>
            </a:extLst>
          </p:cNvPr>
          <p:cNvSpPr>
            <a:spLocks noChangeShapeType="1"/>
          </p:cNvSpPr>
          <p:nvPr/>
        </p:nvSpPr>
        <p:spPr bwMode="auto">
          <a:xfrm>
            <a:off x="6634163" y="470535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1309" name="Line 221">
            <a:extLst>
              <a:ext uri="{FF2B5EF4-FFF2-40B4-BE49-F238E27FC236}">
                <a16:creationId xmlns:a16="http://schemas.microsoft.com/office/drawing/2014/main" id="{5D732CDC-C704-FE4A-E45D-91C3421C3991}"/>
              </a:ext>
            </a:extLst>
          </p:cNvPr>
          <p:cNvSpPr>
            <a:spLocks noChangeShapeType="1"/>
          </p:cNvSpPr>
          <p:nvPr/>
        </p:nvSpPr>
        <p:spPr bwMode="auto">
          <a:xfrm>
            <a:off x="6634163" y="485775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1310" name="Rectangle 222">
            <a:extLst>
              <a:ext uri="{FF2B5EF4-FFF2-40B4-BE49-F238E27FC236}">
                <a16:creationId xmlns:a16="http://schemas.microsoft.com/office/drawing/2014/main" id="{DAD1E93E-1F3F-A7D8-49F5-75AF95D5E7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16688" y="4394200"/>
            <a:ext cx="850900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900">
                <a:solidFill>
                  <a:srgbClr val="000000"/>
                </a:solidFill>
                <a:latin typeface="Chicago" charset="0"/>
              </a:rPr>
              <a:t>МОЛЧАНИЕ</a:t>
            </a:r>
            <a:endParaRPr lang="en-US" altLang="en-US" sz="900">
              <a:solidFill>
                <a:srgbClr val="000000"/>
              </a:solidFill>
              <a:latin typeface="Chicago" charset="0"/>
            </a:endParaRPr>
          </a:p>
        </p:txBody>
      </p:sp>
      <p:sp>
        <p:nvSpPr>
          <p:cNvPr id="601311" name="Rectangle 223">
            <a:extLst>
              <a:ext uri="{FF2B5EF4-FFF2-40B4-BE49-F238E27FC236}">
                <a16:creationId xmlns:a16="http://schemas.microsoft.com/office/drawing/2014/main" id="{030DA91C-DA44-6AE1-C70F-48FBC5E177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05588" y="5318125"/>
            <a:ext cx="952500" cy="1028700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1312" name="AutoShape 224">
            <a:extLst>
              <a:ext uri="{FF2B5EF4-FFF2-40B4-BE49-F238E27FC236}">
                <a16:creationId xmlns:a16="http://schemas.microsoft.com/office/drawing/2014/main" id="{44C1844A-FD9B-276E-F36C-552D1A0CCE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21463" y="5154613"/>
            <a:ext cx="647700" cy="363537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1314" name="Line 226">
            <a:extLst>
              <a:ext uri="{FF2B5EF4-FFF2-40B4-BE49-F238E27FC236}">
                <a16:creationId xmlns:a16="http://schemas.microsoft.com/office/drawing/2014/main" id="{91355DE6-0EEF-C201-7BDB-0551617529D6}"/>
              </a:ext>
            </a:extLst>
          </p:cNvPr>
          <p:cNvSpPr>
            <a:spLocks noChangeShapeType="1"/>
          </p:cNvSpPr>
          <p:nvPr/>
        </p:nvSpPr>
        <p:spPr bwMode="auto">
          <a:xfrm>
            <a:off x="6651625" y="54419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1315" name="Line 227">
            <a:extLst>
              <a:ext uri="{FF2B5EF4-FFF2-40B4-BE49-F238E27FC236}">
                <a16:creationId xmlns:a16="http://schemas.microsoft.com/office/drawing/2014/main" id="{527E526B-E9A7-D7E3-4BD5-C65A18BA41E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53213" y="55816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1316" name="Line 228">
            <a:extLst>
              <a:ext uri="{FF2B5EF4-FFF2-40B4-BE49-F238E27FC236}">
                <a16:creationId xmlns:a16="http://schemas.microsoft.com/office/drawing/2014/main" id="{A11D536B-66A7-9375-315C-679D2BB9DFE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54800" y="57213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1317" name="Line 229">
            <a:extLst>
              <a:ext uri="{FF2B5EF4-FFF2-40B4-BE49-F238E27FC236}">
                <a16:creationId xmlns:a16="http://schemas.microsoft.com/office/drawing/2014/main" id="{54612ECC-847E-4178-3962-F7146A0D018B}"/>
              </a:ext>
            </a:extLst>
          </p:cNvPr>
          <p:cNvSpPr>
            <a:spLocks noChangeShapeType="1"/>
          </p:cNvSpPr>
          <p:nvPr/>
        </p:nvSpPr>
        <p:spPr bwMode="auto">
          <a:xfrm>
            <a:off x="6656388" y="586740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1318" name="Line 230">
            <a:extLst>
              <a:ext uri="{FF2B5EF4-FFF2-40B4-BE49-F238E27FC236}">
                <a16:creationId xmlns:a16="http://schemas.microsoft.com/office/drawing/2014/main" id="{44C7B8E7-75F7-2F9E-0836-CF517F65E0EA}"/>
              </a:ext>
            </a:extLst>
          </p:cNvPr>
          <p:cNvSpPr>
            <a:spLocks noChangeShapeType="1"/>
          </p:cNvSpPr>
          <p:nvPr/>
        </p:nvSpPr>
        <p:spPr bwMode="auto">
          <a:xfrm>
            <a:off x="6659563" y="6156325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1319" name="Line 231">
            <a:extLst>
              <a:ext uri="{FF2B5EF4-FFF2-40B4-BE49-F238E27FC236}">
                <a16:creationId xmlns:a16="http://schemas.microsoft.com/office/drawing/2014/main" id="{F92FC827-6883-B7A6-2088-82B0D99245D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59563" y="629920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1320" name="Line 232">
            <a:extLst>
              <a:ext uri="{FF2B5EF4-FFF2-40B4-BE49-F238E27FC236}">
                <a16:creationId xmlns:a16="http://schemas.microsoft.com/office/drawing/2014/main" id="{8E96ABA8-0714-029B-5504-EC0D57279562}"/>
              </a:ext>
            </a:extLst>
          </p:cNvPr>
          <p:cNvSpPr>
            <a:spLocks noChangeShapeType="1"/>
          </p:cNvSpPr>
          <p:nvPr/>
        </p:nvSpPr>
        <p:spPr bwMode="auto">
          <a:xfrm>
            <a:off x="6665913" y="601980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1321" name="Rectangle 233">
            <a:extLst>
              <a:ext uri="{FF2B5EF4-FFF2-40B4-BE49-F238E27FC236}">
                <a16:creationId xmlns:a16="http://schemas.microsoft.com/office/drawing/2014/main" id="{C6A15D74-600A-79BF-1616-FC758D3A9F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97338" y="463550"/>
            <a:ext cx="1625600" cy="1414463"/>
          </a:xfrm>
          <a:prstGeom prst="rect">
            <a:avLst/>
          </a:prstGeom>
          <a:noFill/>
          <a:ln w="76200">
            <a:solidFill>
              <a:srgbClr val="EEFF4B"/>
            </a:solidFill>
            <a:miter lim="800000"/>
            <a:headEnd/>
            <a:tailEnd/>
          </a:ln>
          <a:effectLst>
            <a:outerShdw dist="74053" dir="3542175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CEB6E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1322" name="Rectangle 234">
            <a:extLst>
              <a:ext uri="{FF2B5EF4-FFF2-40B4-BE49-F238E27FC236}">
                <a16:creationId xmlns:a16="http://schemas.microsoft.com/office/drawing/2014/main" id="{ABC418CE-11D1-CB1F-FE57-F1E403FBBA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97338" y="2001838"/>
            <a:ext cx="1625600" cy="4340225"/>
          </a:xfrm>
          <a:prstGeom prst="rect">
            <a:avLst/>
          </a:prstGeom>
          <a:noFill/>
          <a:ln w="76200">
            <a:solidFill>
              <a:srgbClr val="70FABF"/>
            </a:solidFill>
            <a:miter lim="800000"/>
            <a:headEnd/>
            <a:tailEnd/>
          </a:ln>
          <a:effectLst>
            <a:outerShdw dist="74053" dir="3542175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CEB6E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1323" name="Rectangle 235">
            <a:extLst>
              <a:ext uri="{FF2B5EF4-FFF2-40B4-BE49-F238E27FC236}">
                <a16:creationId xmlns:a16="http://schemas.microsoft.com/office/drawing/2014/main" id="{60D7A629-BEDD-5BF6-8B80-2A5A1A9DAE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08750" y="452438"/>
            <a:ext cx="1625600" cy="3890962"/>
          </a:xfrm>
          <a:prstGeom prst="rect">
            <a:avLst/>
          </a:prstGeom>
          <a:noFill/>
          <a:ln w="76200">
            <a:solidFill>
              <a:srgbClr val="00FF00"/>
            </a:solidFill>
            <a:miter lim="800000"/>
            <a:headEnd/>
            <a:tailEnd/>
          </a:ln>
          <a:effectLst>
            <a:outerShdw dist="74053" dir="3542175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CEB6E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1324" name="Rectangle 236">
            <a:extLst>
              <a:ext uri="{FF2B5EF4-FFF2-40B4-BE49-F238E27FC236}">
                <a16:creationId xmlns:a16="http://schemas.microsoft.com/office/drawing/2014/main" id="{718ABF26-D747-DA34-F56F-1C5CA496FD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59700" y="6226175"/>
            <a:ext cx="1841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ru-RU" altLang="en-US" sz="1600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601325" name="Text Box 237">
            <a:extLst>
              <a:ext uri="{FF2B5EF4-FFF2-40B4-BE49-F238E27FC236}">
                <a16:creationId xmlns:a16="http://schemas.microsoft.com/office/drawing/2014/main" id="{2E7AF1B2-3C08-68AE-BC86-3BA806BB94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9950" y="34925"/>
            <a:ext cx="5957888" cy="33655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1600">
                <a:solidFill>
                  <a:schemeClr val="tx1"/>
                </a:solidFill>
              </a:rPr>
              <a:t>Бытие</a:t>
            </a:r>
            <a:r>
              <a:rPr lang="en-US" altLang="en-US" sz="1600">
                <a:solidFill>
                  <a:schemeClr val="tx1"/>
                </a:solidFill>
              </a:rPr>
              <a:t> – </a:t>
            </a:r>
            <a:r>
              <a:rPr lang="ru-RU" altLang="en-US" sz="1600">
                <a:solidFill>
                  <a:schemeClr val="tx1"/>
                </a:solidFill>
              </a:rPr>
              <a:t>Откровение</a:t>
            </a:r>
            <a:endParaRPr lang="en-US" altLang="en-US" sz="1600">
              <a:solidFill>
                <a:schemeClr val="tx1"/>
              </a:solidFill>
            </a:endParaRPr>
          </a:p>
        </p:txBody>
      </p:sp>
      <p:sp>
        <p:nvSpPr>
          <p:cNvPr id="601326" name="Freeform 238">
            <a:extLst>
              <a:ext uri="{FF2B5EF4-FFF2-40B4-BE49-F238E27FC236}">
                <a16:creationId xmlns:a16="http://schemas.microsoft.com/office/drawing/2014/main" id="{40570B81-5534-63CA-F4EA-8CA122F5BBD1}"/>
              </a:ext>
            </a:extLst>
          </p:cNvPr>
          <p:cNvSpPr>
            <a:spLocks/>
          </p:cNvSpPr>
          <p:nvPr/>
        </p:nvSpPr>
        <p:spPr bwMode="auto">
          <a:xfrm>
            <a:off x="8707438" y="3641725"/>
            <a:ext cx="204787" cy="65088"/>
          </a:xfrm>
          <a:custGeom>
            <a:avLst/>
            <a:gdLst>
              <a:gd name="T0" fmla="*/ 128 w 129"/>
              <a:gd name="T1" fmla="*/ 40 h 41"/>
              <a:gd name="T2" fmla="*/ 0 w 129"/>
              <a:gd name="T3" fmla="*/ 40 h 41"/>
              <a:gd name="T4" fmla="*/ 0 w 129"/>
              <a:gd name="T5" fmla="*/ 0 h 41"/>
              <a:gd name="T6" fmla="*/ 128 w 129"/>
              <a:gd name="T7" fmla="*/ 40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1">
                <a:moveTo>
                  <a:pt x="128" y="40"/>
                </a:moveTo>
                <a:lnTo>
                  <a:pt x="0" y="40"/>
                </a:lnTo>
                <a:lnTo>
                  <a:pt x="0" y="0"/>
                </a:lnTo>
                <a:lnTo>
                  <a:pt x="128" y="40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1327" name="Freeform 239">
            <a:extLst>
              <a:ext uri="{FF2B5EF4-FFF2-40B4-BE49-F238E27FC236}">
                <a16:creationId xmlns:a16="http://schemas.microsoft.com/office/drawing/2014/main" id="{4737C925-F6CF-0414-714F-47F54E8CFD7E}"/>
              </a:ext>
            </a:extLst>
          </p:cNvPr>
          <p:cNvSpPr>
            <a:spLocks/>
          </p:cNvSpPr>
          <p:nvPr/>
        </p:nvSpPr>
        <p:spPr bwMode="auto">
          <a:xfrm>
            <a:off x="8707438" y="3629025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1328" name="Text Box 240">
            <a:extLst>
              <a:ext uri="{FF2B5EF4-FFF2-40B4-BE49-F238E27FC236}">
                <a16:creationId xmlns:a16="http://schemas.microsoft.com/office/drawing/2014/main" id="{EA0EE1AD-1471-0328-91C1-64A5E50C96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1725" y="90488"/>
            <a:ext cx="25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601329" name="Rectangle 241">
            <a:extLst>
              <a:ext uri="{FF2B5EF4-FFF2-40B4-BE49-F238E27FC236}">
                <a16:creationId xmlns:a16="http://schemas.microsoft.com/office/drawing/2014/main" id="{F046D37F-0763-B202-F80B-B490C0D18E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85138" y="658177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ru-RU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70</a:t>
            </a:r>
            <a:endParaRPr lang="en-US" altLang="en-US" sz="100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grpSp>
        <p:nvGrpSpPr>
          <p:cNvPr id="601330" name="Group 242">
            <a:extLst>
              <a:ext uri="{FF2B5EF4-FFF2-40B4-BE49-F238E27FC236}">
                <a16:creationId xmlns:a16="http://schemas.microsoft.com/office/drawing/2014/main" id="{EB5B82BC-6D6D-EC98-D6EF-2216E2434A52}"/>
              </a:ext>
            </a:extLst>
          </p:cNvPr>
          <p:cNvGrpSpPr>
            <a:grpSpLocks/>
          </p:cNvGrpSpPr>
          <p:nvPr/>
        </p:nvGrpSpPr>
        <p:grpSpPr bwMode="auto">
          <a:xfrm>
            <a:off x="5154613" y="1331913"/>
            <a:ext cx="2894012" cy="4484687"/>
            <a:chOff x="3247" y="839"/>
            <a:chExt cx="1823" cy="2825"/>
          </a:xfrm>
        </p:grpSpPr>
        <p:grpSp>
          <p:nvGrpSpPr>
            <p:cNvPr id="601331" name="Group 243">
              <a:extLst>
                <a:ext uri="{FF2B5EF4-FFF2-40B4-BE49-F238E27FC236}">
                  <a16:creationId xmlns:a16="http://schemas.microsoft.com/office/drawing/2014/main" id="{F316E746-B0C4-DF84-DDAB-216ADA3B37C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47" y="1390"/>
              <a:ext cx="331" cy="369"/>
              <a:chOff x="1567" y="1192"/>
              <a:chExt cx="331" cy="369"/>
            </a:xfrm>
          </p:grpSpPr>
          <p:grpSp>
            <p:nvGrpSpPr>
              <p:cNvPr id="601332" name="Group 244">
                <a:extLst>
                  <a:ext uri="{FF2B5EF4-FFF2-40B4-BE49-F238E27FC236}">
                    <a16:creationId xmlns:a16="http://schemas.microsoft.com/office/drawing/2014/main" id="{E1351BB2-24BB-BCBC-D430-F000393F3EA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567" y="1192"/>
                <a:ext cx="331" cy="369"/>
                <a:chOff x="1084" y="711"/>
                <a:chExt cx="2950" cy="2769"/>
              </a:xfrm>
            </p:grpSpPr>
            <p:grpSp>
              <p:nvGrpSpPr>
                <p:cNvPr id="601333" name="Group 245">
                  <a:extLst>
                    <a:ext uri="{FF2B5EF4-FFF2-40B4-BE49-F238E27FC236}">
                      <a16:creationId xmlns:a16="http://schemas.microsoft.com/office/drawing/2014/main" id="{61A5D25A-28E0-CB55-4129-2626C65CEBE8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084" y="711"/>
                  <a:ext cx="2950" cy="2769"/>
                  <a:chOff x="2707" y="548"/>
                  <a:chExt cx="2950" cy="2769"/>
                </a:xfrm>
              </p:grpSpPr>
              <p:grpSp>
                <p:nvGrpSpPr>
                  <p:cNvPr id="601334" name="Group 246">
                    <a:extLst>
                      <a:ext uri="{FF2B5EF4-FFF2-40B4-BE49-F238E27FC236}">
                        <a16:creationId xmlns:a16="http://schemas.microsoft.com/office/drawing/2014/main" id="{8F5FFC6F-BECE-21D0-2CE0-503574FDD21F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180" y="1046"/>
                    <a:ext cx="2105" cy="1421"/>
                    <a:chOff x="578" y="2316"/>
                    <a:chExt cx="2105" cy="1421"/>
                  </a:xfrm>
                </p:grpSpPr>
                <p:sp>
                  <p:nvSpPr>
                    <p:cNvPr id="601335" name="Freeform 247">
                      <a:extLst>
                        <a:ext uri="{FF2B5EF4-FFF2-40B4-BE49-F238E27FC236}">
                          <a16:creationId xmlns:a16="http://schemas.microsoft.com/office/drawing/2014/main" id="{8B9BC36E-70FE-5C95-635C-62DF9FF4A0DC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633" y="2316"/>
                      <a:ext cx="2050" cy="256"/>
                    </a:xfrm>
                    <a:custGeom>
                      <a:avLst/>
                      <a:gdLst>
                        <a:gd name="T0" fmla="*/ 8 w 592"/>
                        <a:gd name="T1" fmla="*/ 90 h 90"/>
                        <a:gd name="T2" fmla="*/ 22 w 592"/>
                        <a:gd name="T3" fmla="*/ 44 h 90"/>
                        <a:gd name="T4" fmla="*/ 34 w 592"/>
                        <a:gd name="T5" fmla="*/ 36 h 90"/>
                        <a:gd name="T6" fmla="*/ 46 w 592"/>
                        <a:gd name="T7" fmla="*/ 32 h 90"/>
                        <a:gd name="T8" fmla="*/ 112 w 592"/>
                        <a:gd name="T9" fmla="*/ 34 h 90"/>
                        <a:gd name="T10" fmla="*/ 152 w 592"/>
                        <a:gd name="T11" fmla="*/ 40 h 90"/>
                        <a:gd name="T12" fmla="*/ 170 w 592"/>
                        <a:gd name="T13" fmla="*/ 46 h 90"/>
                        <a:gd name="T14" fmla="*/ 238 w 592"/>
                        <a:gd name="T15" fmla="*/ 52 h 90"/>
                        <a:gd name="T16" fmla="*/ 338 w 592"/>
                        <a:gd name="T17" fmla="*/ 44 h 90"/>
                        <a:gd name="T18" fmla="*/ 472 w 592"/>
                        <a:gd name="T19" fmla="*/ 16 h 90"/>
                        <a:gd name="T20" fmla="*/ 520 w 592"/>
                        <a:gd name="T21" fmla="*/ 0 h 90"/>
                        <a:gd name="T22" fmla="*/ 572 w 592"/>
                        <a:gd name="T23" fmla="*/ 2 h 90"/>
                        <a:gd name="T24" fmla="*/ 590 w 592"/>
                        <a:gd name="T25" fmla="*/ 30 h 90"/>
                        <a:gd name="T26" fmla="*/ 592 w 592"/>
                        <a:gd name="T27" fmla="*/ 36 h 90"/>
                        <a:gd name="T28" fmla="*/ 582 w 592"/>
                        <a:gd name="T29" fmla="*/ 60 h 90"/>
                        <a:gd name="T30" fmla="*/ 584 w 592"/>
                        <a:gd name="T31" fmla="*/ 66 h 9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</a:cxnLst>
                      <a:rect l="0" t="0" r="r" b="b"/>
                      <a:pathLst>
                        <a:path w="592" h="90">
                          <a:moveTo>
                            <a:pt x="8" y="90"/>
                          </a:moveTo>
                          <a:cubicBezTo>
                            <a:pt x="0" y="78"/>
                            <a:pt x="10" y="51"/>
                            <a:pt x="22" y="44"/>
                          </a:cubicBezTo>
                          <a:cubicBezTo>
                            <a:pt x="27" y="35"/>
                            <a:pt x="23" y="39"/>
                            <a:pt x="34" y="36"/>
                          </a:cubicBezTo>
                          <a:cubicBezTo>
                            <a:pt x="38" y="34"/>
                            <a:pt x="46" y="32"/>
                            <a:pt x="46" y="32"/>
                          </a:cubicBezTo>
                          <a:cubicBezTo>
                            <a:pt x="72" y="33"/>
                            <a:pt x="84" y="35"/>
                            <a:pt x="112" y="34"/>
                          </a:cubicBezTo>
                          <a:cubicBezTo>
                            <a:pt x="125" y="35"/>
                            <a:pt x="138" y="38"/>
                            <a:pt x="152" y="40"/>
                          </a:cubicBezTo>
                          <a:cubicBezTo>
                            <a:pt x="158" y="42"/>
                            <a:pt x="170" y="46"/>
                            <a:pt x="170" y="46"/>
                          </a:cubicBezTo>
                          <a:cubicBezTo>
                            <a:pt x="192" y="42"/>
                            <a:pt x="215" y="46"/>
                            <a:pt x="238" y="52"/>
                          </a:cubicBezTo>
                          <a:cubicBezTo>
                            <a:pt x="271" y="50"/>
                            <a:pt x="304" y="47"/>
                            <a:pt x="338" y="44"/>
                          </a:cubicBezTo>
                          <a:cubicBezTo>
                            <a:pt x="381" y="33"/>
                            <a:pt x="427" y="24"/>
                            <a:pt x="472" y="16"/>
                          </a:cubicBezTo>
                          <a:cubicBezTo>
                            <a:pt x="488" y="12"/>
                            <a:pt x="503" y="4"/>
                            <a:pt x="520" y="0"/>
                          </a:cubicBezTo>
                          <a:cubicBezTo>
                            <a:pt x="537" y="0"/>
                            <a:pt x="554" y="0"/>
                            <a:pt x="572" y="2"/>
                          </a:cubicBezTo>
                          <a:cubicBezTo>
                            <a:pt x="582" y="3"/>
                            <a:pt x="587" y="21"/>
                            <a:pt x="590" y="30"/>
                          </a:cubicBezTo>
                          <a:cubicBezTo>
                            <a:pt x="590" y="32"/>
                            <a:pt x="592" y="36"/>
                            <a:pt x="592" y="36"/>
                          </a:cubicBezTo>
                          <a:cubicBezTo>
                            <a:pt x="588" y="45"/>
                            <a:pt x="589" y="52"/>
                            <a:pt x="582" y="60"/>
                          </a:cubicBezTo>
                          <a:cubicBezTo>
                            <a:pt x="579" y="67"/>
                            <a:pt x="577" y="66"/>
                            <a:pt x="584" y="66"/>
                          </a:cubicBezTo>
                        </a:path>
                      </a:pathLst>
                    </a:custGeom>
                    <a:blipFill dpi="0" rotWithShape="0">
                      <a:blip r:embed="rId4"/>
                      <a:srcRect/>
                      <a:tile tx="0" ty="0" sx="100000" sy="100000" flip="none" algn="tl"/>
                    </a:blip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3810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01336" name="Freeform 248">
                      <a:extLst>
                        <a:ext uri="{FF2B5EF4-FFF2-40B4-BE49-F238E27FC236}">
                          <a16:creationId xmlns:a16="http://schemas.microsoft.com/office/drawing/2014/main" id="{9FAAF2FD-94E1-858B-0FAD-043EC068C4A4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578" y="2506"/>
                      <a:ext cx="2074" cy="1231"/>
                    </a:xfrm>
                    <a:custGeom>
                      <a:avLst/>
                      <a:gdLst>
                        <a:gd name="T0" fmla="*/ 599 w 599"/>
                        <a:gd name="T1" fmla="*/ 0 h 432"/>
                        <a:gd name="T2" fmla="*/ 595 w 599"/>
                        <a:gd name="T3" fmla="*/ 6 h 432"/>
                        <a:gd name="T4" fmla="*/ 589 w 599"/>
                        <a:gd name="T5" fmla="*/ 10 h 432"/>
                        <a:gd name="T6" fmla="*/ 585 w 599"/>
                        <a:gd name="T7" fmla="*/ 24 h 432"/>
                        <a:gd name="T8" fmla="*/ 557 w 599"/>
                        <a:gd name="T9" fmla="*/ 92 h 432"/>
                        <a:gd name="T10" fmla="*/ 525 w 599"/>
                        <a:gd name="T11" fmla="*/ 208 h 432"/>
                        <a:gd name="T12" fmla="*/ 515 w 599"/>
                        <a:gd name="T13" fmla="*/ 266 h 432"/>
                        <a:gd name="T14" fmla="*/ 505 w 599"/>
                        <a:gd name="T15" fmla="*/ 350 h 432"/>
                        <a:gd name="T16" fmla="*/ 495 w 599"/>
                        <a:gd name="T17" fmla="*/ 402 h 432"/>
                        <a:gd name="T18" fmla="*/ 461 w 599"/>
                        <a:gd name="T19" fmla="*/ 422 h 432"/>
                        <a:gd name="T20" fmla="*/ 433 w 599"/>
                        <a:gd name="T21" fmla="*/ 414 h 432"/>
                        <a:gd name="T22" fmla="*/ 421 w 599"/>
                        <a:gd name="T23" fmla="*/ 410 h 432"/>
                        <a:gd name="T24" fmla="*/ 425 w 599"/>
                        <a:gd name="T25" fmla="*/ 352 h 432"/>
                        <a:gd name="T26" fmla="*/ 431 w 599"/>
                        <a:gd name="T27" fmla="*/ 338 h 432"/>
                        <a:gd name="T28" fmla="*/ 405 w 599"/>
                        <a:gd name="T29" fmla="*/ 328 h 432"/>
                        <a:gd name="T30" fmla="*/ 347 w 599"/>
                        <a:gd name="T31" fmla="*/ 316 h 432"/>
                        <a:gd name="T32" fmla="*/ 113 w 599"/>
                        <a:gd name="T33" fmla="*/ 360 h 432"/>
                        <a:gd name="T34" fmla="*/ 103 w 599"/>
                        <a:gd name="T35" fmla="*/ 368 h 432"/>
                        <a:gd name="T36" fmla="*/ 87 w 599"/>
                        <a:gd name="T37" fmla="*/ 392 h 432"/>
                        <a:gd name="T38" fmla="*/ 53 w 599"/>
                        <a:gd name="T39" fmla="*/ 432 h 432"/>
                        <a:gd name="T40" fmla="*/ 29 w 599"/>
                        <a:gd name="T41" fmla="*/ 422 h 432"/>
                        <a:gd name="T42" fmla="*/ 17 w 599"/>
                        <a:gd name="T43" fmla="*/ 414 h 432"/>
                        <a:gd name="T44" fmla="*/ 7 w 599"/>
                        <a:gd name="T45" fmla="*/ 398 h 432"/>
                        <a:gd name="T46" fmla="*/ 11 w 599"/>
                        <a:gd name="T47" fmla="*/ 372 h 432"/>
                        <a:gd name="T48" fmla="*/ 17 w 599"/>
                        <a:gd name="T49" fmla="*/ 334 h 432"/>
                        <a:gd name="T50" fmla="*/ 27 w 599"/>
                        <a:gd name="T51" fmla="*/ 262 h 432"/>
                        <a:gd name="T52" fmla="*/ 29 w 599"/>
                        <a:gd name="T53" fmla="*/ 188 h 432"/>
                        <a:gd name="T54" fmla="*/ 31 w 599"/>
                        <a:gd name="T55" fmla="*/ 126 h 432"/>
                        <a:gd name="T56" fmla="*/ 29 w 599"/>
                        <a:gd name="T57" fmla="*/ 82 h 432"/>
                        <a:gd name="T58" fmla="*/ 21 w 599"/>
                        <a:gd name="T59" fmla="*/ 30 h 432"/>
                        <a:gd name="T60" fmla="*/ 19 w 599"/>
                        <a:gd name="T61" fmla="*/ 14 h 43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</a:cxnLst>
                      <a:rect l="0" t="0" r="r" b="b"/>
                      <a:pathLst>
                        <a:path w="599" h="432">
                          <a:moveTo>
                            <a:pt x="599" y="0"/>
                          </a:moveTo>
                          <a:cubicBezTo>
                            <a:pt x="597" y="2"/>
                            <a:pt x="596" y="4"/>
                            <a:pt x="595" y="6"/>
                          </a:cubicBezTo>
                          <a:cubicBezTo>
                            <a:pt x="593" y="7"/>
                            <a:pt x="590" y="8"/>
                            <a:pt x="589" y="10"/>
                          </a:cubicBezTo>
                          <a:cubicBezTo>
                            <a:pt x="587" y="11"/>
                            <a:pt x="585" y="23"/>
                            <a:pt x="585" y="24"/>
                          </a:cubicBezTo>
                          <a:cubicBezTo>
                            <a:pt x="575" y="45"/>
                            <a:pt x="570" y="72"/>
                            <a:pt x="557" y="92"/>
                          </a:cubicBezTo>
                          <a:cubicBezTo>
                            <a:pt x="551" y="130"/>
                            <a:pt x="537" y="171"/>
                            <a:pt x="525" y="208"/>
                          </a:cubicBezTo>
                          <a:cubicBezTo>
                            <a:pt x="523" y="228"/>
                            <a:pt x="519" y="246"/>
                            <a:pt x="515" y="266"/>
                          </a:cubicBezTo>
                          <a:cubicBezTo>
                            <a:pt x="511" y="294"/>
                            <a:pt x="511" y="322"/>
                            <a:pt x="505" y="350"/>
                          </a:cubicBezTo>
                          <a:cubicBezTo>
                            <a:pt x="503" y="368"/>
                            <a:pt x="503" y="385"/>
                            <a:pt x="495" y="402"/>
                          </a:cubicBezTo>
                          <a:cubicBezTo>
                            <a:pt x="492" y="416"/>
                            <a:pt x="474" y="420"/>
                            <a:pt x="461" y="422"/>
                          </a:cubicBezTo>
                          <a:cubicBezTo>
                            <a:pt x="440" y="416"/>
                            <a:pt x="450" y="419"/>
                            <a:pt x="433" y="414"/>
                          </a:cubicBezTo>
                          <a:cubicBezTo>
                            <a:pt x="429" y="412"/>
                            <a:pt x="421" y="410"/>
                            <a:pt x="421" y="410"/>
                          </a:cubicBezTo>
                          <a:cubicBezTo>
                            <a:pt x="410" y="394"/>
                            <a:pt x="414" y="367"/>
                            <a:pt x="425" y="352"/>
                          </a:cubicBezTo>
                          <a:cubicBezTo>
                            <a:pt x="426" y="347"/>
                            <a:pt x="431" y="342"/>
                            <a:pt x="431" y="338"/>
                          </a:cubicBezTo>
                          <a:cubicBezTo>
                            <a:pt x="429" y="328"/>
                            <a:pt x="405" y="328"/>
                            <a:pt x="405" y="328"/>
                          </a:cubicBezTo>
                          <a:cubicBezTo>
                            <a:pt x="392" y="315"/>
                            <a:pt x="365" y="319"/>
                            <a:pt x="347" y="316"/>
                          </a:cubicBezTo>
                          <a:cubicBezTo>
                            <a:pt x="268" y="322"/>
                            <a:pt x="188" y="334"/>
                            <a:pt x="113" y="360"/>
                          </a:cubicBezTo>
                          <a:cubicBezTo>
                            <a:pt x="101" y="377"/>
                            <a:pt x="116" y="356"/>
                            <a:pt x="103" y="368"/>
                          </a:cubicBezTo>
                          <a:cubicBezTo>
                            <a:pt x="99" y="370"/>
                            <a:pt x="90" y="387"/>
                            <a:pt x="87" y="392"/>
                          </a:cubicBezTo>
                          <a:cubicBezTo>
                            <a:pt x="94" y="431"/>
                            <a:pt x="75" y="417"/>
                            <a:pt x="53" y="432"/>
                          </a:cubicBezTo>
                          <a:cubicBezTo>
                            <a:pt x="44" y="429"/>
                            <a:pt x="36" y="426"/>
                            <a:pt x="29" y="422"/>
                          </a:cubicBezTo>
                          <a:cubicBezTo>
                            <a:pt x="24" y="419"/>
                            <a:pt x="17" y="414"/>
                            <a:pt x="17" y="414"/>
                          </a:cubicBezTo>
                          <a:cubicBezTo>
                            <a:pt x="12" y="399"/>
                            <a:pt x="16" y="404"/>
                            <a:pt x="7" y="398"/>
                          </a:cubicBezTo>
                          <a:cubicBezTo>
                            <a:pt x="0" y="388"/>
                            <a:pt x="5" y="380"/>
                            <a:pt x="11" y="372"/>
                          </a:cubicBezTo>
                          <a:cubicBezTo>
                            <a:pt x="8" y="357"/>
                            <a:pt x="13" y="347"/>
                            <a:pt x="17" y="334"/>
                          </a:cubicBezTo>
                          <a:cubicBezTo>
                            <a:pt x="19" y="311"/>
                            <a:pt x="19" y="283"/>
                            <a:pt x="27" y="262"/>
                          </a:cubicBezTo>
                          <a:cubicBezTo>
                            <a:pt x="28" y="237"/>
                            <a:pt x="32" y="212"/>
                            <a:pt x="29" y="188"/>
                          </a:cubicBezTo>
                          <a:cubicBezTo>
                            <a:pt x="31" y="167"/>
                            <a:pt x="27" y="146"/>
                            <a:pt x="31" y="126"/>
                          </a:cubicBezTo>
                          <a:cubicBezTo>
                            <a:pt x="29" y="108"/>
                            <a:pt x="27" y="99"/>
                            <a:pt x="29" y="82"/>
                          </a:cubicBezTo>
                          <a:cubicBezTo>
                            <a:pt x="26" y="64"/>
                            <a:pt x="23" y="47"/>
                            <a:pt x="21" y="30"/>
                          </a:cubicBezTo>
                          <a:cubicBezTo>
                            <a:pt x="23" y="10"/>
                            <a:pt x="28" y="9"/>
                            <a:pt x="19" y="14"/>
                          </a:cubicBezTo>
                        </a:path>
                      </a:pathLst>
                    </a:custGeom>
                    <a:blipFill dpi="0" rotWithShape="0">
                      <a:blip r:embed="rId4"/>
                      <a:srcRect/>
                      <a:tile tx="0" ty="0" sx="100000" sy="100000" flip="none" algn="tl"/>
                    </a:blip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3810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pic>
                <p:nvPicPr>
                  <p:cNvPr id="601337" name="Picture 249">
                    <a:extLst>
                      <a:ext uri="{FF2B5EF4-FFF2-40B4-BE49-F238E27FC236}">
                        <a16:creationId xmlns:a16="http://schemas.microsoft.com/office/drawing/2014/main" id="{F57B6B6E-DBF1-710E-544F-C97E267A4C8E}"/>
                      </a:ext>
                    </a:extLst>
                  </p:cNvPr>
                  <p:cNvPicPr>
                    <a:picLocks noChangeArrowheads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707" y="548"/>
                    <a:ext cx="2950" cy="2769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BE844A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</p:grpSp>
            <p:sp>
              <p:nvSpPr>
                <p:cNvPr id="601338" name="Freeform 250">
                  <a:extLst>
                    <a:ext uri="{FF2B5EF4-FFF2-40B4-BE49-F238E27FC236}">
                      <a16:creationId xmlns:a16="http://schemas.microsoft.com/office/drawing/2014/main" id="{260D2BC3-A07A-8532-1C94-9686FE5BE0D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16" y="2649"/>
                  <a:ext cx="88" cy="277"/>
                </a:xfrm>
                <a:custGeom>
                  <a:avLst/>
                  <a:gdLst>
                    <a:gd name="T0" fmla="*/ 72 w 85"/>
                    <a:gd name="T1" fmla="*/ 153 h 318"/>
                    <a:gd name="T2" fmla="*/ 64 w 85"/>
                    <a:gd name="T3" fmla="*/ 69 h 318"/>
                    <a:gd name="T4" fmla="*/ 47 w 85"/>
                    <a:gd name="T5" fmla="*/ 43 h 318"/>
                    <a:gd name="T6" fmla="*/ 55 w 85"/>
                    <a:gd name="T7" fmla="*/ 69 h 318"/>
                    <a:gd name="T8" fmla="*/ 64 w 85"/>
                    <a:gd name="T9" fmla="*/ 27 h 318"/>
                    <a:gd name="T10" fmla="*/ 38 w 85"/>
                    <a:gd name="T11" fmla="*/ 10 h 318"/>
                    <a:gd name="T12" fmla="*/ 38 w 85"/>
                    <a:gd name="T13" fmla="*/ 43 h 318"/>
                    <a:gd name="T14" fmla="*/ 47 w 85"/>
                    <a:gd name="T15" fmla="*/ 187 h 318"/>
                    <a:gd name="T16" fmla="*/ 30 w 85"/>
                    <a:gd name="T17" fmla="*/ 161 h 318"/>
                    <a:gd name="T18" fmla="*/ 38 w 85"/>
                    <a:gd name="T19" fmla="*/ 128 h 318"/>
                    <a:gd name="T20" fmla="*/ 47 w 85"/>
                    <a:gd name="T21" fmla="*/ 161 h 318"/>
                    <a:gd name="T22" fmla="*/ 38 w 85"/>
                    <a:gd name="T23" fmla="*/ 102 h 318"/>
                    <a:gd name="T24" fmla="*/ 47 w 85"/>
                    <a:gd name="T25" fmla="*/ 153 h 318"/>
                    <a:gd name="T26" fmla="*/ 38 w 85"/>
                    <a:gd name="T27" fmla="*/ 119 h 318"/>
                    <a:gd name="T28" fmla="*/ 47 w 85"/>
                    <a:gd name="T29" fmla="*/ 144 h 318"/>
                    <a:gd name="T30" fmla="*/ 55 w 85"/>
                    <a:gd name="T31" fmla="*/ 170 h 318"/>
                    <a:gd name="T32" fmla="*/ 72 w 85"/>
                    <a:gd name="T33" fmla="*/ 203 h 318"/>
                    <a:gd name="T34" fmla="*/ 80 w 85"/>
                    <a:gd name="T35" fmla="*/ 229 h 318"/>
                    <a:gd name="T36" fmla="*/ 72 w 85"/>
                    <a:gd name="T37" fmla="*/ 279 h 318"/>
                    <a:gd name="T38" fmla="*/ 64 w 85"/>
                    <a:gd name="T39" fmla="*/ 271 h 318"/>
                    <a:gd name="T40" fmla="*/ 55 w 85"/>
                    <a:gd name="T41" fmla="*/ 313 h 318"/>
                    <a:gd name="T42" fmla="*/ 38 w 85"/>
                    <a:gd name="T43" fmla="*/ 288 h 318"/>
                    <a:gd name="T44" fmla="*/ 30 w 85"/>
                    <a:gd name="T45" fmla="*/ 203 h 318"/>
                    <a:gd name="T46" fmla="*/ 22 w 85"/>
                    <a:gd name="T47" fmla="*/ 246 h 318"/>
                    <a:gd name="T48" fmla="*/ 5 w 85"/>
                    <a:gd name="T49" fmla="*/ 212 h 318"/>
                    <a:gd name="T50" fmla="*/ 38 w 85"/>
                    <a:gd name="T51" fmla="*/ 144 h 318"/>
                    <a:gd name="T52" fmla="*/ 64 w 85"/>
                    <a:gd name="T53" fmla="*/ 170 h 318"/>
                    <a:gd name="T54" fmla="*/ 72 w 85"/>
                    <a:gd name="T55" fmla="*/ 220 h 318"/>
                    <a:gd name="T56" fmla="*/ 64 w 85"/>
                    <a:gd name="T57" fmla="*/ 187 h 318"/>
                    <a:gd name="T58" fmla="*/ 64 w 85"/>
                    <a:gd name="T59" fmla="*/ 10 h 318"/>
                    <a:gd name="T60" fmla="*/ 47 w 85"/>
                    <a:gd name="T61" fmla="*/ 35 h 318"/>
                    <a:gd name="T62" fmla="*/ 22 w 85"/>
                    <a:gd name="T63" fmla="*/ 43 h 318"/>
                    <a:gd name="T64" fmla="*/ 38 w 85"/>
                    <a:gd name="T65" fmla="*/ 94 h 318"/>
                    <a:gd name="T66" fmla="*/ 55 w 85"/>
                    <a:gd name="T67" fmla="*/ 136 h 318"/>
                    <a:gd name="T68" fmla="*/ 72 w 85"/>
                    <a:gd name="T69" fmla="*/ 153 h 3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01339" name="Freeform 251">
                  <a:extLst>
                    <a:ext uri="{FF2B5EF4-FFF2-40B4-BE49-F238E27FC236}">
                      <a16:creationId xmlns:a16="http://schemas.microsoft.com/office/drawing/2014/main" id="{A08A2B07-61FD-5DC8-8786-9FCC26CF597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35" y="2647"/>
                  <a:ext cx="109" cy="309"/>
                </a:xfrm>
                <a:custGeom>
                  <a:avLst/>
                  <a:gdLst>
                    <a:gd name="T0" fmla="*/ 1 w 105"/>
                    <a:gd name="T1" fmla="*/ 0 h 354"/>
                    <a:gd name="T2" fmla="*/ 92 w 105"/>
                    <a:gd name="T3" fmla="*/ 5 h 354"/>
                    <a:gd name="T4" fmla="*/ 73 w 105"/>
                    <a:gd name="T5" fmla="*/ 29 h 354"/>
                    <a:gd name="T6" fmla="*/ 84 w 105"/>
                    <a:gd name="T7" fmla="*/ 61 h 354"/>
                    <a:gd name="T8" fmla="*/ 84 w 105"/>
                    <a:gd name="T9" fmla="*/ 146 h 354"/>
                    <a:gd name="T10" fmla="*/ 97 w 105"/>
                    <a:gd name="T11" fmla="*/ 168 h 354"/>
                    <a:gd name="T12" fmla="*/ 97 w 105"/>
                    <a:gd name="T13" fmla="*/ 240 h 354"/>
                    <a:gd name="T14" fmla="*/ 84 w 105"/>
                    <a:gd name="T15" fmla="*/ 336 h 354"/>
                    <a:gd name="T16" fmla="*/ 68 w 105"/>
                    <a:gd name="T17" fmla="*/ 354 h 354"/>
                    <a:gd name="T18" fmla="*/ 14 w 105"/>
                    <a:gd name="T19" fmla="*/ 320 h 354"/>
                    <a:gd name="T20" fmla="*/ 12 w 105"/>
                    <a:gd name="T21" fmla="*/ 282 h 354"/>
                    <a:gd name="T22" fmla="*/ 14 w 105"/>
                    <a:gd name="T23" fmla="*/ 245 h 354"/>
                    <a:gd name="T24" fmla="*/ 9 w 105"/>
                    <a:gd name="T25" fmla="*/ 98 h 354"/>
                    <a:gd name="T26" fmla="*/ 20 w 105"/>
                    <a:gd name="T27" fmla="*/ 45 h 354"/>
                    <a:gd name="T28" fmla="*/ 6 w 105"/>
                    <a:gd name="T29" fmla="*/ 13 h 354"/>
                    <a:gd name="T30" fmla="*/ 1 w 105"/>
                    <a:gd name="T31" fmla="*/ 0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01340" name="Freeform 252">
                  <a:extLst>
                    <a:ext uri="{FF2B5EF4-FFF2-40B4-BE49-F238E27FC236}">
                      <a16:creationId xmlns:a16="http://schemas.microsoft.com/office/drawing/2014/main" id="{BFAA8F44-E57F-C48D-D927-6634809E2A4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08" y="2583"/>
                  <a:ext cx="155" cy="328"/>
                </a:xfrm>
                <a:custGeom>
                  <a:avLst/>
                  <a:gdLst>
                    <a:gd name="T0" fmla="*/ 141 w 149"/>
                    <a:gd name="T1" fmla="*/ 20 h 376"/>
                    <a:gd name="T2" fmla="*/ 133 w 149"/>
                    <a:gd name="T3" fmla="*/ 103 h 376"/>
                    <a:gd name="T4" fmla="*/ 125 w 149"/>
                    <a:gd name="T5" fmla="*/ 130 h 376"/>
                    <a:gd name="T6" fmla="*/ 122 w 149"/>
                    <a:gd name="T7" fmla="*/ 140 h 376"/>
                    <a:gd name="T8" fmla="*/ 104 w 149"/>
                    <a:gd name="T9" fmla="*/ 244 h 376"/>
                    <a:gd name="T10" fmla="*/ 82 w 149"/>
                    <a:gd name="T11" fmla="*/ 314 h 376"/>
                    <a:gd name="T12" fmla="*/ 66 w 149"/>
                    <a:gd name="T13" fmla="*/ 362 h 376"/>
                    <a:gd name="T14" fmla="*/ 56 w 149"/>
                    <a:gd name="T15" fmla="*/ 364 h 376"/>
                    <a:gd name="T16" fmla="*/ 18 w 149"/>
                    <a:gd name="T17" fmla="*/ 370 h 376"/>
                    <a:gd name="T18" fmla="*/ 2 w 149"/>
                    <a:gd name="T19" fmla="*/ 351 h 376"/>
                    <a:gd name="T20" fmla="*/ 5 w 149"/>
                    <a:gd name="T21" fmla="*/ 316 h 376"/>
                    <a:gd name="T22" fmla="*/ 8 w 149"/>
                    <a:gd name="T23" fmla="*/ 220 h 376"/>
                    <a:gd name="T24" fmla="*/ 21 w 149"/>
                    <a:gd name="T25" fmla="*/ 199 h 376"/>
                    <a:gd name="T26" fmla="*/ 34 w 149"/>
                    <a:gd name="T27" fmla="*/ 106 h 376"/>
                    <a:gd name="T28" fmla="*/ 42 w 149"/>
                    <a:gd name="T29" fmla="*/ 74 h 376"/>
                    <a:gd name="T30" fmla="*/ 80 w 149"/>
                    <a:gd name="T31" fmla="*/ 18 h 376"/>
                    <a:gd name="T32" fmla="*/ 122 w 149"/>
                    <a:gd name="T33" fmla="*/ 18 h 376"/>
                    <a:gd name="T34" fmla="*/ 141 w 149"/>
                    <a:gd name="T35" fmla="*/ 20 h 3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01341" name="Freeform 253">
                  <a:extLst>
                    <a:ext uri="{FF2B5EF4-FFF2-40B4-BE49-F238E27FC236}">
                      <a16:creationId xmlns:a16="http://schemas.microsoft.com/office/drawing/2014/main" id="{A9CE45F4-D64A-B781-5CCE-B59DE94E7DB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14" y="1020"/>
                  <a:ext cx="99" cy="440"/>
                </a:xfrm>
                <a:custGeom>
                  <a:avLst/>
                  <a:gdLst>
                    <a:gd name="T0" fmla="*/ 26 w 96"/>
                    <a:gd name="T1" fmla="*/ 486 h 504"/>
                    <a:gd name="T2" fmla="*/ 61 w 96"/>
                    <a:gd name="T3" fmla="*/ 494 h 504"/>
                    <a:gd name="T4" fmla="*/ 72 w 96"/>
                    <a:gd name="T5" fmla="*/ 451 h 504"/>
                    <a:gd name="T6" fmla="*/ 72 w 96"/>
                    <a:gd name="T7" fmla="*/ 323 h 504"/>
                    <a:gd name="T8" fmla="*/ 88 w 96"/>
                    <a:gd name="T9" fmla="*/ 214 h 504"/>
                    <a:gd name="T10" fmla="*/ 96 w 96"/>
                    <a:gd name="T11" fmla="*/ 174 h 504"/>
                    <a:gd name="T12" fmla="*/ 88 w 96"/>
                    <a:gd name="T13" fmla="*/ 51 h 504"/>
                    <a:gd name="T14" fmla="*/ 77 w 96"/>
                    <a:gd name="T15" fmla="*/ 6 h 504"/>
                    <a:gd name="T16" fmla="*/ 29 w 96"/>
                    <a:gd name="T17" fmla="*/ 25 h 504"/>
                    <a:gd name="T18" fmla="*/ 26 w 96"/>
                    <a:gd name="T19" fmla="*/ 121 h 504"/>
                    <a:gd name="T20" fmla="*/ 32 w 96"/>
                    <a:gd name="T21" fmla="*/ 363 h 504"/>
                    <a:gd name="T22" fmla="*/ 40 w 96"/>
                    <a:gd name="T23" fmla="*/ 406 h 504"/>
                    <a:gd name="T24" fmla="*/ 24 w 96"/>
                    <a:gd name="T25" fmla="*/ 473 h 504"/>
                    <a:gd name="T26" fmla="*/ 26 w 96"/>
                    <a:gd name="T27" fmla="*/ 486 h 5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01342" name="Freeform 254">
                  <a:extLst>
                    <a:ext uri="{FF2B5EF4-FFF2-40B4-BE49-F238E27FC236}">
                      <a16:creationId xmlns:a16="http://schemas.microsoft.com/office/drawing/2014/main" id="{6971CECD-417B-FC07-8138-44A9D8545AE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31" y="1007"/>
                  <a:ext cx="156" cy="358"/>
                </a:xfrm>
                <a:custGeom>
                  <a:avLst/>
                  <a:gdLst>
                    <a:gd name="T0" fmla="*/ 5 w 150"/>
                    <a:gd name="T1" fmla="*/ 381 h 410"/>
                    <a:gd name="T2" fmla="*/ 40 w 150"/>
                    <a:gd name="T3" fmla="*/ 410 h 410"/>
                    <a:gd name="T4" fmla="*/ 80 w 150"/>
                    <a:gd name="T5" fmla="*/ 402 h 410"/>
                    <a:gd name="T6" fmla="*/ 93 w 150"/>
                    <a:gd name="T7" fmla="*/ 362 h 410"/>
                    <a:gd name="T8" fmla="*/ 114 w 150"/>
                    <a:gd name="T9" fmla="*/ 280 h 410"/>
                    <a:gd name="T10" fmla="*/ 128 w 150"/>
                    <a:gd name="T11" fmla="*/ 216 h 410"/>
                    <a:gd name="T12" fmla="*/ 136 w 150"/>
                    <a:gd name="T13" fmla="*/ 192 h 410"/>
                    <a:gd name="T14" fmla="*/ 138 w 150"/>
                    <a:gd name="T15" fmla="*/ 117 h 410"/>
                    <a:gd name="T16" fmla="*/ 144 w 150"/>
                    <a:gd name="T17" fmla="*/ 101 h 410"/>
                    <a:gd name="T18" fmla="*/ 146 w 150"/>
                    <a:gd name="T19" fmla="*/ 48 h 410"/>
                    <a:gd name="T20" fmla="*/ 130 w 150"/>
                    <a:gd name="T21" fmla="*/ 0 h 410"/>
                    <a:gd name="T22" fmla="*/ 93 w 150"/>
                    <a:gd name="T23" fmla="*/ 13 h 410"/>
                    <a:gd name="T24" fmla="*/ 77 w 150"/>
                    <a:gd name="T25" fmla="*/ 53 h 410"/>
                    <a:gd name="T26" fmla="*/ 66 w 150"/>
                    <a:gd name="T27" fmla="*/ 138 h 410"/>
                    <a:gd name="T28" fmla="*/ 58 w 150"/>
                    <a:gd name="T29" fmla="*/ 162 h 410"/>
                    <a:gd name="T30" fmla="*/ 42 w 150"/>
                    <a:gd name="T31" fmla="*/ 216 h 410"/>
                    <a:gd name="T32" fmla="*/ 40 w 150"/>
                    <a:gd name="T33" fmla="*/ 226 h 410"/>
                    <a:gd name="T34" fmla="*/ 34 w 150"/>
                    <a:gd name="T35" fmla="*/ 232 h 410"/>
                    <a:gd name="T36" fmla="*/ 32 w 150"/>
                    <a:gd name="T37" fmla="*/ 250 h 410"/>
                    <a:gd name="T38" fmla="*/ 29 w 150"/>
                    <a:gd name="T39" fmla="*/ 258 h 410"/>
                    <a:gd name="T40" fmla="*/ 16 w 150"/>
                    <a:gd name="T41" fmla="*/ 349 h 410"/>
                    <a:gd name="T42" fmla="*/ 10 w 150"/>
                    <a:gd name="T43" fmla="*/ 381 h 410"/>
                    <a:gd name="T44" fmla="*/ 2 w 150"/>
                    <a:gd name="T45" fmla="*/ 386 h 410"/>
                    <a:gd name="T46" fmla="*/ 5 w 150"/>
                    <a:gd name="T47" fmla="*/ 381 h 4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601343" name="Rectangle 255">
                <a:extLst>
                  <a:ext uri="{FF2B5EF4-FFF2-40B4-BE49-F238E27FC236}">
                    <a16:creationId xmlns:a16="http://schemas.microsoft.com/office/drawing/2014/main" id="{0CBF93B5-5682-6C9C-4A1E-B74397CC6FD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288" cy="2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45791" dir="2021404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altLang="en-US" sz="1600" i="1">
                    <a:solidFill>
                      <a:schemeClr val="bg2"/>
                    </a:solidFill>
                    <a:latin typeface="Kosher-Normal" charset="0"/>
                  </a:rPr>
                  <a:t>A</a:t>
                </a:r>
                <a:r>
                  <a:rPr lang="ru-RU" altLang="en-US" sz="1600" i="1">
                    <a:solidFill>
                      <a:schemeClr val="bg2"/>
                    </a:solidFill>
                    <a:latin typeface="Kosher-Normal" charset="0"/>
                  </a:rPr>
                  <a:t>З</a:t>
                </a:r>
                <a:endParaRPr lang="en-US" altLang="en-US" sz="1600" b="0" i="1">
                  <a:solidFill>
                    <a:schemeClr val="bg2"/>
                  </a:solidFill>
                  <a:latin typeface="Helvetica" pitchFamily="2" charset="0"/>
                </a:endParaRPr>
              </a:p>
            </p:txBody>
          </p:sp>
        </p:grpSp>
        <p:grpSp>
          <p:nvGrpSpPr>
            <p:cNvPr id="601344" name="Group 256">
              <a:extLst>
                <a:ext uri="{FF2B5EF4-FFF2-40B4-BE49-F238E27FC236}">
                  <a16:creationId xmlns:a16="http://schemas.microsoft.com/office/drawing/2014/main" id="{BB1C4BA3-5E63-C2BF-49BD-4AC09BE0EE6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50" y="3295"/>
              <a:ext cx="331" cy="369"/>
              <a:chOff x="1567" y="1192"/>
              <a:chExt cx="331" cy="369"/>
            </a:xfrm>
          </p:grpSpPr>
          <p:grpSp>
            <p:nvGrpSpPr>
              <p:cNvPr id="601345" name="Group 257">
                <a:extLst>
                  <a:ext uri="{FF2B5EF4-FFF2-40B4-BE49-F238E27FC236}">
                    <a16:creationId xmlns:a16="http://schemas.microsoft.com/office/drawing/2014/main" id="{B82F1C1A-4D87-BED3-5DD1-C4B748BC476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567" y="1192"/>
                <a:ext cx="331" cy="369"/>
                <a:chOff x="1084" y="711"/>
                <a:chExt cx="2950" cy="2769"/>
              </a:xfrm>
            </p:grpSpPr>
            <p:grpSp>
              <p:nvGrpSpPr>
                <p:cNvPr id="601346" name="Group 258">
                  <a:extLst>
                    <a:ext uri="{FF2B5EF4-FFF2-40B4-BE49-F238E27FC236}">
                      <a16:creationId xmlns:a16="http://schemas.microsoft.com/office/drawing/2014/main" id="{7325450E-8990-DE55-C344-E4DDE5BB065B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084" y="711"/>
                  <a:ext cx="2950" cy="2769"/>
                  <a:chOff x="2707" y="548"/>
                  <a:chExt cx="2950" cy="2769"/>
                </a:xfrm>
              </p:grpSpPr>
              <p:grpSp>
                <p:nvGrpSpPr>
                  <p:cNvPr id="601347" name="Group 259">
                    <a:extLst>
                      <a:ext uri="{FF2B5EF4-FFF2-40B4-BE49-F238E27FC236}">
                        <a16:creationId xmlns:a16="http://schemas.microsoft.com/office/drawing/2014/main" id="{19B176D9-AAC4-C75A-5D7C-21428B29C46E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180" y="1046"/>
                    <a:ext cx="2105" cy="1421"/>
                    <a:chOff x="578" y="2316"/>
                    <a:chExt cx="2105" cy="1421"/>
                  </a:xfrm>
                </p:grpSpPr>
                <p:sp>
                  <p:nvSpPr>
                    <p:cNvPr id="601348" name="Freeform 260">
                      <a:extLst>
                        <a:ext uri="{FF2B5EF4-FFF2-40B4-BE49-F238E27FC236}">
                          <a16:creationId xmlns:a16="http://schemas.microsoft.com/office/drawing/2014/main" id="{D582DFC2-B05F-FDD6-554D-22B9ED157B4E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633" y="2316"/>
                      <a:ext cx="2050" cy="256"/>
                    </a:xfrm>
                    <a:custGeom>
                      <a:avLst/>
                      <a:gdLst>
                        <a:gd name="T0" fmla="*/ 8 w 592"/>
                        <a:gd name="T1" fmla="*/ 90 h 90"/>
                        <a:gd name="T2" fmla="*/ 22 w 592"/>
                        <a:gd name="T3" fmla="*/ 44 h 90"/>
                        <a:gd name="T4" fmla="*/ 34 w 592"/>
                        <a:gd name="T5" fmla="*/ 36 h 90"/>
                        <a:gd name="T6" fmla="*/ 46 w 592"/>
                        <a:gd name="T7" fmla="*/ 32 h 90"/>
                        <a:gd name="T8" fmla="*/ 112 w 592"/>
                        <a:gd name="T9" fmla="*/ 34 h 90"/>
                        <a:gd name="T10" fmla="*/ 152 w 592"/>
                        <a:gd name="T11" fmla="*/ 40 h 90"/>
                        <a:gd name="T12" fmla="*/ 170 w 592"/>
                        <a:gd name="T13" fmla="*/ 46 h 90"/>
                        <a:gd name="T14" fmla="*/ 238 w 592"/>
                        <a:gd name="T15" fmla="*/ 52 h 90"/>
                        <a:gd name="T16" fmla="*/ 338 w 592"/>
                        <a:gd name="T17" fmla="*/ 44 h 90"/>
                        <a:gd name="T18" fmla="*/ 472 w 592"/>
                        <a:gd name="T19" fmla="*/ 16 h 90"/>
                        <a:gd name="T20" fmla="*/ 520 w 592"/>
                        <a:gd name="T21" fmla="*/ 0 h 90"/>
                        <a:gd name="T22" fmla="*/ 572 w 592"/>
                        <a:gd name="T23" fmla="*/ 2 h 90"/>
                        <a:gd name="T24" fmla="*/ 590 w 592"/>
                        <a:gd name="T25" fmla="*/ 30 h 90"/>
                        <a:gd name="T26" fmla="*/ 592 w 592"/>
                        <a:gd name="T27" fmla="*/ 36 h 90"/>
                        <a:gd name="T28" fmla="*/ 582 w 592"/>
                        <a:gd name="T29" fmla="*/ 60 h 90"/>
                        <a:gd name="T30" fmla="*/ 584 w 592"/>
                        <a:gd name="T31" fmla="*/ 66 h 9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</a:cxnLst>
                      <a:rect l="0" t="0" r="r" b="b"/>
                      <a:pathLst>
                        <a:path w="592" h="90">
                          <a:moveTo>
                            <a:pt x="8" y="90"/>
                          </a:moveTo>
                          <a:cubicBezTo>
                            <a:pt x="0" y="78"/>
                            <a:pt x="10" y="51"/>
                            <a:pt x="22" y="44"/>
                          </a:cubicBezTo>
                          <a:cubicBezTo>
                            <a:pt x="27" y="35"/>
                            <a:pt x="23" y="39"/>
                            <a:pt x="34" y="36"/>
                          </a:cubicBezTo>
                          <a:cubicBezTo>
                            <a:pt x="38" y="34"/>
                            <a:pt x="46" y="32"/>
                            <a:pt x="46" y="32"/>
                          </a:cubicBezTo>
                          <a:cubicBezTo>
                            <a:pt x="72" y="33"/>
                            <a:pt x="84" y="35"/>
                            <a:pt x="112" y="34"/>
                          </a:cubicBezTo>
                          <a:cubicBezTo>
                            <a:pt x="125" y="35"/>
                            <a:pt x="138" y="38"/>
                            <a:pt x="152" y="40"/>
                          </a:cubicBezTo>
                          <a:cubicBezTo>
                            <a:pt x="158" y="42"/>
                            <a:pt x="170" y="46"/>
                            <a:pt x="170" y="46"/>
                          </a:cubicBezTo>
                          <a:cubicBezTo>
                            <a:pt x="192" y="42"/>
                            <a:pt x="215" y="46"/>
                            <a:pt x="238" y="52"/>
                          </a:cubicBezTo>
                          <a:cubicBezTo>
                            <a:pt x="271" y="50"/>
                            <a:pt x="304" y="47"/>
                            <a:pt x="338" y="44"/>
                          </a:cubicBezTo>
                          <a:cubicBezTo>
                            <a:pt x="381" y="33"/>
                            <a:pt x="427" y="24"/>
                            <a:pt x="472" y="16"/>
                          </a:cubicBezTo>
                          <a:cubicBezTo>
                            <a:pt x="488" y="12"/>
                            <a:pt x="503" y="4"/>
                            <a:pt x="520" y="0"/>
                          </a:cubicBezTo>
                          <a:cubicBezTo>
                            <a:pt x="537" y="0"/>
                            <a:pt x="554" y="0"/>
                            <a:pt x="572" y="2"/>
                          </a:cubicBezTo>
                          <a:cubicBezTo>
                            <a:pt x="582" y="3"/>
                            <a:pt x="587" y="21"/>
                            <a:pt x="590" y="30"/>
                          </a:cubicBezTo>
                          <a:cubicBezTo>
                            <a:pt x="590" y="32"/>
                            <a:pt x="592" y="36"/>
                            <a:pt x="592" y="36"/>
                          </a:cubicBezTo>
                          <a:cubicBezTo>
                            <a:pt x="588" y="45"/>
                            <a:pt x="589" y="52"/>
                            <a:pt x="582" y="60"/>
                          </a:cubicBezTo>
                          <a:cubicBezTo>
                            <a:pt x="579" y="67"/>
                            <a:pt x="577" y="66"/>
                            <a:pt x="584" y="66"/>
                          </a:cubicBezTo>
                        </a:path>
                      </a:pathLst>
                    </a:custGeom>
                    <a:blipFill dpi="0" rotWithShape="0">
                      <a:blip r:embed="rId4"/>
                      <a:srcRect/>
                      <a:tile tx="0" ty="0" sx="100000" sy="100000" flip="none" algn="tl"/>
                    </a:blip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3810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01349" name="Freeform 261">
                      <a:extLst>
                        <a:ext uri="{FF2B5EF4-FFF2-40B4-BE49-F238E27FC236}">
                          <a16:creationId xmlns:a16="http://schemas.microsoft.com/office/drawing/2014/main" id="{FC73BEA4-76CD-88A8-DEDB-7B635A9C222E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578" y="2506"/>
                      <a:ext cx="2074" cy="1231"/>
                    </a:xfrm>
                    <a:custGeom>
                      <a:avLst/>
                      <a:gdLst>
                        <a:gd name="T0" fmla="*/ 599 w 599"/>
                        <a:gd name="T1" fmla="*/ 0 h 432"/>
                        <a:gd name="T2" fmla="*/ 595 w 599"/>
                        <a:gd name="T3" fmla="*/ 6 h 432"/>
                        <a:gd name="T4" fmla="*/ 589 w 599"/>
                        <a:gd name="T5" fmla="*/ 10 h 432"/>
                        <a:gd name="T6" fmla="*/ 585 w 599"/>
                        <a:gd name="T7" fmla="*/ 24 h 432"/>
                        <a:gd name="T8" fmla="*/ 557 w 599"/>
                        <a:gd name="T9" fmla="*/ 92 h 432"/>
                        <a:gd name="T10" fmla="*/ 525 w 599"/>
                        <a:gd name="T11" fmla="*/ 208 h 432"/>
                        <a:gd name="T12" fmla="*/ 515 w 599"/>
                        <a:gd name="T13" fmla="*/ 266 h 432"/>
                        <a:gd name="T14" fmla="*/ 505 w 599"/>
                        <a:gd name="T15" fmla="*/ 350 h 432"/>
                        <a:gd name="T16" fmla="*/ 495 w 599"/>
                        <a:gd name="T17" fmla="*/ 402 h 432"/>
                        <a:gd name="T18" fmla="*/ 461 w 599"/>
                        <a:gd name="T19" fmla="*/ 422 h 432"/>
                        <a:gd name="T20" fmla="*/ 433 w 599"/>
                        <a:gd name="T21" fmla="*/ 414 h 432"/>
                        <a:gd name="T22" fmla="*/ 421 w 599"/>
                        <a:gd name="T23" fmla="*/ 410 h 432"/>
                        <a:gd name="T24" fmla="*/ 425 w 599"/>
                        <a:gd name="T25" fmla="*/ 352 h 432"/>
                        <a:gd name="T26" fmla="*/ 431 w 599"/>
                        <a:gd name="T27" fmla="*/ 338 h 432"/>
                        <a:gd name="T28" fmla="*/ 405 w 599"/>
                        <a:gd name="T29" fmla="*/ 328 h 432"/>
                        <a:gd name="T30" fmla="*/ 347 w 599"/>
                        <a:gd name="T31" fmla="*/ 316 h 432"/>
                        <a:gd name="T32" fmla="*/ 113 w 599"/>
                        <a:gd name="T33" fmla="*/ 360 h 432"/>
                        <a:gd name="T34" fmla="*/ 103 w 599"/>
                        <a:gd name="T35" fmla="*/ 368 h 432"/>
                        <a:gd name="T36" fmla="*/ 87 w 599"/>
                        <a:gd name="T37" fmla="*/ 392 h 432"/>
                        <a:gd name="T38" fmla="*/ 53 w 599"/>
                        <a:gd name="T39" fmla="*/ 432 h 432"/>
                        <a:gd name="T40" fmla="*/ 29 w 599"/>
                        <a:gd name="T41" fmla="*/ 422 h 432"/>
                        <a:gd name="T42" fmla="*/ 17 w 599"/>
                        <a:gd name="T43" fmla="*/ 414 h 432"/>
                        <a:gd name="T44" fmla="*/ 7 w 599"/>
                        <a:gd name="T45" fmla="*/ 398 h 432"/>
                        <a:gd name="T46" fmla="*/ 11 w 599"/>
                        <a:gd name="T47" fmla="*/ 372 h 432"/>
                        <a:gd name="T48" fmla="*/ 17 w 599"/>
                        <a:gd name="T49" fmla="*/ 334 h 432"/>
                        <a:gd name="T50" fmla="*/ 27 w 599"/>
                        <a:gd name="T51" fmla="*/ 262 h 432"/>
                        <a:gd name="T52" fmla="*/ 29 w 599"/>
                        <a:gd name="T53" fmla="*/ 188 h 432"/>
                        <a:gd name="T54" fmla="*/ 31 w 599"/>
                        <a:gd name="T55" fmla="*/ 126 h 432"/>
                        <a:gd name="T56" fmla="*/ 29 w 599"/>
                        <a:gd name="T57" fmla="*/ 82 h 432"/>
                        <a:gd name="T58" fmla="*/ 21 w 599"/>
                        <a:gd name="T59" fmla="*/ 30 h 432"/>
                        <a:gd name="T60" fmla="*/ 19 w 599"/>
                        <a:gd name="T61" fmla="*/ 14 h 43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</a:cxnLst>
                      <a:rect l="0" t="0" r="r" b="b"/>
                      <a:pathLst>
                        <a:path w="599" h="432">
                          <a:moveTo>
                            <a:pt x="599" y="0"/>
                          </a:moveTo>
                          <a:cubicBezTo>
                            <a:pt x="597" y="2"/>
                            <a:pt x="596" y="4"/>
                            <a:pt x="595" y="6"/>
                          </a:cubicBezTo>
                          <a:cubicBezTo>
                            <a:pt x="593" y="7"/>
                            <a:pt x="590" y="8"/>
                            <a:pt x="589" y="10"/>
                          </a:cubicBezTo>
                          <a:cubicBezTo>
                            <a:pt x="587" y="11"/>
                            <a:pt x="585" y="23"/>
                            <a:pt x="585" y="24"/>
                          </a:cubicBezTo>
                          <a:cubicBezTo>
                            <a:pt x="575" y="45"/>
                            <a:pt x="570" y="72"/>
                            <a:pt x="557" y="92"/>
                          </a:cubicBezTo>
                          <a:cubicBezTo>
                            <a:pt x="551" y="130"/>
                            <a:pt x="537" y="171"/>
                            <a:pt x="525" y="208"/>
                          </a:cubicBezTo>
                          <a:cubicBezTo>
                            <a:pt x="523" y="228"/>
                            <a:pt x="519" y="246"/>
                            <a:pt x="515" y="266"/>
                          </a:cubicBezTo>
                          <a:cubicBezTo>
                            <a:pt x="511" y="294"/>
                            <a:pt x="511" y="322"/>
                            <a:pt x="505" y="350"/>
                          </a:cubicBezTo>
                          <a:cubicBezTo>
                            <a:pt x="503" y="368"/>
                            <a:pt x="503" y="385"/>
                            <a:pt x="495" y="402"/>
                          </a:cubicBezTo>
                          <a:cubicBezTo>
                            <a:pt x="492" y="416"/>
                            <a:pt x="474" y="420"/>
                            <a:pt x="461" y="422"/>
                          </a:cubicBezTo>
                          <a:cubicBezTo>
                            <a:pt x="440" y="416"/>
                            <a:pt x="450" y="419"/>
                            <a:pt x="433" y="414"/>
                          </a:cubicBezTo>
                          <a:cubicBezTo>
                            <a:pt x="429" y="412"/>
                            <a:pt x="421" y="410"/>
                            <a:pt x="421" y="410"/>
                          </a:cubicBezTo>
                          <a:cubicBezTo>
                            <a:pt x="410" y="394"/>
                            <a:pt x="414" y="367"/>
                            <a:pt x="425" y="352"/>
                          </a:cubicBezTo>
                          <a:cubicBezTo>
                            <a:pt x="426" y="347"/>
                            <a:pt x="431" y="342"/>
                            <a:pt x="431" y="338"/>
                          </a:cubicBezTo>
                          <a:cubicBezTo>
                            <a:pt x="429" y="328"/>
                            <a:pt x="405" y="328"/>
                            <a:pt x="405" y="328"/>
                          </a:cubicBezTo>
                          <a:cubicBezTo>
                            <a:pt x="392" y="315"/>
                            <a:pt x="365" y="319"/>
                            <a:pt x="347" y="316"/>
                          </a:cubicBezTo>
                          <a:cubicBezTo>
                            <a:pt x="268" y="322"/>
                            <a:pt x="188" y="334"/>
                            <a:pt x="113" y="360"/>
                          </a:cubicBezTo>
                          <a:cubicBezTo>
                            <a:pt x="101" y="377"/>
                            <a:pt x="116" y="356"/>
                            <a:pt x="103" y="368"/>
                          </a:cubicBezTo>
                          <a:cubicBezTo>
                            <a:pt x="99" y="370"/>
                            <a:pt x="90" y="387"/>
                            <a:pt x="87" y="392"/>
                          </a:cubicBezTo>
                          <a:cubicBezTo>
                            <a:pt x="94" y="431"/>
                            <a:pt x="75" y="417"/>
                            <a:pt x="53" y="432"/>
                          </a:cubicBezTo>
                          <a:cubicBezTo>
                            <a:pt x="44" y="429"/>
                            <a:pt x="36" y="426"/>
                            <a:pt x="29" y="422"/>
                          </a:cubicBezTo>
                          <a:cubicBezTo>
                            <a:pt x="24" y="419"/>
                            <a:pt x="17" y="414"/>
                            <a:pt x="17" y="414"/>
                          </a:cubicBezTo>
                          <a:cubicBezTo>
                            <a:pt x="12" y="399"/>
                            <a:pt x="16" y="404"/>
                            <a:pt x="7" y="398"/>
                          </a:cubicBezTo>
                          <a:cubicBezTo>
                            <a:pt x="0" y="388"/>
                            <a:pt x="5" y="380"/>
                            <a:pt x="11" y="372"/>
                          </a:cubicBezTo>
                          <a:cubicBezTo>
                            <a:pt x="8" y="357"/>
                            <a:pt x="13" y="347"/>
                            <a:pt x="17" y="334"/>
                          </a:cubicBezTo>
                          <a:cubicBezTo>
                            <a:pt x="19" y="311"/>
                            <a:pt x="19" y="283"/>
                            <a:pt x="27" y="262"/>
                          </a:cubicBezTo>
                          <a:cubicBezTo>
                            <a:pt x="28" y="237"/>
                            <a:pt x="32" y="212"/>
                            <a:pt x="29" y="188"/>
                          </a:cubicBezTo>
                          <a:cubicBezTo>
                            <a:pt x="31" y="167"/>
                            <a:pt x="27" y="146"/>
                            <a:pt x="31" y="126"/>
                          </a:cubicBezTo>
                          <a:cubicBezTo>
                            <a:pt x="29" y="108"/>
                            <a:pt x="27" y="99"/>
                            <a:pt x="29" y="82"/>
                          </a:cubicBezTo>
                          <a:cubicBezTo>
                            <a:pt x="26" y="64"/>
                            <a:pt x="23" y="47"/>
                            <a:pt x="21" y="30"/>
                          </a:cubicBezTo>
                          <a:cubicBezTo>
                            <a:pt x="23" y="10"/>
                            <a:pt x="28" y="9"/>
                            <a:pt x="19" y="14"/>
                          </a:cubicBezTo>
                        </a:path>
                      </a:pathLst>
                    </a:custGeom>
                    <a:blipFill dpi="0" rotWithShape="0">
                      <a:blip r:embed="rId4"/>
                      <a:srcRect/>
                      <a:tile tx="0" ty="0" sx="100000" sy="100000" flip="none" algn="tl"/>
                    </a:blip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3810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pic>
                <p:nvPicPr>
                  <p:cNvPr id="601350" name="Picture 262">
                    <a:extLst>
                      <a:ext uri="{FF2B5EF4-FFF2-40B4-BE49-F238E27FC236}">
                        <a16:creationId xmlns:a16="http://schemas.microsoft.com/office/drawing/2014/main" id="{8326C545-F072-C6E8-C9AE-7DA14EF0925E}"/>
                      </a:ext>
                    </a:extLst>
                  </p:cNvPr>
                  <p:cNvPicPr>
                    <a:picLocks noChangeArrowheads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707" y="548"/>
                    <a:ext cx="2950" cy="2769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BE844A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</p:grpSp>
            <p:sp>
              <p:nvSpPr>
                <p:cNvPr id="601351" name="Freeform 263">
                  <a:extLst>
                    <a:ext uri="{FF2B5EF4-FFF2-40B4-BE49-F238E27FC236}">
                      <a16:creationId xmlns:a16="http://schemas.microsoft.com/office/drawing/2014/main" id="{5C383C7C-12B9-292D-0504-700748E6CDF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16" y="2649"/>
                  <a:ext cx="88" cy="277"/>
                </a:xfrm>
                <a:custGeom>
                  <a:avLst/>
                  <a:gdLst>
                    <a:gd name="T0" fmla="*/ 72 w 85"/>
                    <a:gd name="T1" fmla="*/ 153 h 318"/>
                    <a:gd name="T2" fmla="*/ 64 w 85"/>
                    <a:gd name="T3" fmla="*/ 69 h 318"/>
                    <a:gd name="T4" fmla="*/ 47 w 85"/>
                    <a:gd name="T5" fmla="*/ 43 h 318"/>
                    <a:gd name="T6" fmla="*/ 55 w 85"/>
                    <a:gd name="T7" fmla="*/ 69 h 318"/>
                    <a:gd name="T8" fmla="*/ 64 w 85"/>
                    <a:gd name="T9" fmla="*/ 27 h 318"/>
                    <a:gd name="T10" fmla="*/ 38 w 85"/>
                    <a:gd name="T11" fmla="*/ 10 h 318"/>
                    <a:gd name="T12" fmla="*/ 38 w 85"/>
                    <a:gd name="T13" fmla="*/ 43 h 318"/>
                    <a:gd name="T14" fmla="*/ 47 w 85"/>
                    <a:gd name="T15" fmla="*/ 187 h 318"/>
                    <a:gd name="T16" fmla="*/ 30 w 85"/>
                    <a:gd name="T17" fmla="*/ 161 h 318"/>
                    <a:gd name="T18" fmla="*/ 38 w 85"/>
                    <a:gd name="T19" fmla="*/ 128 h 318"/>
                    <a:gd name="T20" fmla="*/ 47 w 85"/>
                    <a:gd name="T21" fmla="*/ 161 h 318"/>
                    <a:gd name="T22" fmla="*/ 38 w 85"/>
                    <a:gd name="T23" fmla="*/ 102 h 318"/>
                    <a:gd name="T24" fmla="*/ 47 w 85"/>
                    <a:gd name="T25" fmla="*/ 153 h 318"/>
                    <a:gd name="T26" fmla="*/ 38 w 85"/>
                    <a:gd name="T27" fmla="*/ 119 h 318"/>
                    <a:gd name="T28" fmla="*/ 47 w 85"/>
                    <a:gd name="T29" fmla="*/ 144 h 318"/>
                    <a:gd name="T30" fmla="*/ 55 w 85"/>
                    <a:gd name="T31" fmla="*/ 170 h 318"/>
                    <a:gd name="T32" fmla="*/ 72 w 85"/>
                    <a:gd name="T33" fmla="*/ 203 h 318"/>
                    <a:gd name="T34" fmla="*/ 80 w 85"/>
                    <a:gd name="T35" fmla="*/ 229 h 318"/>
                    <a:gd name="T36" fmla="*/ 72 w 85"/>
                    <a:gd name="T37" fmla="*/ 279 h 318"/>
                    <a:gd name="T38" fmla="*/ 64 w 85"/>
                    <a:gd name="T39" fmla="*/ 271 h 318"/>
                    <a:gd name="T40" fmla="*/ 55 w 85"/>
                    <a:gd name="T41" fmla="*/ 313 h 318"/>
                    <a:gd name="T42" fmla="*/ 38 w 85"/>
                    <a:gd name="T43" fmla="*/ 288 h 318"/>
                    <a:gd name="T44" fmla="*/ 30 w 85"/>
                    <a:gd name="T45" fmla="*/ 203 h 318"/>
                    <a:gd name="T46" fmla="*/ 22 w 85"/>
                    <a:gd name="T47" fmla="*/ 246 h 318"/>
                    <a:gd name="T48" fmla="*/ 5 w 85"/>
                    <a:gd name="T49" fmla="*/ 212 h 318"/>
                    <a:gd name="T50" fmla="*/ 38 w 85"/>
                    <a:gd name="T51" fmla="*/ 144 h 318"/>
                    <a:gd name="T52" fmla="*/ 64 w 85"/>
                    <a:gd name="T53" fmla="*/ 170 h 318"/>
                    <a:gd name="T54" fmla="*/ 72 w 85"/>
                    <a:gd name="T55" fmla="*/ 220 h 318"/>
                    <a:gd name="T56" fmla="*/ 64 w 85"/>
                    <a:gd name="T57" fmla="*/ 187 h 318"/>
                    <a:gd name="T58" fmla="*/ 64 w 85"/>
                    <a:gd name="T59" fmla="*/ 10 h 318"/>
                    <a:gd name="T60" fmla="*/ 47 w 85"/>
                    <a:gd name="T61" fmla="*/ 35 h 318"/>
                    <a:gd name="T62" fmla="*/ 22 w 85"/>
                    <a:gd name="T63" fmla="*/ 43 h 318"/>
                    <a:gd name="T64" fmla="*/ 38 w 85"/>
                    <a:gd name="T65" fmla="*/ 94 h 318"/>
                    <a:gd name="T66" fmla="*/ 55 w 85"/>
                    <a:gd name="T67" fmla="*/ 136 h 318"/>
                    <a:gd name="T68" fmla="*/ 72 w 85"/>
                    <a:gd name="T69" fmla="*/ 153 h 3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01352" name="Freeform 264">
                  <a:extLst>
                    <a:ext uri="{FF2B5EF4-FFF2-40B4-BE49-F238E27FC236}">
                      <a16:creationId xmlns:a16="http://schemas.microsoft.com/office/drawing/2014/main" id="{8D96F809-6942-C733-3320-3986DC67101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35" y="2647"/>
                  <a:ext cx="109" cy="309"/>
                </a:xfrm>
                <a:custGeom>
                  <a:avLst/>
                  <a:gdLst>
                    <a:gd name="T0" fmla="*/ 1 w 105"/>
                    <a:gd name="T1" fmla="*/ 0 h 354"/>
                    <a:gd name="T2" fmla="*/ 92 w 105"/>
                    <a:gd name="T3" fmla="*/ 5 h 354"/>
                    <a:gd name="T4" fmla="*/ 73 w 105"/>
                    <a:gd name="T5" fmla="*/ 29 h 354"/>
                    <a:gd name="T6" fmla="*/ 84 w 105"/>
                    <a:gd name="T7" fmla="*/ 61 h 354"/>
                    <a:gd name="T8" fmla="*/ 84 w 105"/>
                    <a:gd name="T9" fmla="*/ 146 h 354"/>
                    <a:gd name="T10" fmla="*/ 97 w 105"/>
                    <a:gd name="T11" fmla="*/ 168 h 354"/>
                    <a:gd name="T12" fmla="*/ 97 w 105"/>
                    <a:gd name="T13" fmla="*/ 240 h 354"/>
                    <a:gd name="T14" fmla="*/ 84 w 105"/>
                    <a:gd name="T15" fmla="*/ 336 h 354"/>
                    <a:gd name="T16" fmla="*/ 68 w 105"/>
                    <a:gd name="T17" fmla="*/ 354 h 354"/>
                    <a:gd name="T18" fmla="*/ 14 w 105"/>
                    <a:gd name="T19" fmla="*/ 320 h 354"/>
                    <a:gd name="T20" fmla="*/ 12 w 105"/>
                    <a:gd name="T21" fmla="*/ 282 h 354"/>
                    <a:gd name="T22" fmla="*/ 14 w 105"/>
                    <a:gd name="T23" fmla="*/ 245 h 354"/>
                    <a:gd name="T24" fmla="*/ 9 w 105"/>
                    <a:gd name="T25" fmla="*/ 98 h 354"/>
                    <a:gd name="T26" fmla="*/ 20 w 105"/>
                    <a:gd name="T27" fmla="*/ 45 h 354"/>
                    <a:gd name="T28" fmla="*/ 6 w 105"/>
                    <a:gd name="T29" fmla="*/ 13 h 354"/>
                    <a:gd name="T30" fmla="*/ 1 w 105"/>
                    <a:gd name="T31" fmla="*/ 0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01353" name="Freeform 265">
                  <a:extLst>
                    <a:ext uri="{FF2B5EF4-FFF2-40B4-BE49-F238E27FC236}">
                      <a16:creationId xmlns:a16="http://schemas.microsoft.com/office/drawing/2014/main" id="{8D9EE40D-B000-9017-A437-1F87A190EDA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08" y="2583"/>
                  <a:ext cx="155" cy="328"/>
                </a:xfrm>
                <a:custGeom>
                  <a:avLst/>
                  <a:gdLst>
                    <a:gd name="T0" fmla="*/ 141 w 149"/>
                    <a:gd name="T1" fmla="*/ 20 h 376"/>
                    <a:gd name="T2" fmla="*/ 133 w 149"/>
                    <a:gd name="T3" fmla="*/ 103 h 376"/>
                    <a:gd name="T4" fmla="*/ 125 w 149"/>
                    <a:gd name="T5" fmla="*/ 130 h 376"/>
                    <a:gd name="T6" fmla="*/ 122 w 149"/>
                    <a:gd name="T7" fmla="*/ 140 h 376"/>
                    <a:gd name="T8" fmla="*/ 104 w 149"/>
                    <a:gd name="T9" fmla="*/ 244 h 376"/>
                    <a:gd name="T10" fmla="*/ 82 w 149"/>
                    <a:gd name="T11" fmla="*/ 314 h 376"/>
                    <a:gd name="T12" fmla="*/ 66 w 149"/>
                    <a:gd name="T13" fmla="*/ 362 h 376"/>
                    <a:gd name="T14" fmla="*/ 56 w 149"/>
                    <a:gd name="T15" fmla="*/ 364 h 376"/>
                    <a:gd name="T16" fmla="*/ 18 w 149"/>
                    <a:gd name="T17" fmla="*/ 370 h 376"/>
                    <a:gd name="T18" fmla="*/ 2 w 149"/>
                    <a:gd name="T19" fmla="*/ 351 h 376"/>
                    <a:gd name="T20" fmla="*/ 5 w 149"/>
                    <a:gd name="T21" fmla="*/ 316 h 376"/>
                    <a:gd name="T22" fmla="*/ 8 w 149"/>
                    <a:gd name="T23" fmla="*/ 220 h 376"/>
                    <a:gd name="T24" fmla="*/ 21 w 149"/>
                    <a:gd name="T25" fmla="*/ 199 h 376"/>
                    <a:gd name="T26" fmla="*/ 34 w 149"/>
                    <a:gd name="T27" fmla="*/ 106 h 376"/>
                    <a:gd name="T28" fmla="*/ 42 w 149"/>
                    <a:gd name="T29" fmla="*/ 74 h 376"/>
                    <a:gd name="T30" fmla="*/ 80 w 149"/>
                    <a:gd name="T31" fmla="*/ 18 h 376"/>
                    <a:gd name="T32" fmla="*/ 122 w 149"/>
                    <a:gd name="T33" fmla="*/ 18 h 376"/>
                    <a:gd name="T34" fmla="*/ 141 w 149"/>
                    <a:gd name="T35" fmla="*/ 20 h 3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01354" name="Freeform 266">
                  <a:extLst>
                    <a:ext uri="{FF2B5EF4-FFF2-40B4-BE49-F238E27FC236}">
                      <a16:creationId xmlns:a16="http://schemas.microsoft.com/office/drawing/2014/main" id="{0FA1C6DC-03F0-59E1-2713-B251D9B9249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14" y="1020"/>
                  <a:ext cx="99" cy="440"/>
                </a:xfrm>
                <a:custGeom>
                  <a:avLst/>
                  <a:gdLst>
                    <a:gd name="T0" fmla="*/ 26 w 96"/>
                    <a:gd name="T1" fmla="*/ 486 h 504"/>
                    <a:gd name="T2" fmla="*/ 61 w 96"/>
                    <a:gd name="T3" fmla="*/ 494 h 504"/>
                    <a:gd name="T4" fmla="*/ 72 w 96"/>
                    <a:gd name="T5" fmla="*/ 451 h 504"/>
                    <a:gd name="T6" fmla="*/ 72 w 96"/>
                    <a:gd name="T7" fmla="*/ 323 h 504"/>
                    <a:gd name="T8" fmla="*/ 88 w 96"/>
                    <a:gd name="T9" fmla="*/ 214 h 504"/>
                    <a:gd name="T10" fmla="*/ 96 w 96"/>
                    <a:gd name="T11" fmla="*/ 174 h 504"/>
                    <a:gd name="T12" fmla="*/ 88 w 96"/>
                    <a:gd name="T13" fmla="*/ 51 h 504"/>
                    <a:gd name="T14" fmla="*/ 77 w 96"/>
                    <a:gd name="T15" fmla="*/ 6 h 504"/>
                    <a:gd name="T16" fmla="*/ 29 w 96"/>
                    <a:gd name="T17" fmla="*/ 25 h 504"/>
                    <a:gd name="T18" fmla="*/ 26 w 96"/>
                    <a:gd name="T19" fmla="*/ 121 h 504"/>
                    <a:gd name="T20" fmla="*/ 32 w 96"/>
                    <a:gd name="T21" fmla="*/ 363 h 504"/>
                    <a:gd name="T22" fmla="*/ 40 w 96"/>
                    <a:gd name="T23" fmla="*/ 406 h 504"/>
                    <a:gd name="T24" fmla="*/ 24 w 96"/>
                    <a:gd name="T25" fmla="*/ 473 h 504"/>
                    <a:gd name="T26" fmla="*/ 26 w 96"/>
                    <a:gd name="T27" fmla="*/ 486 h 5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01355" name="Freeform 267">
                  <a:extLst>
                    <a:ext uri="{FF2B5EF4-FFF2-40B4-BE49-F238E27FC236}">
                      <a16:creationId xmlns:a16="http://schemas.microsoft.com/office/drawing/2014/main" id="{A440670E-7DCD-0314-CCDC-46607350FE9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31" y="1007"/>
                  <a:ext cx="156" cy="358"/>
                </a:xfrm>
                <a:custGeom>
                  <a:avLst/>
                  <a:gdLst>
                    <a:gd name="T0" fmla="*/ 5 w 150"/>
                    <a:gd name="T1" fmla="*/ 381 h 410"/>
                    <a:gd name="T2" fmla="*/ 40 w 150"/>
                    <a:gd name="T3" fmla="*/ 410 h 410"/>
                    <a:gd name="T4" fmla="*/ 80 w 150"/>
                    <a:gd name="T5" fmla="*/ 402 h 410"/>
                    <a:gd name="T6" fmla="*/ 93 w 150"/>
                    <a:gd name="T7" fmla="*/ 362 h 410"/>
                    <a:gd name="T8" fmla="*/ 114 w 150"/>
                    <a:gd name="T9" fmla="*/ 280 h 410"/>
                    <a:gd name="T10" fmla="*/ 128 w 150"/>
                    <a:gd name="T11" fmla="*/ 216 h 410"/>
                    <a:gd name="T12" fmla="*/ 136 w 150"/>
                    <a:gd name="T13" fmla="*/ 192 h 410"/>
                    <a:gd name="T14" fmla="*/ 138 w 150"/>
                    <a:gd name="T15" fmla="*/ 117 h 410"/>
                    <a:gd name="T16" fmla="*/ 144 w 150"/>
                    <a:gd name="T17" fmla="*/ 101 h 410"/>
                    <a:gd name="T18" fmla="*/ 146 w 150"/>
                    <a:gd name="T19" fmla="*/ 48 h 410"/>
                    <a:gd name="T20" fmla="*/ 130 w 150"/>
                    <a:gd name="T21" fmla="*/ 0 h 410"/>
                    <a:gd name="T22" fmla="*/ 93 w 150"/>
                    <a:gd name="T23" fmla="*/ 13 h 410"/>
                    <a:gd name="T24" fmla="*/ 77 w 150"/>
                    <a:gd name="T25" fmla="*/ 53 h 410"/>
                    <a:gd name="T26" fmla="*/ 66 w 150"/>
                    <a:gd name="T27" fmla="*/ 138 h 410"/>
                    <a:gd name="T28" fmla="*/ 58 w 150"/>
                    <a:gd name="T29" fmla="*/ 162 h 410"/>
                    <a:gd name="T30" fmla="*/ 42 w 150"/>
                    <a:gd name="T31" fmla="*/ 216 h 410"/>
                    <a:gd name="T32" fmla="*/ 40 w 150"/>
                    <a:gd name="T33" fmla="*/ 226 h 410"/>
                    <a:gd name="T34" fmla="*/ 34 w 150"/>
                    <a:gd name="T35" fmla="*/ 232 h 410"/>
                    <a:gd name="T36" fmla="*/ 32 w 150"/>
                    <a:gd name="T37" fmla="*/ 250 h 410"/>
                    <a:gd name="T38" fmla="*/ 29 w 150"/>
                    <a:gd name="T39" fmla="*/ 258 h 410"/>
                    <a:gd name="T40" fmla="*/ 16 w 150"/>
                    <a:gd name="T41" fmla="*/ 349 h 410"/>
                    <a:gd name="T42" fmla="*/ 10 w 150"/>
                    <a:gd name="T43" fmla="*/ 381 h 410"/>
                    <a:gd name="T44" fmla="*/ 2 w 150"/>
                    <a:gd name="T45" fmla="*/ 386 h 410"/>
                    <a:gd name="T46" fmla="*/ 5 w 150"/>
                    <a:gd name="T47" fmla="*/ 381 h 4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601356" name="Rectangle 268">
                <a:extLst>
                  <a:ext uri="{FF2B5EF4-FFF2-40B4-BE49-F238E27FC236}">
                    <a16:creationId xmlns:a16="http://schemas.microsoft.com/office/drawing/2014/main" id="{2D54DF13-0338-F53A-6983-F1C6985F6F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278" cy="2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45791" dir="2021404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ru-RU" altLang="en-US" sz="1600" i="1">
                    <a:solidFill>
                      <a:schemeClr val="bg2"/>
                    </a:solidFill>
                    <a:latin typeface="Kosher-Normal" charset="0"/>
                  </a:rPr>
                  <a:t>ЗЗ</a:t>
                </a:r>
                <a:endParaRPr lang="en-US" altLang="en-US" sz="1600" b="0" i="1">
                  <a:solidFill>
                    <a:schemeClr val="bg2"/>
                  </a:solidFill>
                  <a:latin typeface="Helvetica" pitchFamily="2" charset="0"/>
                </a:endParaRPr>
              </a:p>
            </p:txBody>
          </p:sp>
        </p:grpSp>
        <p:grpSp>
          <p:nvGrpSpPr>
            <p:cNvPr id="601357" name="Group 269">
              <a:extLst>
                <a:ext uri="{FF2B5EF4-FFF2-40B4-BE49-F238E27FC236}">
                  <a16:creationId xmlns:a16="http://schemas.microsoft.com/office/drawing/2014/main" id="{4E6761EF-1C35-5EF3-C886-EF2622AE241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39" y="839"/>
              <a:ext cx="331" cy="369"/>
              <a:chOff x="1567" y="1192"/>
              <a:chExt cx="331" cy="369"/>
            </a:xfrm>
          </p:grpSpPr>
          <p:grpSp>
            <p:nvGrpSpPr>
              <p:cNvPr id="601358" name="Group 270">
                <a:extLst>
                  <a:ext uri="{FF2B5EF4-FFF2-40B4-BE49-F238E27FC236}">
                    <a16:creationId xmlns:a16="http://schemas.microsoft.com/office/drawing/2014/main" id="{A3230180-183C-4223-51CD-38D3E054FF4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567" y="1192"/>
                <a:ext cx="331" cy="369"/>
                <a:chOff x="1084" y="711"/>
                <a:chExt cx="2950" cy="2769"/>
              </a:xfrm>
            </p:grpSpPr>
            <p:grpSp>
              <p:nvGrpSpPr>
                <p:cNvPr id="601359" name="Group 271">
                  <a:extLst>
                    <a:ext uri="{FF2B5EF4-FFF2-40B4-BE49-F238E27FC236}">
                      <a16:creationId xmlns:a16="http://schemas.microsoft.com/office/drawing/2014/main" id="{420E9D90-61FA-1967-1B6D-00A40D99C233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084" y="711"/>
                  <a:ext cx="2950" cy="2769"/>
                  <a:chOff x="2707" y="548"/>
                  <a:chExt cx="2950" cy="2769"/>
                </a:xfrm>
              </p:grpSpPr>
              <p:grpSp>
                <p:nvGrpSpPr>
                  <p:cNvPr id="601360" name="Group 272">
                    <a:extLst>
                      <a:ext uri="{FF2B5EF4-FFF2-40B4-BE49-F238E27FC236}">
                        <a16:creationId xmlns:a16="http://schemas.microsoft.com/office/drawing/2014/main" id="{D87A1B80-78F4-8270-7907-88F670415377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180" y="1046"/>
                    <a:ext cx="2105" cy="1421"/>
                    <a:chOff x="578" y="2316"/>
                    <a:chExt cx="2105" cy="1421"/>
                  </a:xfrm>
                </p:grpSpPr>
                <p:sp>
                  <p:nvSpPr>
                    <p:cNvPr id="601361" name="Freeform 273">
                      <a:extLst>
                        <a:ext uri="{FF2B5EF4-FFF2-40B4-BE49-F238E27FC236}">
                          <a16:creationId xmlns:a16="http://schemas.microsoft.com/office/drawing/2014/main" id="{FE6FCF48-75DD-42C5-CEE0-E69E75B5793E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633" y="2316"/>
                      <a:ext cx="2050" cy="256"/>
                    </a:xfrm>
                    <a:custGeom>
                      <a:avLst/>
                      <a:gdLst>
                        <a:gd name="T0" fmla="*/ 8 w 592"/>
                        <a:gd name="T1" fmla="*/ 90 h 90"/>
                        <a:gd name="T2" fmla="*/ 22 w 592"/>
                        <a:gd name="T3" fmla="*/ 44 h 90"/>
                        <a:gd name="T4" fmla="*/ 34 w 592"/>
                        <a:gd name="T5" fmla="*/ 36 h 90"/>
                        <a:gd name="T6" fmla="*/ 46 w 592"/>
                        <a:gd name="T7" fmla="*/ 32 h 90"/>
                        <a:gd name="T8" fmla="*/ 112 w 592"/>
                        <a:gd name="T9" fmla="*/ 34 h 90"/>
                        <a:gd name="T10" fmla="*/ 152 w 592"/>
                        <a:gd name="T11" fmla="*/ 40 h 90"/>
                        <a:gd name="T12" fmla="*/ 170 w 592"/>
                        <a:gd name="T13" fmla="*/ 46 h 90"/>
                        <a:gd name="T14" fmla="*/ 238 w 592"/>
                        <a:gd name="T15" fmla="*/ 52 h 90"/>
                        <a:gd name="T16" fmla="*/ 338 w 592"/>
                        <a:gd name="T17" fmla="*/ 44 h 90"/>
                        <a:gd name="T18" fmla="*/ 472 w 592"/>
                        <a:gd name="T19" fmla="*/ 16 h 90"/>
                        <a:gd name="T20" fmla="*/ 520 w 592"/>
                        <a:gd name="T21" fmla="*/ 0 h 90"/>
                        <a:gd name="T22" fmla="*/ 572 w 592"/>
                        <a:gd name="T23" fmla="*/ 2 h 90"/>
                        <a:gd name="T24" fmla="*/ 590 w 592"/>
                        <a:gd name="T25" fmla="*/ 30 h 90"/>
                        <a:gd name="T26" fmla="*/ 592 w 592"/>
                        <a:gd name="T27" fmla="*/ 36 h 90"/>
                        <a:gd name="T28" fmla="*/ 582 w 592"/>
                        <a:gd name="T29" fmla="*/ 60 h 90"/>
                        <a:gd name="T30" fmla="*/ 584 w 592"/>
                        <a:gd name="T31" fmla="*/ 66 h 9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</a:cxnLst>
                      <a:rect l="0" t="0" r="r" b="b"/>
                      <a:pathLst>
                        <a:path w="592" h="90">
                          <a:moveTo>
                            <a:pt x="8" y="90"/>
                          </a:moveTo>
                          <a:cubicBezTo>
                            <a:pt x="0" y="78"/>
                            <a:pt x="10" y="51"/>
                            <a:pt x="22" y="44"/>
                          </a:cubicBezTo>
                          <a:cubicBezTo>
                            <a:pt x="27" y="35"/>
                            <a:pt x="23" y="39"/>
                            <a:pt x="34" y="36"/>
                          </a:cubicBezTo>
                          <a:cubicBezTo>
                            <a:pt x="38" y="34"/>
                            <a:pt x="46" y="32"/>
                            <a:pt x="46" y="32"/>
                          </a:cubicBezTo>
                          <a:cubicBezTo>
                            <a:pt x="72" y="33"/>
                            <a:pt x="84" y="35"/>
                            <a:pt x="112" y="34"/>
                          </a:cubicBezTo>
                          <a:cubicBezTo>
                            <a:pt x="125" y="35"/>
                            <a:pt x="138" y="38"/>
                            <a:pt x="152" y="40"/>
                          </a:cubicBezTo>
                          <a:cubicBezTo>
                            <a:pt x="158" y="42"/>
                            <a:pt x="170" y="46"/>
                            <a:pt x="170" y="46"/>
                          </a:cubicBezTo>
                          <a:cubicBezTo>
                            <a:pt x="192" y="42"/>
                            <a:pt x="215" y="46"/>
                            <a:pt x="238" y="52"/>
                          </a:cubicBezTo>
                          <a:cubicBezTo>
                            <a:pt x="271" y="50"/>
                            <a:pt x="304" y="47"/>
                            <a:pt x="338" y="44"/>
                          </a:cubicBezTo>
                          <a:cubicBezTo>
                            <a:pt x="381" y="33"/>
                            <a:pt x="427" y="24"/>
                            <a:pt x="472" y="16"/>
                          </a:cubicBezTo>
                          <a:cubicBezTo>
                            <a:pt x="488" y="12"/>
                            <a:pt x="503" y="4"/>
                            <a:pt x="520" y="0"/>
                          </a:cubicBezTo>
                          <a:cubicBezTo>
                            <a:pt x="537" y="0"/>
                            <a:pt x="554" y="0"/>
                            <a:pt x="572" y="2"/>
                          </a:cubicBezTo>
                          <a:cubicBezTo>
                            <a:pt x="582" y="3"/>
                            <a:pt x="587" y="21"/>
                            <a:pt x="590" y="30"/>
                          </a:cubicBezTo>
                          <a:cubicBezTo>
                            <a:pt x="590" y="32"/>
                            <a:pt x="592" y="36"/>
                            <a:pt x="592" y="36"/>
                          </a:cubicBezTo>
                          <a:cubicBezTo>
                            <a:pt x="588" y="45"/>
                            <a:pt x="589" y="52"/>
                            <a:pt x="582" y="60"/>
                          </a:cubicBezTo>
                          <a:cubicBezTo>
                            <a:pt x="579" y="67"/>
                            <a:pt x="577" y="66"/>
                            <a:pt x="584" y="66"/>
                          </a:cubicBezTo>
                        </a:path>
                      </a:pathLst>
                    </a:custGeom>
                    <a:blipFill dpi="0" rotWithShape="0">
                      <a:blip r:embed="rId4"/>
                      <a:srcRect/>
                      <a:tile tx="0" ty="0" sx="100000" sy="100000" flip="none" algn="tl"/>
                    </a:blip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3810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01362" name="Freeform 274">
                      <a:extLst>
                        <a:ext uri="{FF2B5EF4-FFF2-40B4-BE49-F238E27FC236}">
                          <a16:creationId xmlns:a16="http://schemas.microsoft.com/office/drawing/2014/main" id="{FAD88862-9890-74B0-0955-B229B4553C8D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578" y="2506"/>
                      <a:ext cx="2074" cy="1231"/>
                    </a:xfrm>
                    <a:custGeom>
                      <a:avLst/>
                      <a:gdLst>
                        <a:gd name="T0" fmla="*/ 599 w 599"/>
                        <a:gd name="T1" fmla="*/ 0 h 432"/>
                        <a:gd name="T2" fmla="*/ 595 w 599"/>
                        <a:gd name="T3" fmla="*/ 6 h 432"/>
                        <a:gd name="T4" fmla="*/ 589 w 599"/>
                        <a:gd name="T5" fmla="*/ 10 h 432"/>
                        <a:gd name="T6" fmla="*/ 585 w 599"/>
                        <a:gd name="T7" fmla="*/ 24 h 432"/>
                        <a:gd name="T8" fmla="*/ 557 w 599"/>
                        <a:gd name="T9" fmla="*/ 92 h 432"/>
                        <a:gd name="T10" fmla="*/ 525 w 599"/>
                        <a:gd name="T11" fmla="*/ 208 h 432"/>
                        <a:gd name="T12" fmla="*/ 515 w 599"/>
                        <a:gd name="T13" fmla="*/ 266 h 432"/>
                        <a:gd name="T14" fmla="*/ 505 w 599"/>
                        <a:gd name="T15" fmla="*/ 350 h 432"/>
                        <a:gd name="T16" fmla="*/ 495 w 599"/>
                        <a:gd name="T17" fmla="*/ 402 h 432"/>
                        <a:gd name="T18" fmla="*/ 461 w 599"/>
                        <a:gd name="T19" fmla="*/ 422 h 432"/>
                        <a:gd name="T20" fmla="*/ 433 w 599"/>
                        <a:gd name="T21" fmla="*/ 414 h 432"/>
                        <a:gd name="T22" fmla="*/ 421 w 599"/>
                        <a:gd name="T23" fmla="*/ 410 h 432"/>
                        <a:gd name="T24" fmla="*/ 425 w 599"/>
                        <a:gd name="T25" fmla="*/ 352 h 432"/>
                        <a:gd name="T26" fmla="*/ 431 w 599"/>
                        <a:gd name="T27" fmla="*/ 338 h 432"/>
                        <a:gd name="T28" fmla="*/ 405 w 599"/>
                        <a:gd name="T29" fmla="*/ 328 h 432"/>
                        <a:gd name="T30" fmla="*/ 347 w 599"/>
                        <a:gd name="T31" fmla="*/ 316 h 432"/>
                        <a:gd name="T32" fmla="*/ 113 w 599"/>
                        <a:gd name="T33" fmla="*/ 360 h 432"/>
                        <a:gd name="T34" fmla="*/ 103 w 599"/>
                        <a:gd name="T35" fmla="*/ 368 h 432"/>
                        <a:gd name="T36" fmla="*/ 87 w 599"/>
                        <a:gd name="T37" fmla="*/ 392 h 432"/>
                        <a:gd name="T38" fmla="*/ 53 w 599"/>
                        <a:gd name="T39" fmla="*/ 432 h 432"/>
                        <a:gd name="T40" fmla="*/ 29 w 599"/>
                        <a:gd name="T41" fmla="*/ 422 h 432"/>
                        <a:gd name="T42" fmla="*/ 17 w 599"/>
                        <a:gd name="T43" fmla="*/ 414 h 432"/>
                        <a:gd name="T44" fmla="*/ 7 w 599"/>
                        <a:gd name="T45" fmla="*/ 398 h 432"/>
                        <a:gd name="T46" fmla="*/ 11 w 599"/>
                        <a:gd name="T47" fmla="*/ 372 h 432"/>
                        <a:gd name="T48" fmla="*/ 17 w 599"/>
                        <a:gd name="T49" fmla="*/ 334 h 432"/>
                        <a:gd name="T50" fmla="*/ 27 w 599"/>
                        <a:gd name="T51" fmla="*/ 262 h 432"/>
                        <a:gd name="T52" fmla="*/ 29 w 599"/>
                        <a:gd name="T53" fmla="*/ 188 h 432"/>
                        <a:gd name="T54" fmla="*/ 31 w 599"/>
                        <a:gd name="T55" fmla="*/ 126 h 432"/>
                        <a:gd name="T56" fmla="*/ 29 w 599"/>
                        <a:gd name="T57" fmla="*/ 82 h 432"/>
                        <a:gd name="T58" fmla="*/ 21 w 599"/>
                        <a:gd name="T59" fmla="*/ 30 h 432"/>
                        <a:gd name="T60" fmla="*/ 19 w 599"/>
                        <a:gd name="T61" fmla="*/ 14 h 43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</a:cxnLst>
                      <a:rect l="0" t="0" r="r" b="b"/>
                      <a:pathLst>
                        <a:path w="599" h="432">
                          <a:moveTo>
                            <a:pt x="599" y="0"/>
                          </a:moveTo>
                          <a:cubicBezTo>
                            <a:pt x="597" y="2"/>
                            <a:pt x="596" y="4"/>
                            <a:pt x="595" y="6"/>
                          </a:cubicBezTo>
                          <a:cubicBezTo>
                            <a:pt x="593" y="7"/>
                            <a:pt x="590" y="8"/>
                            <a:pt x="589" y="10"/>
                          </a:cubicBezTo>
                          <a:cubicBezTo>
                            <a:pt x="587" y="11"/>
                            <a:pt x="585" y="23"/>
                            <a:pt x="585" y="24"/>
                          </a:cubicBezTo>
                          <a:cubicBezTo>
                            <a:pt x="575" y="45"/>
                            <a:pt x="570" y="72"/>
                            <a:pt x="557" y="92"/>
                          </a:cubicBezTo>
                          <a:cubicBezTo>
                            <a:pt x="551" y="130"/>
                            <a:pt x="537" y="171"/>
                            <a:pt x="525" y="208"/>
                          </a:cubicBezTo>
                          <a:cubicBezTo>
                            <a:pt x="523" y="228"/>
                            <a:pt x="519" y="246"/>
                            <a:pt x="515" y="266"/>
                          </a:cubicBezTo>
                          <a:cubicBezTo>
                            <a:pt x="511" y="294"/>
                            <a:pt x="511" y="322"/>
                            <a:pt x="505" y="350"/>
                          </a:cubicBezTo>
                          <a:cubicBezTo>
                            <a:pt x="503" y="368"/>
                            <a:pt x="503" y="385"/>
                            <a:pt x="495" y="402"/>
                          </a:cubicBezTo>
                          <a:cubicBezTo>
                            <a:pt x="492" y="416"/>
                            <a:pt x="474" y="420"/>
                            <a:pt x="461" y="422"/>
                          </a:cubicBezTo>
                          <a:cubicBezTo>
                            <a:pt x="440" y="416"/>
                            <a:pt x="450" y="419"/>
                            <a:pt x="433" y="414"/>
                          </a:cubicBezTo>
                          <a:cubicBezTo>
                            <a:pt x="429" y="412"/>
                            <a:pt x="421" y="410"/>
                            <a:pt x="421" y="410"/>
                          </a:cubicBezTo>
                          <a:cubicBezTo>
                            <a:pt x="410" y="394"/>
                            <a:pt x="414" y="367"/>
                            <a:pt x="425" y="352"/>
                          </a:cubicBezTo>
                          <a:cubicBezTo>
                            <a:pt x="426" y="347"/>
                            <a:pt x="431" y="342"/>
                            <a:pt x="431" y="338"/>
                          </a:cubicBezTo>
                          <a:cubicBezTo>
                            <a:pt x="429" y="328"/>
                            <a:pt x="405" y="328"/>
                            <a:pt x="405" y="328"/>
                          </a:cubicBezTo>
                          <a:cubicBezTo>
                            <a:pt x="392" y="315"/>
                            <a:pt x="365" y="319"/>
                            <a:pt x="347" y="316"/>
                          </a:cubicBezTo>
                          <a:cubicBezTo>
                            <a:pt x="268" y="322"/>
                            <a:pt x="188" y="334"/>
                            <a:pt x="113" y="360"/>
                          </a:cubicBezTo>
                          <a:cubicBezTo>
                            <a:pt x="101" y="377"/>
                            <a:pt x="116" y="356"/>
                            <a:pt x="103" y="368"/>
                          </a:cubicBezTo>
                          <a:cubicBezTo>
                            <a:pt x="99" y="370"/>
                            <a:pt x="90" y="387"/>
                            <a:pt x="87" y="392"/>
                          </a:cubicBezTo>
                          <a:cubicBezTo>
                            <a:pt x="94" y="431"/>
                            <a:pt x="75" y="417"/>
                            <a:pt x="53" y="432"/>
                          </a:cubicBezTo>
                          <a:cubicBezTo>
                            <a:pt x="44" y="429"/>
                            <a:pt x="36" y="426"/>
                            <a:pt x="29" y="422"/>
                          </a:cubicBezTo>
                          <a:cubicBezTo>
                            <a:pt x="24" y="419"/>
                            <a:pt x="17" y="414"/>
                            <a:pt x="17" y="414"/>
                          </a:cubicBezTo>
                          <a:cubicBezTo>
                            <a:pt x="12" y="399"/>
                            <a:pt x="16" y="404"/>
                            <a:pt x="7" y="398"/>
                          </a:cubicBezTo>
                          <a:cubicBezTo>
                            <a:pt x="0" y="388"/>
                            <a:pt x="5" y="380"/>
                            <a:pt x="11" y="372"/>
                          </a:cubicBezTo>
                          <a:cubicBezTo>
                            <a:pt x="8" y="357"/>
                            <a:pt x="13" y="347"/>
                            <a:pt x="17" y="334"/>
                          </a:cubicBezTo>
                          <a:cubicBezTo>
                            <a:pt x="19" y="311"/>
                            <a:pt x="19" y="283"/>
                            <a:pt x="27" y="262"/>
                          </a:cubicBezTo>
                          <a:cubicBezTo>
                            <a:pt x="28" y="237"/>
                            <a:pt x="32" y="212"/>
                            <a:pt x="29" y="188"/>
                          </a:cubicBezTo>
                          <a:cubicBezTo>
                            <a:pt x="31" y="167"/>
                            <a:pt x="27" y="146"/>
                            <a:pt x="31" y="126"/>
                          </a:cubicBezTo>
                          <a:cubicBezTo>
                            <a:pt x="29" y="108"/>
                            <a:pt x="27" y="99"/>
                            <a:pt x="29" y="82"/>
                          </a:cubicBezTo>
                          <a:cubicBezTo>
                            <a:pt x="26" y="64"/>
                            <a:pt x="23" y="47"/>
                            <a:pt x="21" y="30"/>
                          </a:cubicBezTo>
                          <a:cubicBezTo>
                            <a:pt x="23" y="10"/>
                            <a:pt x="28" y="9"/>
                            <a:pt x="19" y="14"/>
                          </a:cubicBezTo>
                        </a:path>
                      </a:pathLst>
                    </a:custGeom>
                    <a:blipFill dpi="0" rotWithShape="0">
                      <a:blip r:embed="rId4"/>
                      <a:srcRect/>
                      <a:tile tx="0" ty="0" sx="100000" sy="100000" flip="none" algn="tl"/>
                    </a:blip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3810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pic>
                <p:nvPicPr>
                  <p:cNvPr id="601363" name="Picture 275">
                    <a:extLst>
                      <a:ext uri="{FF2B5EF4-FFF2-40B4-BE49-F238E27FC236}">
                        <a16:creationId xmlns:a16="http://schemas.microsoft.com/office/drawing/2014/main" id="{16CC7A0B-64D9-455E-59EA-CFB79C8A9BDE}"/>
                      </a:ext>
                    </a:extLst>
                  </p:cNvPr>
                  <p:cNvPicPr>
                    <a:picLocks noChangeArrowheads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707" y="548"/>
                    <a:ext cx="2950" cy="2769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BE844A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</p:grpSp>
            <p:sp>
              <p:nvSpPr>
                <p:cNvPr id="601364" name="Freeform 276">
                  <a:extLst>
                    <a:ext uri="{FF2B5EF4-FFF2-40B4-BE49-F238E27FC236}">
                      <a16:creationId xmlns:a16="http://schemas.microsoft.com/office/drawing/2014/main" id="{7F3ED53A-4E73-8E17-B60F-F19DB85A95F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16" y="2649"/>
                  <a:ext cx="88" cy="277"/>
                </a:xfrm>
                <a:custGeom>
                  <a:avLst/>
                  <a:gdLst>
                    <a:gd name="T0" fmla="*/ 72 w 85"/>
                    <a:gd name="T1" fmla="*/ 153 h 318"/>
                    <a:gd name="T2" fmla="*/ 64 w 85"/>
                    <a:gd name="T3" fmla="*/ 69 h 318"/>
                    <a:gd name="T4" fmla="*/ 47 w 85"/>
                    <a:gd name="T5" fmla="*/ 43 h 318"/>
                    <a:gd name="T6" fmla="*/ 55 w 85"/>
                    <a:gd name="T7" fmla="*/ 69 h 318"/>
                    <a:gd name="T8" fmla="*/ 64 w 85"/>
                    <a:gd name="T9" fmla="*/ 27 h 318"/>
                    <a:gd name="T10" fmla="*/ 38 w 85"/>
                    <a:gd name="T11" fmla="*/ 10 h 318"/>
                    <a:gd name="T12" fmla="*/ 38 w 85"/>
                    <a:gd name="T13" fmla="*/ 43 h 318"/>
                    <a:gd name="T14" fmla="*/ 47 w 85"/>
                    <a:gd name="T15" fmla="*/ 187 h 318"/>
                    <a:gd name="T16" fmla="*/ 30 w 85"/>
                    <a:gd name="T17" fmla="*/ 161 h 318"/>
                    <a:gd name="T18" fmla="*/ 38 w 85"/>
                    <a:gd name="T19" fmla="*/ 128 h 318"/>
                    <a:gd name="T20" fmla="*/ 47 w 85"/>
                    <a:gd name="T21" fmla="*/ 161 h 318"/>
                    <a:gd name="T22" fmla="*/ 38 w 85"/>
                    <a:gd name="T23" fmla="*/ 102 h 318"/>
                    <a:gd name="T24" fmla="*/ 47 w 85"/>
                    <a:gd name="T25" fmla="*/ 153 h 318"/>
                    <a:gd name="T26" fmla="*/ 38 w 85"/>
                    <a:gd name="T27" fmla="*/ 119 h 318"/>
                    <a:gd name="T28" fmla="*/ 47 w 85"/>
                    <a:gd name="T29" fmla="*/ 144 h 318"/>
                    <a:gd name="T30" fmla="*/ 55 w 85"/>
                    <a:gd name="T31" fmla="*/ 170 h 318"/>
                    <a:gd name="T32" fmla="*/ 72 w 85"/>
                    <a:gd name="T33" fmla="*/ 203 h 318"/>
                    <a:gd name="T34" fmla="*/ 80 w 85"/>
                    <a:gd name="T35" fmla="*/ 229 h 318"/>
                    <a:gd name="T36" fmla="*/ 72 w 85"/>
                    <a:gd name="T37" fmla="*/ 279 h 318"/>
                    <a:gd name="T38" fmla="*/ 64 w 85"/>
                    <a:gd name="T39" fmla="*/ 271 h 318"/>
                    <a:gd name="T40" fmla="*/ 55 w 85"/>
                    <a:gd name="T41" fmla="*/ 313 h 318"/>
                    <a:gd name="T42" fmla="*/ 38 w 85"/>
                    <a:gd name="T43" fmla="*/ 288 h 318"/>
                    <a:gd name="T44" fmla="*/ 30 w 85"/>
                    <a:gd name="T45" fmla="*/ 203 h 318"/>
                    <a:gd name="T46" fmla="*/ 22 w 85"/>
                    <a:gd name="T47" fmla="*/ 246 h 318"/>
                    <a:gd name="T48" fmla="*/ 5 w 85"/>
                    <a:gd name="T49" fmla="*/ 212 h 318"/>
                    <a:gd name="T50" fmla="*/ 38 w 85"/>
                    <a:gd name="T51" fmla="*/ 144 h 318"/>
                    <a:gd name="T52" fmla="*/ 64 w 85"/>
                    <a:gd name="T53" fmla="*/ 170 h 318"/>
                    <a:gd name="T54" fmla="*/ 72 w 85"/>
                    <a:gd name="T55" fmla="*/ 220 h 318"/>
                    <a:gd name="T56" fmla="*/ 64 w 85"/>
                    <a:gd name="T57" fmla="*/ 187 h 318"/>
                    <a:gd name="T58" fmla="*/ 64 w 85"/>
                    <a:gd name="T59" fmla="*/ 10 h 318"/>
                    <a:gd name="T60" fmla="*/ 47 w 85"/>
                    <a:gd name="T61" fmla="*/ 35 h 318"/>
                    <a:gd name="T62" fmla="*/ 22 w 85"/>
                    <a:gd name="T63" fmla="*/ 43 h 318"/>
                    <a:gd name="T64" fmla="*/ 38 w 85"/>
                    <a:gd name="T65" fmla="*/ 94 h 318"/>
                    <a:gd name="T66" fmla="*/ 55 w 85"/>
                    <a:gd name="T67" fmla="*/ 136 h 318"/>
                    <a:gd name="T68" fmla="*/ 72 w 85"/>
                    <a:gd name="T69" fmla="*/ 153 h 3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01365" name="Freeform 277">
                  <a:extLst>
                    <a:ext uri="{FF2B5EF4-FFF2-40B4-BE49-F238E27FC236}">
                      <a16:creationId xmlns:a16="http://schemas.microsoft.com/office/drawing/2014/main" id="{68DD5877-2781-F94F-6B47-28FA47C102B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35" y="2647"/>
                  <a:ext cx="109" cy="309"/>
                </a:xfrm>
                <a:custGeom>
                  <a:avLst/>
                  <a:gdLst>
                    <a:gd name="T0" fmla="*/ 1 w 105"/>
                    <a:gd name="T1" fmla="*/ 0 h 354"/>
                    <a:gd name="T2" fmla="*/ 92 w 105"/>
                    <a:gd name="T3" fmla="*/ 5 h 354"/>
                    <a:gd name="T4" fmla="*/ 73 w 105"/>
                    <a:gd name="T5" fmla="*/ 29 h 354"/>
                    <a:gd name="T6" fmla="*/ 84 w 105"/>
                    <a:gd name="T7" fmla="*/ 61 h 354"/>
                    <a:gd name="T8" fmla="*/ 84 w 105"/>
                    <a:gd name="T9" fmla="*/ 146 h 354"/>
                    <a:gd name="T10" fmla="*/ 97 w 105"/>
                    <a:gd name="T11" fmla="*/ 168 h 354"/>
                    <a:gd name="T12" fmla="*/ 97 w 105"/>
                    <a:gd name="T13" fmla="*/ 240 h 354"/>
                    <a:gd name="T14" fmla="*/ 84 w 105"/>
                    <a:gd name="T15" fmla="*/ 336 h 354"/>
                    <a:gd name="T16" fmla="*/ 68 w 105"/>
                    <a:gd name="T17" fmla="*/ 354 h 354"/>
                    <a:gd name="T18" fmla="*/ 14 w 105"/>
                    <a:gd name="T19" fmla="*/ 320 h 354"/>
                    <a:gd name="T20" fmla="*/ 12 w 105"/>
                    <a:gd name="T21" fmla="*/ 282 h 354"/>
                    <a:gd name="T22" fmla="*/ 14 w 105"/>
                    <a:gd name="T23" fmla="*/ 245 h 354"/>
                    <a:gd name="T24" fmla="*/ 9 w 105"/>
                    <a:gd name="T25" fmla="*/ 98 h 354"/>
                    <a:gd name="T26" fmla="*/ 20 w 105"/>
                    <a:gd name="T27" fmla="*/ 45 h 354"/>
                    <a:gd name="T28" fmla="*/ 6 w 105"/>
                    <a:gd name="T29" fmla="*/ 13 h 354"/>
                    <a:gd name="T30" fmla="*/ 1 w 105"/>
                    <a:gd name="T31" fmla="*/ 0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01366" name="Freeform 278">
                  <a:extLst>
                    <a:ext uri="{FF2B5EF4-FFF2-40B4-BE49-F238E27FC236}">
                      <a16:creationId xmlns:a16="http://schemas.microsoft.com/office/drawing/2014/main" id="{14EC5A3A-BF60-D93F-D5EF-D9FC4B64096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08" y="2583"/>
                  <a:ext cx="155" cy="328"/>
                </a:xfrm>
                <a:custGeom>
                  <a:avLst/>
                  <a:gdLst>
                    <a:gd name="T0" fmla="*/ 141 w 149"/>
                    <a:gd name="T1" fmla="*/ 20 h 376"/>
                    <a:gd name="T2" fmla="*/ 133 w 149"/>
                    <a:gd name="T3" fmla="*/ 103 h 376"/>
                    <a:gd name="T4" fmla="*/ 125 w 149"/>
                    <a:gd name="T5" fmla="*/ 130 h 376"/>
                    <a:gd name="T6" fmla="*/ 122 w 149"/>
                    <a:gd name="T7" fmla="*/ 140 h 376"/>
                    <a:gd name="T8" fmla="*/ 104 w 149"/>
                    <a:gd name="T9" fmla="*/ 244 h 376"/>
                    <a:gd name="T10" fmla="*/ 82 w 149"/>
                    <a:gd name="T11" fmla="*/ 314 h 376"/>
                    <a:gd name="T12" fmla="*/ 66 w 149"/>
                    <a:gd name="T13" fmla="*/ 362 h 376"/>
                    <a:gd name="T14" fmla="*/ 56 w 149"/>
                    <a:gd name="T15" fmla="*/ 364 h 376"/>
                    <a:gd name="T16" fmla="*/ 18 w 149"/>
                    <a:gd name="T17" fmla="*/ 370 h 376"/>
                    <a:gd name="T18" fmla="*/ 2 w 149"/>
                    <a:gd name="T19" fmla="*/ 351 h 376"/>
                    <a:gd name="T20" fmla="*/ 5 w 149"/>
                    <a:gd name="T21" fmla="*/ 316 h 376"/>
                    <a:gd name="T22" fmla="*/ 8 w 149"/>
                    <a:gd name="T23" fmla="*/ 220 h 376"/>
                    <a:gd name="T24" fmla="*/ 21 w 149"/>
                    <a:gd name="T25" fmla="*/ 199 h 376"/>
                    <a:gd name="T26" fmla="*/ 34 w 149"/>
                    <a:gd name="T27" fmla="*/ 106 h 376"/>
                    <a:gd name="T28" fmla="*/ 42 w 149"/>
                    <a:gd name="T29" fmla="*/ 74 h 376"/>
                    <a:gd name="T30" fmla="*/ 80 w 149"/>
                    <a:gd name="T31" fmla="*/ 18 h 376"/>
                    <a:gd name="T32" fmla="*/ 122 w 149"/>
                    <a:gd name="T33" fmla="*/ 18 h 376"/>
                    <a:gd name="T34" fmla="*/ 141 w 149"/>
                    <a:gd name="T35" fmla="*/ 20 h 3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01367" name="Freeform 279">
                  <a:extLst>
                    <a:ext uri="{FF2B5EF4-FFF2-40B4-BE49-F238E27FC236}">
                      <a16:creationId xmlns:a16="http://schemas.microsoft.com/office/drawing/2014/main" id="{8E5F83F3-1A2F-EEEA-7699-2C9337B606C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14" y="1020"/>
                  <a:ext cx="99" cy="440"/>
                </a:xfrm>
                <a:custGeom>
                  <a:avLst/>
                  <a:gdLst>
                    <a:gd name="T0" fmla="*/ 26 w 96"/>
                    <a:gd name="T1" fmla="*/ 486 h 504"/>
                    <a:gd name="T2" fmla="*/ 61 w 96"/>
                    <a:gd name="T3" fmla="*/ 494 h 504"/>
                    <a:gd name="T4" fmla="*/ 72 w 96"/>
                    <a:gd name="T5" fmla="*/ 451 h 504"/>
                    <a:gd name="T6" fmla="*/ 72 w 96"/>
                    <a:gd name="T7" fmla="*/ 323 h 504"/>
                    <a:gd name="T8" fmla="*/ 88 w 96"/>
                    <a:gd name="T9" fmla="*/ 214 h 504"/>
                    <a:gd name="T10" fmla="*/ 96 w 96"/>
                    <a:gd name="T11" fmla="*/ 174 h 504"/>
                    <a:gd name="T12" fmla="*/ 88 w 96"/>
                    <a:gd name="T13" fmla="*/ 51 h 504"/>
                    <a:gd name="T14" fmla="*/ 77 w 96"/>
                    <a:gd name="T15" fmla="*/ 6 h 504"/>
                    <a:gd name="T16" fmla="*/ 29 w 96"/>
                    <a:gd name="T17" fmla="*/ 25 h 504"/>
                    <a:gd name="T18" fmla="*/ 26 w 96"/>
                    <a:gd name="T19" fmla="*/ 121 h 504"/>
                    <a:gd name="T20" fmla="*/ 32 w 96"/>
                    <a:gd name="T21" fmla="*/ 363 h 504"/>
                    <a:gd name="T22" fmla="*/ 40 w 96"/>
                    <a:gd name="T23" fmla="*/ 406 h 504"/>
                    <a:gd name="T24" fmla="*/ 24 w 96"/>
                    <a:gd name="T25" fmla="*/ 473 h 504"/>
                    <a:gd name="T26" fmla="*/ 26 w 96"/>
                    <a:gd name="T27" fmla="*/ 486 h 5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01368" name="Freeform 280">
                  <a:extLst>
                    <a:ext uri="{FF2B5EF4-FFF2-40B4-BE49-F238E27FC236}">
                      <a16:creationId xmlns:a16="http://schemas.microsoft.com/office/drawing/2014/main" id="{226DD3CA-A4E2-4179-4550-205AE6F30C9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31" y="1007"/>
                  <a:ext cx="156" cy="358"/>
                </a:xfrm>
                <a:custGeom>
                  <a:avLst/>
                  <a:gdLst>
                    <a:gd name="T0" fmla="*/ 5 w 150"/>
                    <a:gd name="T1" fmla="*/ 381 h 410"/>
                    <a:gd name="T2" fmla="*/ 40 w 150"/>
                    <a:gd name="T3" fmla="*/ 410 h 410"/>
                    <a:gd name="T4" fmla="*/ 80 w 150"/>
                    <a:gd name="T5" fmla="*/ 402 h 410"/>
                    <a:gd name="T6" fmla="*/ 93 w 150"/>
                    <a:gd name="T7" fmla="*/ 362 h 410"/>
                    <a:gd name="T8" fmla="*/ 114 w 150"/>
                    <a:gd name="T9" fmla="*/ 280 h 410"/>
                    <a:gd name="T10" fmla="*/ 128 w 150"/>
                    <a:gd name="T11" fmla="*/ 216 h 410"/>
                    <a:gd name="T12" fmla="*/ 136 w 150"/>
                    <a:gd name="T13" fmla="*/ 192 h 410"/>
                    <a:gd name="T14" fmla="*/ 138 w 150"/>
                    <a:gd name="T15" fmla="*/ 117 h 410"/>
                    <a:gd name="T16" fmla="*/ 144 w 150"/>
                    <a:gd name="T17" fmla="*/ 101 h 410"/>
                    <a:gd name="T18" fmla="*/ 146 w 150"/>
                    <a:gd name="T19" fmla="*/ 48 h 410"/>
                    <a:gd name="T20" fmla="*/ 130 w 150"/>
                    <a:gd name="T21" fmla="*/ 0 h 410"/>
                    <a:gd name="T22" fmla="*/ 93 w 150"/>
                    <a:gd name="T23" fmla="*/ 13 h 410"/>
                    <a:gd name="T24" fmla="*/ 77 w 150"/>
                    <a:gd name="T25" fmla="*/ 53 h 410"/>
                    <a:gd name="T26" fmla="*/ 66 w 150"/>
                    <a:gd name="T27" fmla="*/ 138 h 410"/>
                    <a:gd name="T28" fmla="*/ 58 w 150"/>
                    <a:gd name="T29" fmla="*/ 162 h 410"/>
                    <a:gd name="T30" fmla="*/ 42 w 150"/>
                    <a:gd name="T31" fmla="*/ 216 h 410"/>
                    <a:gd name="T32" fmla="*/ 40 w 150"/>
                    <a:gd name="T33" fmla="*/ 226 h 410"/>
                    <a:gd name="T34" fmla="*/ 34 w 150"/>
                    <a:gd name="T35" fmla="*/ 232 h 410"/>
                    <a:gd name="T36" fmla="*/ 32 w 150"/>
                    <a:gd name="T37" fmla="*/ 250 h 410"/>
                    <a:gd name="T38" fmla="*/ 29 w 150"/>
                    <a:gd name="T39" fmla="*/ 258 h 410"/>
                    <a:gd name="T40" fmla="*/ 16 w 150"/>
                    <a:gd name="T41" fmla="*/ 349 h 410"/>
                    <a:gd name="T42" fmla="*/ 10 w 150"/>
                    <a:gd name="T43" fmla="*/ 381 h 410"/>
                    <a:gd name="T44" fmla="*/ 2 w 150"/>
                    <a:gd name="T45" fmla="*/ 386 h 410"/>
                    <a:gd name="T46" fmla="*/ 5 w 150"/>
                    <a:gd name="T47" fmla="*/ 381 h 4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601369" name="Rectangle 281">
                <a:extLst>
                  <a:ext uri="{FF2B5EF4-FFF2-40B4-BE49-F238E27FC236}">
                    <a16:creationId xmlns:a16="http://schemas.microsoft.com/office/drawing/2014/main" id="{CFFB8F23-9E5F-FC76-68BC-9A42B5F56F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288" cy="2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45791" dir="2021404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ru-RU" altLang="en-US" sz="1600" i="1">
                    <a:solidFill>
                      <a:schemeClr val="bg2"/>
                    </a:solidFill>
                    <a:latin typeface="Kosher-Normal" charset="0"/>
                  </a:rPr>
                  <a:t>ДЗ</a:t>
                </a:r>
                <a:endParaRPr lang="en-US" altLang="en-US" sz="1600" b="0" i="1">
                  <a:solidFill>
                    <a:schemeClr val="bg2"/>
                  </a:solidFill>
                  <a:latin typeface="Helvetica" pitchFamily="2" charset="0"/>
                </a:endParaRPr>
              </a:p>
            </p:txBody>
          </p:sp>
        </p:grpSp>
        <p:grpSp>
          <p:nvGrpSpPr>
            <p:cNvPr id="601370" name="Group 282">
              <a:extLst>
                <a:ext uri="{FF2B5EF4-FFF2-40B4-BE49-F238E27FC236}">
                  <a16:creationId xmlns:a16="http://schemas.microsoft.com/office/drawing/2014/main" id="{60484C19-9A71-C776-2B76-1DB8E08307C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39" y="1351"/>
              <a:ext cx="331" cy="369"/>
              <a:chOff x="1567" y="1192"/>
              <a:chExt cx="331" cy="369"/>
            </a:xfrm>
          </p:grpSpPr>
          <p:grpSp>
            <p:nvGrpSpPr>
              <p:cNvPr id="601371" name="Group 283">
                <a:extLst>
                  <a:ext uri="{FF2B5EF4-FFF2-40B4-BE49-F238E27FC236}">
                    <a16:creationId xmlns:a16="http://schemas.microsoft.com/office/drawing/2014/main" id="{ED21EA43-D87C-B5CE-9C49-D305BB67BBB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567" y="1192"/>
                <a:ext cx="331" cy="369"/>
                <a:chOff x="1084" y="711"/>
                <a:chExt cx="2950" cy="2769"/>
              </a:xfrm>
            </p:grpSpPr>
            <p:grpSp>
              <p:nvGrpSpPr>
                <p:cNvPr id="601372" name="Group 284">
                  <a:extLst>
                    <a:ext uri="{FF2B5EF4-FFF2-40B4-BE49-F238E27FC236}">
                      <a16:creationId xmlns:a16="http://schemas.microsoft.com/office/drawing/2014/main" id="{B647C80D-693F-873A-2355-7E7F6E3F415F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084" y="711"/>
                  <a:ext cx="2950" cy="2769"/>
                  <a:chOff x="2707" y="548"/>
                  <a:chExt cx="2950" cy="2769"/>
                </a:xfrm>
              </p:grpSpPr>
              <p:grpSp>
                <p:nvGrpSpPr>
                  <p:cNvPr id="601373" name="Group 285">
                    <a:extLst>
                      <a:ext uri="{FF2B5EF4-FFF2-40B4-BE49-F238E27FC236}">
                        <a16:creationId xmlns:a16="http://schemas.microsoft.com/office/drawing/2014/main" id="{0542A59D-75CF-5137-F79E-5D5DDC0D18EF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180" y="1046"/>
                    <a:ext cx="2105" cy="1421"/>
                    <a:chOff x="578" y="2316"/>
                    <a:chExt cx="2105" cy="1421"/>
                  </a:xfrm>
                </p:grpSpPr>
                <p:sp>
                  <p:nvSpPr>
                    <p:cNvPr id="601374" name="Freeform 286">
                      <a:extLst>
                        <a:ext uri="{FF2B5EF4-FFF2-40B4-BE49-F238E27FC236}">
                          <a16:creationId xmlns:a16="http://schemas.microsoft.com/office/drawing/2014/main" id="{089FECF1-FCBF-3F87-6C9C-49B91CE6B1BD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633" y="2316"/>
                      <a:ext cx="2050" cy="256"/>
                    </a:xfrm>
                    <a:custGeom>
                      <a:avLst/>
                      <a:gdLst>
                        <a:gd name="T0" fmla="*/ 8 w 592"/>
                        <a:gd name="T1" fmla="*/ 90 h 90"/>
                        <a:gd name="T2" fmla="*/ 22 w 592"/>
                        <a:gd name="T3" fmla="*/ 44 h 90"/>
                        <a:gd name="T4" fmla="*/ 34 w 592"/>
                        <a:gd name="T5" fmla="*/ 36 h 90"/>
                        <a:gd name="T6" fmla="*/ 46 w 592"/>
                        <a:gd name="T7" fmla="*/ 32 h 90"/>
                        <a:gd name="T8" fmla="*/ 112 w 592"/>
                        <a:gd name="T9" fmla="*/ 34 h 90"/>
                        <a:gd name="T10" fmla="*/ 152 w 592"/>
                        <a:gd name="T11" fmla="*/ 40 h 90"/>
                        <a:gd name="T12" fmla="*/ 170 w 592"/>
                        <a:gd name="T13" fmla="*/ 46 h 90"/>
                        <a:gd name="T14" fmla="*/ 238 w 592"/>
                        <a:gd name="T15" fmla="*/ 52 h 90"/>
                        <a:gd name="T16" fmla="*/ 338 w 592"/>
                        <a:gd name="T17" fmla="*/ 44 h 90"/>
                        <a:gd name="T18" fmla="*/ 472 w 592"/>
                        <a:gd name="T19" fmla="*/ 16 h 90"/>
                        <a:gd name="T20" fmla="*/ 520 w 592"/>
                        <a:gd name="T21" fmla="*/ 0 h 90"/>
                        <a:gd name="T22" fmla="*/ 572 w 592"/>
                        <a:gd name="T23" fmla="*/ 2 h 90"/>
                        <a:gd name="T24" fmla="*/ 590 w 592"/>
                        <a:gd name="T25" fmla="*/ 30 h 90"/>
                        <a:gd name="T26" fmla="*/ 592 w 592"/>
                        <a:gd name="T27" fmla="*/ 36 h 90"/>
                        <a:gd name="T28" fmla="*/ 582 w 592"/>
                        <a:gd name="T29" fmla="*/ 60 h 90"/>
                        <a:gd name="T30" fmla="*/ 584 w 592"/>
                        <a:gd name="T31" fmla="*/ 66 h 9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</a:cxnLst>
                      <a:rect l="0" t="0" r="r" b="b"/>
                      <a:pathLst>
                        <a:path w="592" h="90">
                          <a:moveTo>
                            <a:pt x="8" y="90"/>
                          </a:moveTo>
                          <a:cubicBezTo>
                            <a:pt x="0" y="78"/>
                            <a:pt x="10" y="51"/>
                            <a:pt x="22" y="44"/>
                          </a:cubicBezTo>
                          <a:cubicBezTo>
                            <a:pt x="27" y="35"/>
                            <a:pt x="23" y="39"/>
                            <a:pt x="34" y="36"/>
                          </a:cubicBezTo>
                          <a:cubicBezTo>
                            <a:pt x="38" y="34"/>
                            <a:pt x="46" y="32"/>
                            <a:pt x="46" y="32"/>
                          </a:cubicBezTo>
                          <a:cubicBezTo>
                            <a:pt x="72" y="33"/>
                            <a:pt x="84" y="35"/>
                            <a:pt x="112" y="34"/>
                          </a:cubicBezTo>
                          <a:cubicBezTo>
                            <a:pt x="125" y="35"/>
                            <a:pt x="138" y="38"/>
                            <a:pt x="152" y="40"/>
                          </a:cubicBezTo>
                          <a:cubicBezTo>
                            <a:pt x="158" y="42"/>
                            <a:pt x="170" y="46"/>
                            <a:pt x="170" y="46"/>
                          </a:cubicBezTo>
                          <a:cubicBezTo>
                            <a:pt x="192" y="42"/>
                            <a:pt x="215" y="46"/>
                            <a:pt x="238" y="52"/>
                          </a:cubicBezTo>
                          <a:cubicBezTo>
                            <a:pt x="271" y="50"/>
                            <a:pt x="304" y="47"/>
                            <a:pt x="338" y="44"/>
                          </a:cubicBezTo>
                          <a:cubicBezTo>
                            <a:pt x="381" y="33"/>
                            <a:pt x="427" y="24"/>
                            <a:pt x="472" y="16"/>
                          </a:cubicBezTo>
                          <a:cubicBezTo>
                            <a:pt x="488" y="12"/>
                            <a:pt x="503" y="4"/>
                            <a:pt x="520" y="0"/>
                          </a:cubicBezTo>
                          <a:cubicBezTo>
                            <a:pt x="537" y="0"/>
                            <a:pt x="554" y="0"/>
                            <a:pt x="572" y="2"/>
                          </a:cubicBezTo>
                          <a:cubicBezTo>
                            <a:pt x="582" y="3"/>
                            <a:pt x="587" y="21"/>
                            <a:pt x="590" y="30"/>
                          </a:cubicBezTo>
                          <a:cubicBezTo>
                            <a:pt x="590" y="32"/>
                            <a:pt x="592" y="36"/>
                            <a:pt x="592" y="36"/>
                          </a:cubicBezTo>
                          <a:cubicBezTo>
                            <a:pt x="588" y="45"/>
                            <a:pt x="589" y="52"/>
                            <a:pt x="582" y="60"/>
                          </a:cubicBezTo>
                          <a:cubicBezTo>
                            <a:pt x="579" y="67"/>
                            <a:pt x="577" y="66"/>
                            <a:pt x="584" y="66"/>
                          </a:cubicBezTo>
                        </a:path>
                      </a:pathLst>
                    </a:custGeom>
                    <a:blipFill dpi="0" rotWithShape="0">
                      <a:blip r:embed="rId4"/>
                      <a:srcRect/>
                      <a:tile tx="0" ty="0" sx="100000" sy="100000" flip="none" algn="tl"/>
                    </a:blip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3810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01375" name="Freeform 287">
                      <a:extLst>
                        <a:ext uri="{FF2B5EF4-FFF2-40B4-BE49-F238E27FC236}">
                          <a16:creationId xmlns:a16="http://schemas.microsoft.com/office/drawing/2014/main" id="{9C241AC8-3311-CA14-4472-5EF3A917B2CF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578" y="2506"/>
                      <a:ext cx="2074" cy="1231"/>
                    </a:xfrm>
                    <a:custGeom>
                      <a:avLst/>
                      <a:gdLst>
                        <a:gd name="T0" fmla="*/ 599 w 599"/>
                        <a:gd name="T1" fmla="*/ 0 h 432"/>
                        <a:gd name="T2" fmla="*/ 595 w 599"/>
                        <a:gd name="T3" fmla="*/ 6 h 432"/>
                        <a:gd name="T4" fmla="*/ 589 w 599"/>
                        <a:gd name="T5" fmla="*/ 10 h 432"/>
                        <a:gd name="T6" fmla="*/ 585 w 599"/>
                        <a:gd name="T7" fmla="*/ 24 h 432"/>
                        <a:gd name="T8" fmla="*/ 557 w 599"/>
                        <a:gd name="T9" fmla="*/ 92 h 432"/>
                        <a:gd name="T10" fmla="*/ 525 w 599"/>
                        <a:gd name="T11" fmla="*/ 208 h 432"/>
                        <a:gd name="T12" fmla="*/ 515 w 599"/>
                        <a:gd name="T13" fmla="*/ 266 h 432"/>
                        <a:gd name="T14" fmla="*/ 505 w 599"/>
                        <a:gd name="T15" fmla="*/ 350 h 432"/>
                        <a:gd name="T16" fmla="*/ 495 w 599"/>
                        <a:gd name="T17" fmla="*/ 402 h 432"/>
                        <a:gd name="T18" fmla="*/ 461 w 599"/>
                        <a:gd name="T19" fmla="*/ 422 h 432"/>
                        <a:gd name="T20" fmla="*/ 433 w 599"/>
                        <a:gd name="T21" fmla="*/ 414 h 432"/>
                        <a:gd name="T22" fmla="*/ 421 w 599"/>
                        <a:gd name="T23" fmla="*/ 410 h 432"/>
                        <a:gd name="T24" fmla="*/ 425 w 599"/>
                        <a:gd name="T25" fmla="*/ 352 h 432"/>
                        <a:gd name="T26" fmla="*/ 431 w 599"/>
                        <a:gd name="T27" fmla="*/ 338 h 432"/>
                        <a:gd name="T28" fmla="*/ 405 w 599"/>
                        <a:gd name="T29" fmla="*/ 328 h 432"/>
                        <a:gd name="T30" fmla="*/ 347 w 599"/>
                        <a:gd name="T31" fmla="*/ 316 h 432"/>
                        <a:gd name="T32" fmla="*/ 113 w 599"/>
                        <a:gd name="T33" fmla="*/ 360 h 432"/>
                        <a:gd name="T34" fmla="*/ 103 w 599"/>
                        <a:gd name="T35" fmla="*/ 368 h 432"/>
                        <a:gd name="T36" fmla="*/ 87 w 599"/>
                        <a:gd name="T37" fmla="*/ 392 h 432"/>
                        <a:gd name="T38" fmla="*/ 53 w 599"/>
                        <a:gd name="T39" fmla="*/ 432 h 432"/>
                        <a:gd name="T40" fmla="*/ 29 w 599"/>
                        <a:gd name="T41" fmla="*/ 422 h 432"/>
                        <a:gd name="T42" fmla="*/ 17 w 599"/>
                        <a:gd name="T43" fmla="*/ 414 h 432"/>
                        <a:gd name="T44" fmla="*/ 7 w 599"/>
                        <a:gd name="T45" fmla="*/ 398 h 432"/>
                        <a:gd name="T46" fmla="*/ 11 w 599"/>
                        <a:gd name="T47" fmla="*/ 372 h 432"/>
                        <a:gd name="T48" fmla="*/ 17 w 599"/>
                        <a:gd name="T49" fmla="*/ 334 h 432"/>
                        <a:gd name="T50" fmla="*/ 27 w 599"/>
                        <a:gd name="T51" fmla="*/ 262 h 432"/>
                        <a:gd name="T52" fmla="*/ 29 w 599"/>
                        <a:gd name="T53" fmla="*/ 188 h 432"/>
                        <a:gd name="T54" fmla="*/ 31 w 599"/>
                        <a:gd name="T55" fmla="*/ 126 h 432"/>
                        <a:gd name="T56" fmla="*/ 29 w 599"/>
                        <a:gd name="T57" fmla="*/ 82 h 432"/>
                        <a:gd name="T58" fmla="*/ 21 w 599"/>
                        <a:gd name="T59" fmla="*/ 30 h 432"/>
                        <a:gd name="T60" fmla="*/ 19 w 599"/>
                        <a:gd name="T61" fmla="*/ 14 h 43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</a:cxnLst>
                      <a:rect l="0" t="0" r="r" b="b"/>
                      <a:pathLst>
                        <a:path w="599" h="432">
                          <a:moveTo>
                            <a:pt x="599" y="0"/>
                          </a:moveTo>
                          <a:cubicBezTo>
                            <a:pt x="597" y="2"/>
                            <a:pt x="596" y="4"/>
                            <a:pt x="595" y="6"/>
                          </a:cubicBezTo>
                          <a:cubicBezTo>
                            <a:pt x="593" y="7"/>
                            <a:pt x="590" y="8"/>
                            <a:pt x="589" y="10"/>
                          </a:cubicBezTo>
                          <a:cubicBezTo>
                            <a:pt x="587" y="11"/>
                            <a:pt x="585" y="23"/>
                            <a:pt x="585" y="24"/>
                          </a:cubicBezTo>
                          <a:cubicBezTo>
                            <a:pt x="575" y="45"/>
                            <a:pt x="570" y="72"/>
                            <a:pt x="557" y="92"/>
                          </a:cubicBezTo>
                          <a:cubicBezTo>
                            <a:pt x="551" y="130"/>
                            <a:pt x="537" y="171"/>
                            <a:pt x="525" y="208"/>
                          </a:cubicBezTo>
                          <a:cubicBezTo>
                            <a:pt x="523" y="228"/>
                            <a:pt x="519" y="246"/>
                            <a:pt x="515" y="266"/>
                          </a:cubicBezTo>
                          <a:cubicBezTo>
                            <a:pt x="511" y="294"/>
                            <a:pt x="511" y="322"/>
                            <a:pt x="505" y="350"/>
                          </a:cubicBezTo>
                          <a:cubicBezTo>
                            <a:pt x="503" y="368"/>
                            <a:pt x="503" y="385"/>
                            <a:pt x="495" y="402"/>
                          </a:cubicBezTo>
                          <a:cubicBezTo>
                            <a:pt x="492" y="416"/>
                            <a:pt x="474" y="420"/>
                            <a:pt x="461" y="422"/>
                          </a:cubicBezTo>
                          <a:cubicBezTo>
                            <a:pt x="440" y="416"/>
                            <a:pt x="450" y="419"/>
                            <a:pt x="433" y="414"/>
                          </a:cubicBezTo>
                          <a:cubicBezTo>
                            <a:pt x="429" y="412"/>
                            <a:pt x="421" y="410"/>
                            <a:pt x="421" y="410"/>
                          </a:cubicBezTo>
                          <a:cubicBezTo>
                            <a:pt x="410" y="394"/>
                            <a:pt x="414" y="367"/>
                            <a:pt x="425" y="352"/>
                          </a:cubicBezTo>
                          <a:cubicBezTo>
                            <a:pt x="426" y="347"/>
                            <a:pt x="431" y="342"/>
                            <a:pt x="431" y="338"/>
                          </a:cubicBezTo>
                          <a:cubicBezTo>
                            <a:pt x="429" y="328"/>
                            <a:pt x="405" y="328"/>
                            <a:pt x="405" y="328"/>
                          </a:cubicBezTo>
                          <a:cubicBezTo>
                            <a:pt x="392" y="315"/>
                            <a:pt x="365" y="319"/>
                            <a:pt x="347" y="316"/>
                          </a:cubicBezTo>
                          <a:cubicBezTo>
                            <a:pt x="268" y="322"/>
                            <a:pt x="188" y="334"/>
                            <a:pt x="113" y="360"/>
                          </a:cubicBezTo>
                          <a:cubicBezTo>
                            <a:pt x="101" y="377"/>
                            <a:pt x="116" y="356"/>
                            <a:pt x="103" y="368"/>
                          </a:cubicBezTo>
                          <a:cubicBezTo>
                            <a:pt x="99" y="370"/>
                            <a:pt x="90" y="387"/>
                            <a:pt x="87" y="392"/>
                          </a:cubicBezTo>
                          <a:cubicBezTo>
                            <a:pt x="94" y="431"/>
                            <a:pt x="75" y="417"/>
                            <a:pt x="53" y="432"/>
                          </a:cubicBezTo>
                          <a:cubicBezTo>
                            <a:pt x="44" y="429"/>
                            <a:pt x="36" y="426"/>
                            <a:pt x="29" y="422"/>
                          </a:cubicBezTo>
                          <a:cubicBezTo>
                            <a:pt x="24" y="419"/>
                            <a:pt x="17" y="414"/>
                            <a:pt x="17" y="414"/>
                          </a:cubicBezTo>
                          <a:cubicBezTo>
                            <a:pt x="12" y="399"/>
                            <a:pt x="16" y="404"/>
                            <a:pt x="7" y="398"/>
                          </a:cubicBezTo>
                          <a:cubicBezTo>
                            <a:pt x="0" y="388"/>
                            <a:pt x="5" y="380"/>
                            <a:pt x="11" y="372"/>
                          </a:cubicBezTo>
                          <a:cubicBezTo>
                            <a:pt x="8" y="357"/>
                            <a:pt x="13" y="347"/>
                            <a:pt x="17" y="334"/>
                          </a:cubicBezTo>
                          <a:cubicBezTo>
                            <a:pt x="19" y="311"/>
                            <a:pt x="19" y="283"/>
                            <a:pt x="27" y="262"/>
                          </a:cubicBezTo>
                          <a:cubicBezTo>
                            <a:pt x="28" y="237"/>
                            <a:pt x="32" y="212"/>
                            <a:pt x="29" y="188"/>
                          </a:cubicBezTo>
                          <a:cubicBezTo>
                            <a:pt x="31" y="167"/>
                            <a:pt x="27" y="146"/>
                            <a:pt x="31" y="126"/>
                          </a:cubicBezTo>
                          <a:cubicBezTo>
                            <a:pt x="29" y="108"/>
                            <a:pt x="27" y="99"/>
                            <a:pt x="29" y="82"/>
                          </a:cubicBezTo>
                          <a:cubicBezTo>
                            <a:pt x="26" y="64"/>
                            <a:pt x="23" y="47"/>
                            <a:pt x="21" y="30"/>
                          </a:cubicBezTo>
                          <a:cubicBezTo>
                            <a:pt x="23" y="10"/>
                            <a:pt x="28" y="9"/>
                            <a:pt x="19" y="14"/>
                          </a:cubicBezTo>
                        </a:path>
                      </a:pathLst>
                    </a:custGeom>
                    <a:blipFill dpi="0" rotWithShape="0">
                      <a:blip r:embed="rId4"/>
                      <a:srcRect/>
                      <a:tile tx="0" ty="0" sx="100000" sy="100000" flip="none" algn="tl"/>
                    </a:blip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3810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pic>
                <p:nvPicPr>
                  <p:cNvPr id="601376" name="Picture 288">
                    <a:extLst>
                      <a:ext uri="{FF2B5EF4-FFF2-40B4-BE49-F238E27FC236}">
                        <a16:creationId xmlns:a16="http://schemas.microsoft.com/office/drawing/2014/main" id="{3346481D-250C-5CFD-5379-86F7CFE7AFC6}"/>
                      </a:ext>
                    </a:extLst>
                  </p:cNvPr>
                  <p:cNvPicPr>
                    <a:picLocks noChangeArrowheads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707" y="548"/>
                    <a:ext cx="2950" cy="2769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BE844A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</p:grpSp>
            <p:sp>
              <p:nvSpPr>
                <p:cNvPr id="601377" name="Freeform 289">
                  <a:extLst>
                    <a:ext uri="{FF2B5EF4-FFF2-40B4-BE49-F238E27FC236}">
                      <a16:creationId xmlns:a16="http://schemas.microsoft.com/office/drawing/2014/main" id="{8CE6F74F-8D75-04C7-1A39-307F882EDAA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16" y="2649"/>
                  <a:ext cx="88" cy="277"/>
                </a:xfrm>
                <a:custGeom>
                  <a:avLst/>
                  <a:gdLst>
                    <a:gd name="T0" fmla="*/ 72 w 85"/>
                    <a:gd name="T1" fmla="*/ 153 h 318"/>
                    <a:gd name="T2" fmla="*/ 64 w 85"/>
                    <a:gd name="T3" fmla="*/ 69 h 318"/>
                    <a:gd name="T4" fmla="*/ 47 w 85"/>
                    <a:gd name="T5" fmla="*/ 43 h 318"/>
                    <a:gd name="T6" fmla="*/ 55 w 85"/>
                    <a:gd name="T7" fmla="*/ 69 h 318"/>
                    <a:gd name="T8" fmla="*/ 64 w 85"/>
                    <a:gd name="T9" fmla="*/ 27 h 318"/>
                    <a:gd name="T10" fmla="*/ 38 w 85"/>
                    <a:gd name="T11" fmla="*/ 10 h 318"/>
                    <a:gd name="T12" fmla="*/ 38 w 85"/>
                    <a:gd name="T13" fmla="*/ 43 h 318"/>
                    <a:gd name="T14" fmla="*/ 47 w 85"/>
                    <a:gd name="T15" fmla="*/ 187 h 318"/>
                    <a:gd name="T16" fmla="*/ 30 w 85"/>
                    <a:gd name="T17" fmla="*/ 161 h 318"/>
                    <a:gd name="T18" fmla="*/ 38 w 85"/>
                    <a:gd name="T19" fmla="*/ 128 h 318"/>
                    <a:gd name="T20" fmla="*/ 47 w 85"/>
                    <a:gd name="T21" fmla="*/ 161 h 318"/>
                    <a:gd name="T22" fmla="*/ 38 w 85"/>
                    <a:gd name="T23" fmla="*/ 102 h 318"/>
                    <a:gd name="T24" fmla="*/ 47 w 85"/>
                    <a:gd name="T25" fmla="*/ 153 h 318"/>
                    <a:gd name="T26" fmla="*/ 38 w 85"/>
                    <a:gd name="T27" fmla="*/ 119 h 318"/>
                    <a:gd name="T28" fmla="*/ 47 w 85"/>
                    <a:gd name="T29" fmla="*/ 144 h 318"/>
                    <a:gd name="T30" fmla="*/ 55 w 85"/>
                    <a:gd name="T31" fmla="*/ 170 h 318"/>
                    <a:gd name="T32" fmla="*/ 72 w 85"/>
                    <a:gd name="T33" fmla="*/ 203 h 318"/>
                    <a:gd name="T34" fmla="*/ 80 w 85"/>
                    <a:gd name="T35" fmla="*/ 229 h 318"/>
                    <a:gd name="T36" fmla="*/ 72 w 85"/>
                    <a:gd name="T37" fmla="*/ 279 h 318"/>
                    <a:gd name="T38" fmla="*/ 64 w 85"/>
                    <a:gd name="T39" fmla="*/ 271 h 318"/>
                    <a:gd name="T40" fmla="*/ 55 w 85"/>
                    <a:gd name="T41" fmla="*/ 313 h 318"/>
                    <a:gd name="T42" fmla="*/ 38 w 85"/>
                    <a:gd name="T43" fmla="*/ 288 h 318"/>
                    <a:gd name="T44" fmla="*/ 30 w 85"/>
                    <a:gd name="T45" fmla="*/ 203 h 318"/>
                    <a:gd name="T46" fmla="*/ 22 w 85"/>
                    <a:gd name="T47" fmla="*/ 246 h 318"/>
                    <a:gd name="T48" fmla="*/ 5 w 85"/>
                    <a:gd name="T49" fmla="*/ 212 h 318"/>
                    <a:gd name="T50" fmla="*/ 38 w 85"/>
                    <a:gd name="T51" fmla="*/ 144 h 318"/>
                    <a:gd name="T52" fmla="*/ 64 w 85"/>
                    <a:gd name="T53" fmla="*/ 170 h 318"/>
                    <a:gd name="T54" fmla="*/ 72 w 85"/>
                    <a:gd name="T55" fmla="*/ 220 h 318"/>
                    <a:gd name="T56" fmla="*/ 64 w 85"/>
                    <a:gd name="T57" fmla="*/ 187 h 318"/>
                    <a:gd name="T58" fmla="*/ 64 w 85"/>
                    <a:gd name="T59" fmla="*/ 10 h 318"/>
                    <a:gd name="T60" fmla="*/ 47 w 85"/>
                    <a:gd name="T61" fmla="*/ 35 h 318"/>
                    <a:gd name="T62" fmla="*/ 22 w 85"/>
                    <a:gd name="T63" fmla="*/ 43 h 318"/>
                    <a:gd name="T64" fmla="*/ 38 w 85"/>
                    <a:gd name="T65" fmla="*/ 94 h 318"/>
                    <a:gd name="T66" fmla="*/ 55 w 85"/>
                    <a:gd name="T67" fmla="*/ 136 h 318"/>
                    <a:gd name="T68" fmla="*/ 72 w 85"/>
                    <a:gd name="T69" fmla="*/ 153 h 3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01378" name="Freeform 290">
                  <a:extLst>
                    <a:ext uri="{FF2B5EF4-FFF2-40B4-BE49-F238E27FC236}">
                      <a16:creationId xmlns:a16="http://schemas.microsoft.com/office/drawing/2014/main" id="{8DC41D59-E5D7-E4E7-1F06-4763F28E098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35" y="2647"/>
                  <a:ext cx="109" cy="309"/>
                </a:xfrm>
                <a:custGeom>
                  <a:avLst/>
                  <a:gdLst>
                    <a:gd name="T0" fmla="*/ 1 w 105"/>
                    <a:gd name="T1" fmla="*/ 0 h 354"/>
                    <a:gd name="T2" fmla="*/ 92 w 105"/>
                    <a:gd name="T3" fmla="*/ 5 h 354"/>
                    <a:gd name="T4" fmla="*/ 73 w 105"/>
                    <a:gd name="T5" fmla="*/ 29 h 354"/>
                    <a:gd name="T6" fmla="*/ 84 w 105"/>
                    <a:gd name="T7" fmla="*/ 61 h 354"/>
                    <a:gd name="T8" fmla="*/ 84 w 105"/>
                    <a:gd name="T9" fmla="*/ 146 h 354"/>
                    <a:gd name="T10" fmla="*/ 97 w 105"/>
                    <a:gd name="T11" fmla="*/ 168 h 354"/>
                    <a:gd name="T12" fmla="*/ 97 w 105"/>
                    <a:gd name="T13" fmla="*/ 240 h 354"/>
                    <a:gd name="T14" fmla="*/ 84 w 105"/>
                    <a:gd name="T15" fmla="*/ 336 h 354"/>
                    <a:gd name="T16" fmla="*/ 68 w 105"/>
                    <a:gd name="T17" fmla="*/ 354 h 354"/>
                    <a:gd name="T18" fmla="*/ 14 w 105"/>
                    <a:gd name="T19" fmla="*/ 320 h 354"/>
                    <a:gd name="T20" fmla="*/ 12 w 105"/>
                    <a:gd name="T21" fmla="*/ 282 h 354"/>
                    <a:gd name="T22" fmla="*/ 14 w 105"/>
                    <a:gd name="T23" fmla="*/ 245 h 354"/>
                    <a:gd name="T24" fmla="*/ 9 w 105"/>
                    <a:gd name="T25" fmla="*/ 98 h 354"/>
                    <a:gd name="T26" fmla="*/ 20 w 105"/>
                    <a:gd name="T27" fmla="*/ 45 h 354"/>
                    <a:gd name="T28" fmla="*/ 6 w 105"/>
                    <a:gd name="T29" fmla="*/ 13 h 354"/>
                    <a:gd name="T30" fmla="*/ 1 w 105"/>
                    <a:gd name="T31" fmla="*/ 0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01379" name="Freeform 291">
                  <a:extLst>
                    <a:ext uri="{FF2B5EF4-FFF2-40B4-BE49-F238E27FC236}">
                      <a16:creationId xmlns:a16="http://schemas.microsoft.com/office/drawing/2014/main" id="{CF5AB64E-243C-C538-A2F3-2961DFFC772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08" y="2583"/>
                  <a:ext cx="155" cy="328"/>
                </a:xfrm>
                <a:custGeom>
                  <a:avLst/>
                  <a:gdLst>
                    <a:gd name="T0" fmla="*/ 141 w 149"/>
                    <a:gd name="T1" fmla="*/ 20 h 376"/>
                    <a:gd name="T2" fmla="*/ 133 w 149"/>
                    <a:gd name="T3" fmla="*/ 103 h 376"/>
                    <a:gd name="T4" fmla="*/ 125 w 149"/>
                    <a:gd name="T5" fmla="*/ 130 h 376"/>
                    <a:gd name="T6" fmla="*/ 122 w 149"/>
                    <a:gd name="T7" fmla="*/ 140 h 376"/>
                    <a:gd name="T8" fmla="*/ 104 w 149"/>
                    <a:gd name="T9" fmla="*/ 244 h 376"/>
                    <a:gd name="T10" fmla="*/ 82 w 149"/>
                    <a:gd name="T11" fmla="*/ 314 h 376"/>
                    <a:gd name="T12" fmla="*/ 66 w 149"/>
                    <a:gd name="T13" fmla="*/ 362 h 376"/>
                    <a:gd name="T14" fmla="*/ 56 w 149"/>
                    <a:gd name="T15" fmla="*/ 364 h 376"/>
                    <a:gd name="T16" fmla="*/ 18 w 149"/>
                    <a:gd name="T17" fmla="*/ 370 h 376"/>
                    <a:gd name="T18" fmla="*/ 2 w 149"/>
                    <a:gd name="T19" fmla="*/ 351 h 376"/>
                    <a:gd name="T20" fmla="*/ 5 w 149"/>
                    <a:gd name="T21" fmla="*/ 316 h 376"/>
                    <a:gd name="T22" fmla="*/ 8 w 149"/>
                    <a:gd name="T23" fmla="*/ 220 h 376"/>
                    <a:gd name="T24" fmla="*/ 21 w 149"/>
                    <a:gd name="T25" fmla="*/ 199 h 376"/>
                    <a:gd name="T26" fmla="*/ 34 w 149"/>
                    <a:gd name="T27" fmla="*/ 106 h 376"/>
                    <a:gd name="T28" fmla="*/ 42 w 149"/>
                    <a:gd name="T29" fmla="*/ 74 h 376"/>
                    <a:gd name="T30" fmla="*/ 80 w 149"/>
                    <a:gd name="T31" fmla="*/ 18 h 376"/>
                    <a:gd name="T32" fmla="*/ 122 w 149"/>
                    <a:gd name="T33" fmla="*/ 18 h 376"/>
                    <a:gd name="T34" fmla="*/ 141 w 149"/>
                    <a:gd name="T35" fmla="*/ 20 h 3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01380" name="Freeform 292">
                  <a:extLst>
                    <a:ext uri="{FF2B5EF4-FFF2-40B4-BE49-F238E27FC236}">
                      <a16:creationId xmlns:a16="http://schemas.microsoft.com/office/drawing/2014/main" id="{0505FFDB-BCCF-9E68-DD3C-662D603BDBF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14" y="1020"/>
                  <a:ext cx="99" cy="440"/>
                </a:xfrm>
                <a:custGeom>
                  <a:avLst/>
                  <a:gdLst>
                    <a:gd name="T0" fmla="*/ 26 w 96"/>
                    <a:gd name="T1" fmla="*/ 486 h 504"/>
                    <a:gd name="T2" fmla="*/ 61 w 96"/>
                    <a:gd name="T3" fmla="*/ 494 h 504"/>
                    <a:gd name="T4" fmla="*/ 72 w 96"/>
                    <a:gd name="T5" fmla="*/ 451 h 504"/>
                    <a:gd name="T6" fmla="*/ 72 w 96"/>
                    <a:gd name="T7" fmla="*/ 323 h 504"/>
                    <a:gd name="T8" fmla="*/ 88 w 96"/>
                    <a:gd name="T9" fmla="*/ 214 h 504"/>
                    <a:gd name="T10" fmla="*/ 96 w 96"/>
                    <a:gd name="T11" fmla="*/ 174 h 504"/>
                    <a:gd name="T12" fmla="*/ 88 w 96"/>
                    <a:gd name="T13" fmla="*/ 51 h 504"/>
                    <a:gd name="T14" fmla="*/ 77 w 96"/>
                    <a:gd name="T15" fmla="*/ 6 h 504"/>
                    <a:gd name="T16" fmla="*/ 29 w 96"/>
                    <a:gd name="T17" fmla="*/ 25 h 504"/>
                    <a:gd name="T18" fmla="*/ 26 w 96"/>
                    <a:gd name="T19" fmla="*/ 121 h 504"/>
                    <a:gd name="T20" fmla="*/ 32 w 96"/>
                    <a:gd name="T21" fmla="*/ 363 h 504"/>
                    <a:gd name="T22" fmla="*/ 40 w 96"/>
                    <a:gd name="T23" fmla="*/ 406 h 504"/>
                    <a:gd name="T24" fmla="*/ 24 w 96"/>
                    <a:gd name="T25" fmla="*/ 473 h 504"/>
                    <a:gd name="T26" fmla="*/ 26 w 96"/>
                    <a:gd name="T27" fmla="*/ 486 h 5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01381" name="Freeform 293">
                  <a:extLst>
                    <a:ext uri="{FF2B5EF4-FFF2-40B4-BE49-F238E27FC236}">
                      <a16:creationId xmlns:a16="http://schemas.microsoft.com/office/drawing/2014/main" id="{687FF012-B90C-F966-63C0-1ABFF405C29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31" y="1007"/>
                  <a:ext cx="156" cy="358"/>
                </a:xfrm>
                <a:custGeom>
                  <a:avLst/>
                  <a:gdLst>
                    <a:gd name="T0" fmla="*/ 5 w 150"/>
                    <a:gd name="T1" fmla="*/ 381 h 410"/>
                    <a:gd name="T2" fmla="*/ 40 w 150"/>
                    <a:gd name="T3" fmla="*/ 410 h 410"/>
                    <a:gd name="T4" fmla="*/ 80 w 150"/>
                    <a:gd name="T5" fmla="*/ 402 h 410"/>
                    <a:gd name="T6" fmla="*/ 93 w 150"/>
                    <a:gd name="T7" fmla="*/ 362 h 410"/>
                    <a:gd name="T8" fmla="*/ 114 w 150"/>
                    <a:gd name="T9" fmla="*/ 280 h 410"/>
                    <a:gd name="T10" fmla="*/ 128 w 150"/>
                    <a:gd name="T11" fmla="*/ 216 h 410"/>
                    <a:gd name="T12" fmla="*/ 136 w 150"/>
                    <a:gd name="T13" fmla="*/ 192 h 410"/>
                    <a:gd name="T14" fmla="*/ 138 w 150"/>
                    <a:gd name="T15" fmla="*/ 117 h 410"/>
                    <a:gd name="T16" fmla="*/ 144 w 150"/>
                    <a:gd name="T17" fmla="*/ 101 h 410"/>
                    <a:gd name="T18" fmla="*/ 146 w 150"/>
                    <a:gd name="T19" fmla="*/ 48 h 410"/>
                    <a:gd name="T20" fmla="*/ 130 w 150"/>
                    <a:gd name="T21" fmla="*/ 0 h 410"/>
                    <a:gd name="T22" fmla="*/ 93 w 150"/>
                    <a:gd name="T23" fmla="*/ 13 h 410"/>
                    <a:gd name="T24" fmla="*/ 77 w 150"/>
                    <a:gd name="T25" fmla="*/ 53 h 410"/>
                    <a:gd name="T26" fmla="*/ 66 w 150"/>
                    <a:gd name="T27" fmla="*/ 138 h 410"/>
                    <a:gd name="T28" fmla="*/ 58 w 150"/>
                    <a:gd name="T29" fmla="*/ 162 h 410"/>
                    <a:gd name="T30" fmla="*/ 42 w 150"/>
                    <a:gd name="T31" fmla="*/ 216 h 410"/>
                    <a:gd name="T32" fmla="*/ 40 w 150"/>
                    <a:gd name="T33" fmla="*/ 226 h 410"/>
                    <a:gd name="T34" fmla="*/ 34 w 150"/>
                    <a:gd name="T35" fmla="*/ 232 h 410"/>
                    <a:gd name="T36" fmla="*/ 32 w 150"/>
                    <a:gd name="T37" fmla="*/ 250 h 410"/>
                    <a:gd name="T38" fmla="*/ 29 w 150"/>
                    <a:gd name="T39" fmla="*/ 258 h 410"/>
                    <a:gd name="T40" fmla="*/ 16 w 150"/>
                    <a:gd name="T41" fmla="*/ 349 h 410"/>
                    <a:gd name="T42" fmla="*/ 10 w 150"/>
                    <a:gd name="T43" fmla="*/ 381 h 410"/>
                    <a:gd name="T44" fmla="*/ 2 w 150"/>
                    <a:gd name="T45" fmla="*/ 386 h 410"/>
                    <a:gd name="T46" fmla="*/ 5 w 150"/>
                    <a:gd name="T47" fmla="*/ 381 h 4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601382" name="Rectangle 294">
                <a:extLst>
                  <a:ext uri="{FF2B5EF4-FFF2-40B4-BE49-F238E27FC236}">
                    <a16:creationId xmlns:a16="http://schemas.microsoft.com/office/drawing/2014/main" id="{9A0018E8-194A-FB39-83F5-818972D0216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288" cy="2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45791" dir="2021404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ru-RU" altLang="en-US" sz="1600" i="1">
                    <a:solidFill>
                      <a:schemeClr val="bg2"/>
                    </a:solidFill>
                    <a:latin typeface="Kosher-Normal" charset="0"/>
                  </a:rPr>
                  <a:t>НЗ</a:t>
                </a:r>
                <a:endParaRPr lang="en-US" altLang="en-US" sz="1600" b="0" i="1">
                  <a:solidFill>
                    <a:schemeClr val="bg2"/>
                  </a:solidFill>
                  <a:latin typeface="Helvetica" pitchFamily="2" charset="0"/>
                </a:endParaRPr>
              </a:p>
            </p:txBody>
          </p:sp>
        </p:grpSp>
      </p:grpSp>
      <p:sp>
        <p:nvSpPr>
          <p:cNvPr id="601387" name="Text Box 299">
            <a:extLst>
              <a:ext uri="{FF2B5EF4-FFF2-40B4-BE49-F238E27FC236}">
                <a16:creationId xmlns:a16="http://schemas.microsoft.com/office/drawing/2014/main" id="{7447D777-5E86-818E-07AF-A6BA831A1D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0638" y="2295525"/>
            <a:ext cx="647700" cy="33655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600" b="0" i="1">
                <a:solidFill>
                  <a:schemeClr val="tx1"/>
                </a:solidFill>
                <a:latin typeface="Kosher-Normal" charset="0"/>
              </a:rPr>
              <a:t>A</a:t>
            </a:r>
            <a:r>
              <a:rPr lang="ru-RU" altLang="en-US" sz="1600" b="0" i="1">
                <a:solidFill>
                  <a:schemeClr val="tx1"/>
                </a:solidFill>
                <a:latin typeface="Kosher-Normal" charset="0"/>
              </a:rPr>
              <a:t>З</a:t>
            </a:r>
            <a:endParaRPr lang="en-US" altLang="en-US" sz="1600" i="1"/>
          </a:p>
        </p:txBody>
      </p:sp>
      <p:sp>
        <p:nvSpPr>
          <p:cNvPr id="601388" name="Text Box 300">
            <a:extLst>
              <a:ext uri="{FF2B5EF4-FFF2-40B4-BE49-F238E27FC236}">
                <a16:creationId xmlns:a16="http://schemas.microsoft.com/office/drawing/2014/main" id="{3330CA92-BC30-BA19-2A85-A59C371148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0638" y="5327650"/>
            <a:ext cx="673100" cy="33655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en-US" sz="1600" b="0" i="1">
                <a:solidFill>
                  <a:schemeClr val="tx1"/>
                </a:solidFill>
                <a:latin typeface="Kosher-Normal" charset="0"/>
              </a:rPr>
              <a:t>ЗЗ</a:t>
            </a:r>
            <a:endParaRPr lang="en-US" altLang="en-US" sz="1600" i="1"/>
          </a:p>
        </p:txBody>
      </p:sp>
      <p:sp>
        <p:nvSpPr>
          <p:cNvPr id="601389" name="Text Box 301">
            <a:extLst>
              <a:ext uri="{FF2B5EF4-FFF2-40B4-BE49-F238E27FC236}">
                <a16:creationId xmlns:a16="http://schemas.microsoft.com/office/drawing/2014/main" id="{789E2FF9-9DDF-DCC0-9D97-A4EEE344ED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59663" y="1414463"/>
            <a:ext cx="673100" cy="33655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en-US" sz="1600" b="0" i="1">
                <a:solidFill>
                  <a:schemeClr val="tx1"/>
                </a:solidFill>
                <a:latin typeface="Kosher-Normal" charset="0"/>
              </a:rPr>
              <a:t>ДЗ</a:t>
            </a:r>
            <a:endParaRPr lang="en-US" altLang="en-US" sz="1600" i="1"/>
          </a:p>
        </p:txBody>
      </p:sp>
      <p:sp>
        <p:nvSpPr>
          <p:cNvPr id="601390" name="Text Box 302">
            <a:extLst>
              <a:ext uri="{FF2B5EF4-FFF2-40B4-BE49-F238E27FC236}">
                <a16:creationId xmlns:a16="http://schemas.microsoft.com/office/drawing/2014/main" id="{7FF56132-CB92-628D-115D-AB08938DEA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2838" y="2246313"/>
            <a:ext cx="673100" cy="33655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en-US" sz="1600" b="0" i="1">
                <a:solidFill>
                  <a:schemeClr val="tx1"/>
                </a:solidFill>
                <a:latin typeface="Kosher-Normal" charset="0"/>
              </a:rPr>
              <a:t>НЗ</a:t>
            </a:r>
            <a:endParaRPr lang="en-US" altLang="en-US" sz="1600" i="1"/>
          </a:p>
        </p:txBody>
      </p:sp>
      <p:sp>
        <p:nvSpPr>
          <p:cNvPr id="601391" name="Rectangle 303">
            <a:extLst>
              <a:ext uri="{FF2B5EF4-FFF2-40B4-BE49-F238E27FC236}">
                <a16:creationId xmlns:a16="http://schemas.microsoft.com/office/drawing/2014/main" id="{B59298D8-4360-E952-1A4E-92D3EB9FEA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75675" y="6464300"/>
            <a:ext cx="4540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altLang="en-US" sz="2000" b="0">
                <a:solidFill>
                  <a:schemeClr val="tx1"/>
                </a:solidFill>
              </a:rPr>
              <a:t>19</a:t>
            </a:r>
            <a:endParaRPr lang="en-US" altLang="en-US" sz="2000" b="0">
              <a:solidFill>
                <a:schemeClr val="tx1"/>
              </a:solidFill>
            </a:endParaRPr>
          </a:p>
        </p:txBody>
      </p:sp>
      <p:sp>
        <p:nvSpPr>
          <p:cNvPr id="601392" name="Rectangle 304">
            <a:extLst>
              <a:ext uri="{FF2B5EF4-FFF2-40B4-BE49-F238E27FC236}">
                <a16:creationId xmlns:a16="http://schemas.microsoft.com/office/drawing/2014/main" id="{9341A2A7-F52A-FE4E-EDFE-0699A0BC53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16688" y="4343400"/>
            <a:ext cx="1625600" cy="636588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ffectLst>
            <a:outerShdw dist="74053" dir="3542175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CEB6E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1394" name="Rectangle 306">
            <a:extLst>
              <a:ext uri="{FF2B5EF4-FFF2-40B4-BE49-F238E27FC236}">
                <a16:creationId xmlns:a16="http://schemas.microsoft.com/office/drawing/2014/main" id="{C6AFF6A7-AF00-59C8-0ECC-19342C4439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13513" y="4503738"/>
            <a:ext cx="1109662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ru-RU" altLang="en-US" sz="900">
                <a:solidFill>
                  <a:srgbClr val="000000"/>
                </a:solidFill>
                <a:latin typeface="Helvetica" pitchFamily="2" charset="0"/>
              </a:rPr>
              <a:t>Александр Грек</a:t>
            </a:r>
            <a:endParaRPr lang="en-US" altLang="en-US" sz="9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601395" name="Rectangle 307">
            <a:extLst>
              <a:ext uri="{FF2B5EF4-FFF2-40B4-BE49-F238E27FC236}">
                <a16:creationId xmlns:a16="http://schemas.microsoft.com/office/drawing/2014/main" id="{6E64DA9F-97A9-924E-1AAB-E507E4F301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97650" y="4662488"/>
            <a:ext cx="1004888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ru-RU" altLang="en-US" sz="900">
                <a:solidFill>
                  <a:srgbClr val="000000"/>
                </a:solidFill>
                <a:latin typeface="Helvetica" pitchFamily="2" charset="0"/>
              </a:rPr>
              <a:t>Рим. системы</a:t>
            </a:r>
            <a:endParaRPr lang="en-US" altLang="en-US" sz="9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601396" name="Text Box 308">
            <a:extLst>
              <a:ext uri="{FF2B5EF4-FFF2-40B4-BE49-F238E27FC236}">
                <a16:creationId xmlns:a16="http://schemas.microsoft.com/office/drawing/2014/main" id="{E7B1C653-E4FA-0E5D-F237-636B2BD9D7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326063"/>
            <a:ext cx="3503613" cy="454025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shade val="0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0"/>
                  <a:invGamma/>
                </a:schemeClr>
              </a:gs>
            </a:gsLst>
            <a:lin ang="5400000" scaled="1"/>
          </a:gradFill>
          <a:ln w="57150">
            <a:solidFill>
              <a:srgbClr val="FFFF00"/>
            </a:solidFill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en-US" sz="1600">
                <a:solidFill>
                  <a:srgbClr val="FFFF00"/>
                </a:solidFill>
              </a:rPr>
              <a:t>ПРИЛОЖЕНИЯ</a:t>
            </a:r>
            <a:r>
              <a:rPr lang="ru-RU" altLang="en-US" sz="2000">
                <a:solidFill>
                  <a:srgbClr val="FFFF00"/>
                </a:solidFill>
              </a:rPr>
              <a:t> </a:t>
            </a:r>
            <a:r>
              <a:rPr lang="ru-RU" altLang="en-US">
                <a:solidFill>
                  <a:srgbClr val="FFFF00"/>
                </a:solidFill>
              </a:rPr>
              <a:t>№</a:t>
            </a:r>
            <a:r>
              <a:rPr lang="en-US" altLang="en-US">
                <a:solidFill>
                  <a:srgbClr val="FFFF00"/>
                </a:solidFill>
              </a:rPr>
              <a:t>04 </a:t>
            </a:r>
            <a:r>
              <a:rPr lang="ru-RU" altLang="en-US">
                <a:solidFill>
                  <a:srgbClr val="FFFF00"/>
                </a:solidFill>
              </a:rPr>
              <a:t>и</a:t>
            </a:r>
            <a:r>
              <a:rPr lang="en-US" altLang="en-US">
                <a:solidFill>
                  <a:srgbClr val="FFFF00"/>
                </a:solidFill>
              </a:rPr>
              <a:t> </a:t>
            </a:r>
            <a:r>
              <a:rPr lang="ru-RU" altLang="en-US">
                <a:solidFill>
                  <a:srgbClr val="FFFF00"/>
                </a:solidFill>
              </a:rPr>
              <a:t>№</a:t>
            </a:r>
            <a:r>
              <a:rPr lang="en-US" altLang="en-US">
                <a:solidFill>
                  <a:srgbClr val="FFFF00"/>
                </a:solidFill>
              </a:rPr>
              <a:t>31</a:t>
            </a:r>
            <a:r>
              <a:rPr lang="en-US" altLang="en-US" sz="2000">
                <a:solidFill>
                  <a:srgbClr val="FFFF00"/>
                </a:solidFill>
              </a:rPr>
              <a:t> </a:t>
            </a:r>
          </a:p>
        </p:txBody>
      </p:sp>
      <p:sp>
        <p:nvSpPr>
          <p:cNvPr id="601397" name="Rectangle 309">
            <a:extLst>
              <a:ext uri="{FF2B5EF4-FFF2-40B4-BE49-F238E27FC236}">
                <a16:creationId xmlns:a16="http://schemas.microsoft.com/office/drawing/2014/main" id="{D8FD0BA6-BAF7-8568-CCD5-A7BFB0E458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15013" y="4891088"/>
            <a:ext cx="2349500" cy="1622425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ffectLst>
            <a:outerShdw dist="74053" dir="3542175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CEB6E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1563" name="Rectangle 475">
            <a:extLst>
              <a:ext uri="{FF2B5EF4-FFF2-40B4-BE49-F238E27FC236}">
                <a16:creationId xmlns:a16="http://schemas.microsoft.com/office/drawing/2014/main" id="{F2DA6BA6-8418-05F9-AAD7-ABD533C807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26238" y="5543550"/>
            <a:ext cx="660400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9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pitchFamily="2" charset="0"/>
              </a:rPr>
              <a:t>Церковь</a:t>
            </a:r>
            <a:endParaRPr lang="en-US" altLang="en-US" sz="900" i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elvetica" pitchFamily="2" charset="0"/>
            </a:endParaRPr>
          </a:p>
        </p:txBody>
      </p:sp>
      <p:sp>
        <p:nvSpPr>
          <p:cNvPr id="601564" name="Rectangle 476">
            <a:extLst>
              <a:ext uri="{FF2B5EF4-FFF2-40B4-BE49-F238E27FC236}">
                <a16:creationId xmlns:a16="http://schemas.microsoft.com/office/drawing/2014/main" id="{96CD6107-43EE-6085-62AD-4483DBC61E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29425" y="5270500"/>
            <a:ext cx="593725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10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pitchFamily="2" charset="0"/>
              </a:rPr>
              <a:t>Жизнь</a:t>
            </a:r>
            <a:endParaRPr lang="en-US" altLang="en-US" sz="1000" i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elvetica" pitchFamily="2" charset="0"/>
            </a:endParaRPr>
          </a:p>
        </p:txBody>
      </p:sp>
      <p:sp>
        <p:nvSpPr>
          <p:cNvPr id="601566" name="Rectangle 478">
            <a:extLst>
              <a:ext uri="{FF2B5EF4-FFF2-40B4-BE49-F238E27FC236}">
                <a16:creationId xmlns:a16="http://schemas.microsoft.com/office/drawing/2014/main" id="{6D243CDF-BA1A-50BB-8A16-FD33A33BBC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29425" y="5842000"/>
            <a:ext cx="552450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800">
                <a:solidFill>
                  <a:srgbClr val="000000"/>
                </a:solidFill>
                <a:latin typeface="Helvetica" pitchFamily="2" charset="0"/>
              </a:rPr>
              <a:t>Деяния</a:t>
            </a:r>
            <a:endParaRPr lang="en-US" altLang="en-US" sz="8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601567" name="Rectangle 479">
            <a:extLst>
              <a:ext uri="{FF2B5EF4-FFF2-40B4-BE49-F238E27FC236}">
                <a16:creationId xmlns:a16="http://schemas.microsoft.com/office/drawing/2014/main" id="{98AC17EE-DF1D-DBD0-D03A-F008DA8CD2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97663" y="6121400"/>
            <a:ext cx="784225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800">
                <a:solidFill>
                  <a:srgbClr val="000000"/>
                </a:solidFill>
                <a:latin typeface="Helvetica" pitchFamily="2" charset="0"/>
              </a:rPr>
              <a:t>Откровение</a:t>
            </a:r>
            <a:endParaRPr lang="en-US" altLang="en-US" sz="8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601568" name="Rectangle 480">
            <a:extLst>
              <a:ext uri="{FF2B5EF4-FFF2-40B4-BE49-F238E27FC236}">
                <a16:creationId xmlns:a16="http://schemas.microsoft.com/office/drawing/2014/main" id="{9F80DA90-6FA3-9320-5DAA-8B2B571FB1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57988" y="5981700"/>
            <a:ext cx="677862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800">
                <a:solidFill>
                  <a:srgbClr val="000000"/>
                </a:solidFill>
                <a:latin typeface="Helvetica" pitchFamily="2" charset="0"/>
              </a:rPr>
              <a:t>Послания</a:t>
            </a:r>
            <a:endParaRPr lang="en-US" altLang="en-US" sz="8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601569" name="Rectangle 481">
            <a:extLst>
              <a:ext uri="{FF2B5EF4-FFF2-40B4-BE49-F238E27FC236}">
                <a16:creationId xmlns:a16="http://schemas.microsoft.com/office/drawing/2014/main" id="{C3447303-D7DF-26CC-41A5-AB3349AEC7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72275" y="5410200"/>
            <a:ext cx="5492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9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pitchFamily="2" charset="0"/>
              </a:rPr>
              <a:t>Крест</a:t>
            </a:r>
            <a:endParaRPr lang="en-US" altLang="en-US" sz="900" i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elvetica" pitchFamily="2" charset="0"/>
            </a:endParaRPr>
          </a:p>
        </p:txBody>
      </p:sp>
      <p:sp>
        <p:nvSpPr>
          <p:cNvPr id="601570" name="Rectangle 482">
            <a:extLst>
              <a:ext uri="{FF2B5EF4-FFF2-40B4-BE49-F238E27FC236}">
                <a16:creationId xmlns:a16="http://schemas.microsoft.com/office/drawing/2014/main" id="{1DADA476-D80A-799B-090C-F7C2C611C1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50050" y="5702300"/>
            <a:ext cx="715963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800">
                <a:solidFill>
                  <a:srgbClr val="000000"/>
                </a:solidFill>
                <a:latin typeface="Helvetica" pitchFamily="2" charset="0"/>
              </a:rPr>
              <a:t>Евангелия</a:t>
            </a:r>
            <a:endParaRPr lang="en-US" altLang="en-US" sz="8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601571" name="Oval 483">
            <a:extLst>
              <a:ext uri="{FF2B5EF4-FFF2-40B4-BE49-F238E27FC236}">
                <a16:creationId xmlns:a16="http://schemas.microsoft.com/office/drawing/2014/main" id="{11938CA5-C5D3-6FFD-DEA3-CD3A2C2FE0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16363" y="460375"/>
            <a:ext cx="1457325" cy="342900"/>
          </a:xfrm>
          <a:prstGeom prst="ellipse">
            <a:avLst/>
          </a:prstGeom>
          <a:noFill/>
          <a:ln w="76200">
            <a:solidFill>
              <a:srgbClr val="FF3300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1572" name="Oval 484">
            <a:extLst>
              <a:ext uri="{FF2B5EF4-FFF2-40B4-BE49-F238E27FC236}">
                <a16:creationId xmlns:a16="http://schemas.microsoft.com/office/drawing/2014/main" id="{86312105-F04B-9EFA-C79E-EC2ACC8D8D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02075" y="1951038"/>
            <a:ext cx="1457325" cy="342900"/>
          </a:xfrm>
          <a:prstGeom prst="ellipse">
            <a:avLst/>
          </a:prstGeom>
          <a:noFill/>
          <a:ln w="76200">
            <a:solidFill>
              <a:srgbClr val="FF3300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1573" name="Oval 485">
            <a:extLst>
              <a:ext uri="{FF2B5EF4-FFF2-40B4-BE49-F238E27FC236}">
                <a16:creationId xmlns:a16="http://schemas.microsoft.com/office/drawing/2014/main" id="{370A6CA2-CBCD-74CF-6741-90D67E4C60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05250" y="3346450"/>
            <a:ext cx="1457325" cy="342900"/>
          </a:xfrm>
          <a:prstGeom prst="ellipse">
            <a:avLst/>
          </a:prstGeom>
          <a:noFill/>
          <a:ln w="76200">
            <a:solidFill>
              <a:srgbClr val="FF3300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1574" name="Oval 486">
            <a:extLst>
              <a:ext uri="{FF2B5EF4-FFF2-40B4-BE49-F238E27FC236}">
                <a16:creationId xmlns:a16="http://schemas.microsoft.com/office/drawing/2014/main" id="{E67685A1-745B-52AD-2E02-C31A89C4E7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73513" y="4156075"/>
            <a:ext cx="1457325" cy="342900"/>
          </a:xfrm>
          <a:prstGeom prst="ellipse">
            <a:avLst/>
          </a:prstGeom>
          <a:noFill/>
          <a:ln w="76200">
            <a:solidFill>
              <a:srgbClr val="FF3300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1575" name="Oval 487">
            <a:extLst>
              <a:ext uri="{FF2B5EF4-FFF2-40B4-BE49-F238E27FC236}">
                <a16:creationId xmlns:a16="http://schemas.microsoft.com/office/drawing/2014/main" id="{50E95F2E-C0EE-FB74-4974-50DED12ECC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14775" y="5557838"/>
            <a:ext cx="1457325" cy="342900"/>
          </a:xfrm>
          <a:prstGeom prst="ellipse">
            <a:avLst/>
          </a:prstGeom>
          <a:noFill/>
          <a:ln w="76200">
            <a:solidFill>
              <a:srgbClr val="FF3300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1576" name="Oval 488">
            <a:extLst>
              <a:ext uri="{FF2B5EF4-FFF2-40B4-BE49-F238E27FC236}">
                <a16:creationId xmlns:a16="http://schemas.microsoft.com/office/drawing/2014/main" id="{715EAD7E-29A0-27F6-A716-92DDDC0FA2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67450" y="487363"/>
            <a:ext cx="1457325" cy="342900"/>
          </a:xfrm>
          <a:prstGeom prst="ellipse">
            <a:avLst/>
          </a:prstGeom>
          <a:noFill/>
          <a:ln w="76200">
            <a:solidFill>
              <a:srgbClr val="FF3300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1577" name="Oval 489">
            <a:extLst>
              <a:ext uri="{FF2B5EF4-FFF2-40B4-BE49-F238E27FC236}">
                <a16:creationId xmlns:a16="http://schemas.microsoft.com/office/drawing/2014/main" id="{03382C1E-EA13-1440-BCCC-3D325EA992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11900" y="1184275"/>
            <a:ext cx="1457325" cy="342900"/>
          </a:xfrm>
          <a:prstGeom prst="ellipse">
            <a:avLst/>
          </a:prstGeom>
          <a:noFill/>
          <a:ln w="76200">
            <a:solidFill>
              <a:srgbClr val="FF3300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1578" name="Oval 490">
            <a:extLst>
              <a:ext uri="{FF2B5EF4-FFF2-40B4-BE49-F238E27FC236}">
                <a16:creationId xmlns:a16="http://schemas.microsoft.com/office/drawing/2014/main" id="{35CF803B-9F6C-CACA-D086-C7A5A3D7BB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76975" y="3155950"/>
            <a:ext cx="1457325" cy="342900"/>
          </a:xfrm>
          <a:prstGeom prst="ellipse">
            <a:avLst/>
          </a:prstGeom>
          <a:noFill/>
          <a:ln w="76200">
            <a:solidFill>
              <a:srgbClr val="FF3300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1579" name="Oval 491">
            <a:extLst>
              <a:ext uri="{FF2B5EF4-FFF2-40B4-BE49-F238E27FC236}">
                <a16:creationId xmlns:a16="http://schemas.microsoft.com/office/drawing/2014/main" id="{22226AAD-679E-A889-0ED6-C78C15C715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80150" y="4303713"/>
            <a:ext cx="1457325" cy="342900"/>
          </a:xfrm>
          <a:prstGeom prst="ellipse">
            <a:avLst/>
          </a:prstGeom>
          <a:noFill/>
          <a:ln w="76200">
            <a:solidFill>
              <a:srgbClr val="FF3300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1580" name="Oval 492">
            <a:extLst>
              <a:ext uri="{FF2B5EF4-FFF2-40B4-BE49-F238E27FC236}">
                <a16:creationId xmlns:a16="http://schemas.microsoft.com/office/drawing/2014/main" id="{488157A7-840F-DCF4-B47C-C7B9138EB5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05550" y="5033963"/>
            <a:ext cx="1457325" cy="342900"/>
          </a:xfrm>
          <a:prstGeom prst="ellipse">
            <a:avLst/>
          </a:prstGeom>
          <a:noFill/>
          <a:ln w="76200">
            <a:solidFill>
              <a:srgbClr val="FF3300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01596" name="Group 508">
            <a:extLst>
              <a:ext uri="{FF2B5EF4-FFF2-40B4-BE49-F238E27FC236}">
                <a16:creationId xmlns:a16="http://schemas.microsoft.com/office/drawing/2014/main" id="{EE12F404-59AC-4DD4-E7A7-EC31EA4009E1}"/>
              </a:ext>
            </a:extLst>
          </p:cNvPr>
          <p:cNvGrpSpPr>
            <a:grpSpLocks/>
          </p:cNvGrpSpPr>
          <p:nvPr/>
        </p:nvGrpSpPr>
        <p:grpSpPr bwMode="auto">
          <a:xfrm>
            <a:off x="5106988" y="2173288"/>
            <a:ext cx="673100" cy="585787"/>
            <a:chOff x="3183" y="821"/>
            <a:chExt cx="424" cy="369"/>
          </a:xfrm>
        </p:grpSpPr>
        <p:grpSp>
          <p:nvGrpSpPr>
            <p:cNvPr id="601597" name="Group 509">
              <a:extLst>
                <a:ext uri="{FF2B5EF4-FFF2-40B4-BE49-F238E27FC236}">
                  <a16:creationId xmlns:a16="http://schemas.microsoft.com/office/drawing/2014/main" id="{A5F6AFD9-9085-D60E-2736-EDEC3325101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43" y="821"/>
              <a:ext cx="340" cy="369"/>
              <a:chOff x="1567" y="1192"/>
              <a:chExt cx="340" cy="369"/>
            </a:xfrm>
          </p:grpSpPr>
          <p:grpSp>
            <p:nvGrpSpPr>
              <p:cNvPr id="601598" name="Group 510">
                <a:extLst>
                  <a:ext uri="{FF2B5EF4-FFF2-40B4-BE49-F238E27FC236}">
                    <a16:creationId xmlns:a16="http://schemas.microsoft.com/office/drawing/2014/main" id="{33FEFBC7-1290-F2C4-0999-F146C704EBA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567" y="1192"/>
                <a:ext cx="331" cy="369"/>
                <a:chOff x="1084" y="711"/>
                <a:chExt cx="2950" cy="2769"/>
              </a:xfrm>
            </p:grpSpPr>
            <p:grpSp>
              <p:nvGrpSpPr>
                <p:cNvPr id="601599" name="Group 511">
                  <a:extLst>
                    <a:ext uri="{FF2B5EF4-FFF2-40B4-BE49-F238E27FC236}">
                      <a16:creationId xmlns:a16="http://schemas.microsoft.com/office/drawing/2014/main" id="{E6E17174-84B0-299D-9127-33E368E805E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084" y="711"/>
                  <a:ext cx="2950" cy="2769"/>
                  <a:chOff x="2707" y="548"/>
                  <a:chExt cx="2950" cy="2769"/>
                </a:xfrm>
              </p:grpSpPr>
              <p:grpSp>
                <p:nvGrpSpPr>
                  <p:cNvPr id="601600" name="Group 512">
                    <a:extLst>
                      <a:ext uri="{FF2B5EF4-FFF2-40B4-BE49-F238E27FC236}">
                        <a16:creationId xmlns:a16="http://schemas.microsoft.com/office/drawing/2014/main" id="{A8D5A7F2-7E27-CF50-5B30-877A3B4115A0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180" y="1046"/>
                    <a:ext cx="2105" cy="1421"/>
                    <a:chOff x="578" y="2316"/>
                    <a:chExt cx="2105" cy="1421"/>
                  </a:xfrm>
                </p:grpSpPr>
                <p:sp>
                  <p:nvSpPr>
                    <p:cNvPr id="601601" name="Freeform 513">
                      <a:extLst>
                        <a:ext uri="{FF2B5EF4-FFF2-40B4-BE49-F238E27FC236}">
                          <a16:creationId xmlns:a16="http://schemas.microsoft.com/office/drawing/2014/main" id="{99431D98-FFFB-6662-654F-51FACC3B9774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633" y="2316"/>
                      <a:ext cx="2050" cy="256"/>
                    </a:xfrm>
                    <a:custGeom>
                      <a:avLst/>
                      <a:gdLst>
                        <a:gd name="T0" fmla="*/ 8 w 592"/>
                        <a:gd name="T1" fmla="*/ 90 h 90"/>
                        <a:gd name="T2" fmla="*/ 22 w 592"/>
                        <a:gd name="T3" fmla="*/ 44 h 90"/>
                        <a:gd name="T4" fmla="*/ 34 w 592"/>
                        <a:gd name="T5" fmla="*/ 36 h 90"/>
                        <a:gd name="T6" fmla="*/ 46 w 592"/>
                        <a:gd name="T7" fmla="*/ 32 h 90"/>
                        <a:gd name="T8" fmla="*/ 112 w 592"/>
                        <a:gd name="T9" fmla="*/ 34 h 90"/>
                        <a:gd name="T10" fmla="*/ 152 w 592"/>
                        <a:gd name="T11" fmla="*/ 40 h 90"/>
                        <a:gd name="T12" fmla="*/ 170 w 592"/>
                        <a:gd name="T13" fmla="*/ 46 h 90"/>
                        <a:gd name="T14" fmla="*/ 238 w 592"/>
                        <a:gd name="T15" fmla="*/ 52 h 90"/>
                        <a:gd name="T16" fmla="*/ 338 w 592"/>
                        <a:gd name="T17" fmla="*/ 44 h 90"/>
                        <a:gd name="T18" fmla="*/ 472 w 592"/>
                        <a:gd name="T19" fmla="*/ 16 h 90"/>
                        <a:gd name="T20" fmla="*/ 520 w 592"/>
                        <a:gd name="T21" fmla="*/ 0 h 90"/>
                        <a:gd name="T22" fmla="*/ 572 w 592"/>
                        <a:gd name="T23" fmla="*/ 2 h 90"/>
                        <a:gd name="T24" fmla="*/ 590 w 592"/>
                        <a:gd name="T25" fmla="*/ 30 h 90"/>
                        <a:gd name="T26" fmla="*/ 592 w 592"/>
                        <a:gd name="T27" fmla="*/ 36 h 90"/>
                        <a:gd name="T28" fmla="*/ 582 w 592"/>
                        <a:gd name="T29" fmla="*/ 60 h 90"/>
                        <a:gd name="T30" fmla="*/ 584 w 592"/>
                        <a:gd name="T31" fmla="*/ 66 h 9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</a:cxnLst>
                      <a:rect l="0" t="0" r="r" b="b"/>
                      <a:pathLst>
                        <a:path w="592" h="90">
                          <a:moveTo>
                            <a:pt x="8" y="90"/>
                          </a:moveTo>
                          <a:cubicBezTo>
                            <a:pt x="0" y="78"/>
                            <a:pt x="10" y="51"/>
                            <a:pt x="22" y="44"/>
                          </a:cubicBezTo>
                          <a:cubicBezTo>
                            <a:pt x="27" y="35"/>
                            <a:pt x="23" y="39"/>
                            <a:pt x="34" y="36"/>
                          </a:cubicBezTo>
                          <a:cubicBezTo>
                            <a:pt x="38" y="34"/>
                            <a:pt x="46" y="32"/>
                            <a:pt x="46" y="32"/>
                          </a:cubicBezTo>
                          <a:cubicBezTo>
                            <a:pt x="72" y="33"/>
                            <a:pt x="84" y="35"/>
                            <a:pt x="112" y="34"/>
                          </a:cubicBezTo>
                          <a:cubicBezTo>
                            <a:pt x="125" y="35"/>
                            <a:pt x="138" y="38"/>
                            <a:pt x="152" y="40"/>
                          </a:cubicBezTo>
                          <a:cubicBezTo>
                            <a:pt x="158" y="42"/>
                            <a:pt x="170" y="46"/>
                            <a:pt x="170" y="46"/>
                          </a:cubicBezTo>
                          <a:cubicBezTo>
                            <a:pt x="192" y="42"/>
                            <a:pt x="215" y="46"/>
                            <a:pt x="238" y="52"/>
                          </a:cubicBezTo>
                          <a:cubicBezTo>
                            <a:pt x="271" y="50"/>
                            <a:pt x="304" y="47"/>
                            <a:pt x="338" y="44"/>
                          </a:cubicBezTo>
                          <a:cubicBezTo>
                            <a:pt x="381" y="33"/>
                            <a:pt x="427" y="24"/>
                            <a:pt x="472" y="16"/>
                          </a:cubicBezTo>
                          <a:cubicBezTo>
                            <a:pt x="488" y="12"/>
                            <a:pt x="503" y="4"/>
                            <a:pt x="520" y="0"/>
                          </a:cubicBezTo>
                          <a:cubicBezTo>
                            <a:pt x="537" y="0"/>
                            <a:pt x="554" y="0"/>
                            <a:pt x="572" y="2"/>
                          </a:cubicBezTo>
                          <a:cubicBezTo>
                            <a:pt x="582" y="3"/>
                            <a:pt x="587" y="21"/>
                            <a:pt x="590" y="30"/>
                          </a:cubicBezTo>
                          <a:cubicBezTo>
                            <a:pt x="590" y="32"/>
                            <a:pt x="592" y="36"/>
                            <a:pt x="592" y="36"/>
                          </a:cubicBezTo>
                          <a:cubicBezTo>
                            <a:pt x="588" y="45"/>
                            <a:pt x="589" y="52"/>
                            <a:pt x="582" y="60"/>
                          </a:cubicBezTo>
                          <a:cubicBezTo>
                            <a:pt x="579" y="67"/>
                            <a:pt x="577" y="66"/>
                            <a:pt x="584" y="66"/>
                          </a:cubicBezTo>
                        </a:path>
                      </a:pathLst>
                    </a:custGeom>
                    <a:blipFill dpi="0" rotWithShape="0">
                      <a:blip r:embed="rId4"/>
                      <a:srcRect/>
                      <a:tile tx="0" ty="0" sx="100000" sy="100000" flip="none" algn="tl"/>
                    </a:blip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3810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01602" name="Freeform 514">
                      <a:extLst>
                        <a:ext uri="{FF2B5EF4-FFF2-40B4-BE49-F238E27FC236}">
                          <a16:creationId xmlns:a16="http://schemas.microsoft.com/office/drawing/2014/main" id="{A291DAC8-2EBF-0FE5-BE8C-0A0DAF1979AA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578" y="2506"/>
                      <a:ext cx="2074" cy="1231"/>
                    </a:xfrm>
                    <a:custGeom>
                      <a:avLst/>
                      <a:gdLst>
                        <a:gd name="T0" fmla="*/ 599 w 599"/>
                        <a:gd name="T1" fmla="*/ 0 h 432"/>
                        <a:gd name="T2" fmla="*/ 595 w 599"/>
                        <a:gd name="T3" fmla="*/ 6 h 432"/>
                        <a:gd name="T4" fmla="*/ 589 w 599"/>
                        <a:gd name="T5" fmla="*/ 10 h 432"/>
                        <a:gd name="T6" fmla="*/ 585 w 599"/>
                        <a:gd name="T7" fmla="*/ 24 h 432"/>
                        <a:gd name="T8" fmla="*/ 557 w 599"/>
                        <a:gd name="T9" fmla="*/ 92 h 432"/>
                        <a:gd name="T10" fmla="*/ 525 w 599"/>
                        <a:gd name="T11" fmla="*/ 208 h 432"/>
                        <a:gd name="T12" fmla="*/ 515 w 599"/>
                        <a:gd name="T13" fmla="*/ 266 h 432"/>
                        <a:gd name="T14" fmla="*/ 505 w 599"/>
                        <a:gd name="T15" fmla="*/ 350 h 432"/>
                        <a:gd name="T16" fmla="*/ 495 w 599"/>
                        <a:gd name="T17" fmla="*/ 402 h 432"/>
                        <a:gd name="T18" fmla="*/ 461 w 599"/>
                        <a:gd name="T19" fmla="*/ 422 h 432"/>
                        <a:gd name="T20" fmla="*/ 433 w 599"/>
                        <a:gd name="T21" fmla="*/ 414 h 432"/>
                        <a:gd name="T22" fmla="*/ 421 w 599"/>
                        <a:gd name="T23" fmla="*/ 410 h 432"/>
                        <a:gd name="T24" fmla="*/ 425 w 599"/>
                        <a:gd name="T25" fmla="*/ 352 h 432"/>
                        <a:gd name="T26" fmla="*/ 431 w 599"/>
                        <a:gd name="T27" fmla="*/ 338 h 432"/>
                        <a:gd name="T28" fmla="*/ 405 w 599"/>
                        <a:gd name="T29" fmla="*/ 328 h 432"/>
                        <a:gd name="T30" fmla="*/ 347 w 599"/>
                        <a:gd name="T31" fmla="*/ 316 h 432"/>
                        <a:gd name="T32" fmla="*/ 113 w 599"/>
                        <a:gd name="T33" fmla="*/ 360 h 432"/>
                        <a:gd name="T34" fmla="*/ 103 w 599"/>
                        <a:gd name="T35" fmla="*/ 368 h 432"/>
                        <a:gd name="T36" fmla="*/ 87 w 599"/>
                        <a:gd name="T37" fmla="*/ 392 h 432"/>
                        <a:gd name="T38" fmla="*/ 53 w 599"/>
                        <a:gd name="T39" fmla="*/ 432 h 432"/>
                        <a:gd name="T40" fmla="*/ 29 w 599"/>
                        <a:gd name="T41" fmla="*/ 422 h 432"/>
                        <a:gd name="T42" fmla="*/ 17 w 599"/>
                        <a:gd name="T43" fmla="*/ 414 h 432"/>
                        <a:gd name="T44" fmla="*/ 7 w 599"/>
                        <a:gd name="T45" fmla="*/ 398 h 432"/>
                        <a:gd name="T46" fmla="*/ 11 w 599"/>
                        <a:gd name="T47" fmla="*/ 372 h 432"/>
                        <a:gd name="T48" fmla="*/ 17 w 599"/>
                        <a:gd name="T49" fmla="*/ 334 h 432"/>
                        <a:gd name="T50" fmla="*/ 27 w 599"/>
                        <a:gd name="T51" fmla="*/ 262 h 432"/>
                        <a:gd name="T52" fmla="*/ 29 w 599"/>
                        <a:gd name="T53" fmla="*/ 188 h 432"/>
                        <a:gd name="T54" fmla="*/ 31 w 599"/>
                        <a:gd name="T55" fmla="*/ 126 h 432"/>
                        <a:gd name="T56" fmla="*/ 29 w 599"/>
                        <a:gd name="T57" fmla="*/ 82 h 432"/>
                        <a:gd name="T58" fmla="*/ 21 w 599"/>
                        <a:gd name="T59" fmla="*/ 30 h 432"/>
                        <a:gd name="T60" fmla="*/ 19 w 599"/>
                        <a:gd name="T61" fmla="*/ 14 h 43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</a:cxnLst>
                      <a:rect l="0" t="0" r="r" b="b"/>
                      <a:pathLst>
                        <a:path w="599" h="432">
                          <a:moveTo>
                            <a:pt x="599" y="0"/>
                          </a:moveTo>
                          <a:cubicBezTo>
                            <a:pt x="597" y="2"/>
                            <a:pt x="596" y="4"/>
                            <a:pt x="595" y="6"/>
                          </a:cubicBezTo>
                          <a:cubicBezTo>
                            <a:pt x="593" y="7"/>
                            <a:pt x="590" y="8"/>
                            <a:pt x="589" y="10"/>
                          </a:cubicBezTo>
                          <a:cubicBezTo>
                            <a:pt x="587" y="11"/>
                            <a:pt x="585" y="23"/>
                            <a:pt x="585" y="24"/>
                          </a:cubicBezTo>
                          <a:cubicBezTo>
                            <a:pt x="575" y="45"/>
                            <a:pt x="570" y="72"/>
                            <a:pt x="557" y="92"/>
                          </a:cubicBezTo>
                          <a:cubicBezTo>
                            <a:pt x="551" y="130"/>
                            <a:pt x="537" y="171"/>
                            <a:pt x="525" y="208"/>
                          </a:cubicBezTo>
                          <a:cubicBezTo>
                            <a:pt x="523" y="228"/>
                            <a:pt x="519" y="246"/>
                            <a:pt x="515" y="266"/>
                          </a:cubicBezTo>
                          <a:cubicBezTo>
                            <a:pt x="511" y="294"/>
                            <a:pt x="511" y="322"/>
                            <a:pt x="505" y="350"/>
                          </a:cubicBezTo>
                          <a:cubicBezTo>
                            <a:pt x="503" y="368"/>
                            <a:pt x="503" y="385"/>
                            <a:pt x="495" y="402"/>
                          </a:cubicBezTo>
                          <a:cubicBezTo>
                            <a:pt x="492" y="416"/>
                            <a:pt x="474" y="420"/>
                            <a:pt x="461" y="422"/>
                          </a:cubicBezTo>
                          <a:cubicBezTo>
                            <a:pt x="440" y="416"/>
                            <a:pt x="450" y="419"/>
                            <a:pt x="433" y="414"/>
                          </a:cubicBezTo>
                          <a:cubicBezTo>
                            <a:pt x="429" y="412"/>
                            <a:pt x="421" y="410"/>
                            <a:pt x="421" y="410"/>
                          </a:cubicBezTo>
                          <a:cubicBezTo>
                            <a:pt x="410" y="394"/>
                            <a:pt x="414" y="367"/>
                            <a:pt x="425" y="352"/>
                          </a:cubicBezTo>
                          <a:cubicBezTo>
                            <a:pt x="426" y="347"/>
                            <a:pt x="431" y="342"/>
                            <a:pt x="431" y="338"/>
                          </a:cubicBezTo>
                          <a:cubicBezTo>
                            <a:pt x="429" y="328"/>
                            <a:pt x="405" y="328"/>
                            <a:pt x="405" y="328"/>
                          </a:cubicBezTo>
                          <a:cubicBezTo>
                            <a:pt x="392" y="315"/>
                            <a:pt x="365" y="319"/>
                            <a:pt x="347" y="316"/>
                          </a:cubicBezTo>
                          <a:cubicBezTo>
                            <a:pt x="268" y="322"/>
                            <a:pt x="188" y="334"/>
                            <a:pt x="113" y="360"/>
                          </a:cubicBezTo>
                          <a:cubicBezTo>
                            <a:pt x="101" y="377"/>
                            <a:pt x="116" y="356"/>
                            <a:pt x="103" y="368"/>
                          </a:cubicBezTo>
                          <a:cubicBezTo>
                            <a:pt x="99" y="370"/>
                            <a:pt x="90" y="387"/>
                            <a:pt x="87" y="392"/>
                          </a:cubicBezTo>
                          <a:cubicBezTo>
                            <a:pt x="94" y="431"/>
                            <a:pt x="75" y="417"/>
                            <a:pt x="53" y="432"/>
                          </a:cubicBezTo>
                          <a:cubicBezTo>
                            <a:pt x="44" y="429"/>
                            <a:pt x="36" y="426"/>
                            <a:pt x="29" y="422"/>
                          </a:cubicBezTo>
                          <a:cubicBezTo>
                            <a:pt x="24" y="419"/>
                            <a:pt x="17" y="414"/>
                            <a:pt x="17" y="414"/>
                          </a:cubicBezTo>
                          <a:cubicBezTo>
                            <a:pt x="12" y="399"/>
                            <a:pt x="16" y="404"/>
                            <a:pt x="7" y="398"/>
                          </a:cubicBezTo>
                          <a:cubicBezTo>
                            <a:pt x="0" y="388"/>
                            <a:pt x="5" y="380"/>
                            <a:pt x="11" y="372"/>
                          </a:cubicBezTo>
                          <a:cubicBezTo>
                            <a:pt x="8" y="357"/>
                            <a:pt x="13" y="347"/>
                            <a:pt x="17" y="334"/>
                          </a:cubicBezTo>
                          <a:cubicBezTo>
                            <a:pt x="19" y="311"/>
                            <a:pt x="19" y="283"/>
                            <a:pt x="27" y="262"/>
                          </a:cubicBezTo>
                          <a:cubicBezTo>
                            <a:pt x="28" y="237"/>
                            <a:pt x="32" y="212"/>
                            <a:pt x="29" y="188"/>
                          </a:cubicBezTo>
                          <a:cubicBezTo>
                            <a:pt x="31" y="167"/>
                            <a:pt x="27" y="146"/>
                            <a:pt x="31" y="126"/>
                          </a:cubicBezTo>
                          <a:cubicBezTo>
                            <a:pt x="29" y="108"/>
                            <a:pt x="27" y="99"/>
                            <a:pt x="29" y="82"/>
                          </a:cubicBezTo>
                          <a:cubicBezTo>
                            <a:pt x="26" y="64"/>
                            <a:pt x="23" y="47"/>
                            <a:pt x="21" y="30"/>
                          </a:cubicBezTo>
                          <a:cubicBezTo>
                            <a:pt x="23" y="10"/>
                            <a:pt x="28" y="9"/>
                            <a:pt x="19" y="14"/>
                          </a:cubicBezTo>
                        </a:path>
                      </a:pathLst>
                    </a:custGeom>
                    <a:blipFill dpi="0" rotWithShape="0">
                      <a:blip r:embed="rId4"/>
                      <a:srcRect/>
                      <a:tile tx="0" ty="0" sx="100000" sy="100000" flip="none" algn="tl"/>
                    </a:blip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3810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pic>
                <p:nvPicPr>
                  <p:cNvPr id="601603" name="Picture 515">
                    <a:extLst>
                      <a:ext uri="{FF2B5EF4-FFF2-40B4-BE49-F238E27FC236}">
                        <a16:creationId xmlns:a16="http://schemas.microsoft.com/office/drawing/2014/main" id="{2315E7BA-3592-DB09-A389-4CB12F3E1E6E}"/>
                      </a:ext>
                    </a:extLst>
                  </p:cNvPr>
                  <p:cNvPicPr>
                    <a:picLocks noChangeArrowheads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707" y="548"/>
                    <a:ext cx="2950" cy="2769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BE844A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</p:grpSp>
            <p:sp>
              <p:nvSpPr>
                <p:cNvPr id="601604" name="Freeform 516">
                  <a:extLst>
                    <a:ext uri="{FF2B5EF4-FFF2-40B4-BE49-F238E27FC236}">
                      <a16:creationId xmlns:a16="http://schemas.microsoft.com/office/drawing/2014/main" id="{022C1FA4-BFC0-94BE-AC1D-3AB1C031288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16" y="2649"/>
                  <a:ext cx="88" cy="277"/>
                </a:xfrm>
                <a:custGeom>
                  <a:avLst/>
                  <a:gdLst>
                    <a:gd name="T0" fmla="*/ 72 w 85"/>
                    <a:gd name="T1" fmla="*/ 153 h 318"/>
                    <a:gd name="T2" fmla="*/ 64 w 85"/>
                    <a:gd name="T3" fmla="*/ 69 h 318"/>
                    <a:gd name="T4" fmla="*/ 47 w 85"/>
                    <a:gd name="T5" fmla="*/ 43 h 318"/>
                    <a:gd name="T6" fmla="*/ 55 w 85"/>
                    <a:gd name="T7" fmla="*/ 69 h 318"/>
                    <a:gd name="T8" fmla="*/ 64 w 85"/>
                    <a:gd name="T9" fmla="*/ 27 h 318"/>
                    <a:gd name="T10" fmla="*/ 38 w 85"/>
                    <a:gd name="T11" fmla="*/ 10 h 318"/>
                    <a:gd name="T12" fmla="*/ 38 w 85"/>
                    <a:gd name="T13" fmla="*/ 43 h 318"/>
                    <a:gd name="T14" fmla="*/ 47 w 85"/>
                    <a:gd name="T15" fmla="*/ 187 h 318"/>
                    <a:gd name="T16" fmla="*/ 30 w 85"/>
                    <a:gd name="T17" fmla="*/ 161 h 318"/>
                    <a:gd name="T18" fmla="*/ 38 w 85"/>
                    <a:gd name="T19" fmla="*/ 128 h 318"/>
                    <a:gd name="T20" fmla="*/ 47 w 85"/>
                    <a:gd name="T21" fmla="*/ 161 h 318"/>
                    <a:gd name="T22" fmla="*/ 38 w 85"/>
                    <a:gd name="T23" fmla="*/ 102 h 318"/>
                    <a:gd name="T24" fmla="*/ 47 w 85"/>
                    <a:gd name="T25" fmla="*/ 153 h 318"/>
                    <a:gd name="T26" fmla="*/ 38 w 85"/>
                    <a:gd name="T27" fmla="*/ 119 h 318"/>
                    <a:gd name="T28" fmla="*/ 47 w 85"/>
                    <a:gd name="T29" fmla="*/ 144 h 318"/>
                    <a:gd name="T30" fmla="*/ 55 w 85"/>
                    <a:gd name="T31" fmla="*/ 170 h 318"/>
                    <a:gd name="T32" fmla="*/ 72 w 85"/>
                    <a:gd name="T33" fmla="*/ 203 h 318"/>
                    <a:gd name="T34" fmla="*/ 80 w 85"/>
                    <a:gd name="T35" fmla="*/ 229 h 318"/>
                    <a:gd name="T36" fmla="*/ 72 w 85"/>
                    <a:gd name="T37" fmla="*/ 279 h 318"/>
                    <a:gd name="T38" fmla="*/ 64 w 85"/>
                    <a:gd name="T39" fmla="*/ 271 h 318"/>
                    <a:gd name="T40" fmla="*/ 55 w 85"/>
                    <a:gd name="T41" fmla="*/ 313 h 318"/>
                    <a:gd name="T42" fmla="*/ 38 w 85"/>
                    <a:gd name="T43" fmla="*/ 288 h 318"/>
                    <a:gd name="T44" fmla="*/ 30 w 85"/>
                    <a:gd name="T45" fmla="*/ 203 h 318"/>
                    <a:gd name="T46" fmla="*/ 22 w 85"/>
                    <a:gd name="T47" fmla="*/ 246 h 318"/>
                    <a:gd name="T48" fmla="*/ 5 w 85"/>
                    <a:gd name="T49" fmla="*/ 212 h 318"/>
                    <a:gd name="T50" fmla="*/ 38 w 85"/>
                    <a:gd name="T51" fmla="*/ 144 h 318"/>
                    <a:gd name="T52" fmla="*/ 64 w 85"/>
                    <a:gd name="T53" fmla="*/ 170 h 318"/>
                    <a:gd name="T54" fmla="*/ 72 w 85"/>
                    <a:gd name="T55" fmla="*/ 220 h 318"/>
                    <a:gd name="T56" fmla="*/ 64 w 85"/>
                    <a:gd name="T57" fmla="*/ 187 h 318"/>
                    <a:gd name="T58" fmla="*/ 64 w 85"/>
                    <a:gd name="T59" fmla="*/ 10 h 318"/>
                    <a:gd name="T60" fmla="*/ 47 w 85"/>
                    <a:gd name="T61" fmla="*/ 35 h 318"/>
                    <a:gd name="T62" fmla="*/ 22 w 85"/>
                    <a:gd name="T63" fmla="*/ 43 h 318"/>
                    <a:gd name="T64" fmla="*/ 38 w 85"/>
                    <a:gd name="T65" fmla="*/ 94 h 318"/>
                    <a:gd name="T66" fmla="*/ 55 w 85"/>
                    <a:gd name="T67" fmla="*/ 136 h 318"/>
                    <a:gd name="T68" fmla="*/ 72 w 85"/>
                    <a:gd name="T69" fmla="*/ 153 h 3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01605" name="Freeform 517">
                  <a:extLst>
                    <a:ext uri="{FF2B5EF4-FFF2-40B4-BE49-F238E27FC236}">
                      <a16:creationId xmlns:a16="http://schemas.microsoft.com/office/drawing/2014/main" id="{5135A3D0-C22E-2477-859D-3F1F0C49D3E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35" y="2647"/>
                  <a:ext cx="109" cy="309"/>
                </a:xfrm>
                <a:custGeom>
                  <a:avLst/>
                  <a:gdLst>
                    <a:gd name="T0" fmla="*/ 1 w 105"/>
                    <a:gd name="T1" fmla="*/ 0 h 354"/>
                    <a:gd name="T2" fmla="*/ 92 w 105"/>
                    <a:gd name="T3" fmla="*/ 5 h 354"/>
                    <a:gd name="T4" fmla="*/ 73 w 105"/>
                    <a:gd name="T5" fmla="*/ 29 h 354"/>
                    <a:gd name="T6" fmla="*/ 84 w 105"/>
                    <a:gd name="T7" fmla="*/ 61 h 354"/>
                    <a:gd name="T8" fmla="*/ 84 w 105"/>
                    <a:gd name="T9" fmla="*/ 146 h 354"/>
                    <a:gd name="T10" fmla="*/ 97 w 105"/>
                    <a:gd name="T11" fmla="*/ 168 h 354"/>
                    <a:gd name="T12" fmla="*/ 97 w 105"/>
                    <a:gd name="T13" fmla="*/ 240 h 354"/>
                    <a:gd name="T14" fmla="*/ 84 w 105"/>
                    <a:gd name="T15" fmla="*/ 336 h 354"/>
                    <a:gd name="T16" fmla="*/ 68 w 105"/>
                    <a:gd name="T17" fmla="*/ 354 h 354"/>
                    <a:gd name="T18" fmla="*/ 14 w 105"/>
                    <a:gd name="T19" fmla="*/ 320 h 354"/>
                    <a:gd name="T20" fmla="*/ 12 w 105"/>
                    <a:gd name="T21" fmla="*/ 282 h 354"/>
                    <a:gd name="T22" fmla="*/ 14 w 105"/>
                    <a:gd name="T23" fmla="*/ 245 h 354"/>
                    <a:gd name="T24" fmla="*/ 9 w 105"/>
                    <a:gd name="T25" fmla="*/ 98 h 354"/>
                    <a:gd name="T26" fmla="*/ 20 w 105"/>
                    <a:gd name="T27" fmla="*/ 45 h 354"/>
                    <a:gd name="T28" fmla="*/ 6 w 105"/>
                    <a:gd name="T29" fmla="*/ 13 h 354"/>
                    <a:gd name="T30" fmla="*/ 1 w 105"/>
                    <a:gd name="T31" fmla="*/ 0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01606" name="Freeform 518">
                  <a:extLst>
                    <a:ext uri="{FF2B5EF4-FFF2-40B4-BE49-F238E27FC236}">
                      <a16:creationId xmlns:a16="http://schemas.microsoft.com/office/drawing/2014/main" id="{F39F46B6-841D-95FD-4C76-52C96FFBDEF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08" y="2583"/>
                  <a:ext cx="155" cy="328"/>
                </a:xfrm>
                <a:custGeom>
                  <a:avLst/>
                  <a:gdLst>
                    <a:gd name="T0" fmla="*/ 141 w 149"/>
                    <a:gd name="T1" fmla="*/ 20 h 376"/>
                    <a:gd name="T2" fmla="*/ 133 w 149"/>
                    <a:gd name="T3" fmla="*/ 103 h 376"/>
                    <a:gd name="T4" fmla="*/ 125 w 149"/>
                    <a:gd name="T5" fmla="*/ 130 h 376"/>
                    <a:gd name="T6" fmla="*/ 122 w 149"/>
                    <a:gd name="T7" fmla="*/ 140 h 376"/>
                    <a:gd name="T8" fmla="*/ 104 w 149"/>
                    <a:gd name="T9" fmla="*/ 244 h 376"/>
                    <a:gd name="T10" fmla="*/ 82 w 149"/>
                    <a:gd name="T11" fmla="*/ 314 h 376"/>
                    <a:gd name="T12" fmla="*/ 66 w 149"/>
                    <a:gd name="T13" fmla="*/ 362 h 376"/>
                    <a:gd name="T14" fmla="*/ 56 w 149"/>
                    <a:gd name="T15" fmla="*/ 364 h 376"/>
                    <a:gd name="T16" fmla="*/ 18 w 149"/>
                    <a:gd name="T17" fmla="*/ 370 h 376"/>
                    <a:gd name="T18" fmla="*/ 2 w 149"/>
                    <a:gd name="T19" fmla="*/ 351 h 376"/>
                    <a:gd name="T20" fmla="*/ 5 w 149"/>
                    <a:gd name="T21" fmla="*/ 316 h 376"/>
                    <a:gd name="T22" fmla="*/ 8 w 149"/>
                    <a:gd name="T23" fmla="*/ 220 h 376"/>
                    <a:gd name="T24" fmla="*/ 21 w 149"/>
                    <a:gd name="T25" fmla="*/ 199 h 376"/>
                    <a:gd name="T26" fmla="*/ 34 w 149"/>
                    <a:gd name="T27" fmla="*/ 106 h 376"/>
                    <a:gd name="T28" fmla="*/ 42 w 149"/>
                    <a:gd name="T29" fmla="*/ 74 h 376"/>
                    <a:gd name="T30" fmla="*/ 80 w 149"/>
                    <a:gd name="T31" fmla="*/ 18 h 376"/>
                    <a:gd name="T32" fmla="*/ 122 w 149"/>
                    <a:gd name="T33" fmla="*/ 18 h 376"/>
                    <a:gd name="T34" fmla="*/ 141 w 149"/>
                    <a:gd name="T35" fmla="*/ 20 h 3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01607" name="Freeform 519">
                  <a:extLst>
                    <a:ext uri="{FF2B5EF4-FFF2-40B4-BE49-F238E27FC236}">
                      <a16:creationId xmlns:a16="http://schemas.microsoft.com/office/drawing/2014/main" id="{3EC32527-8F13-E385-D42A-2391129D8F5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14" y="1020"/>
                  <a:ext cx="99" cy="440"/>
                </a:xfrm>
                <a:custGeom>
                  <a:avLst/>
                  <a:gdLst>
                    <a:gd name="T0" fmla="*/ 26 w 96"/>
                    <a:gd name="T1" fmla="*/ 486 h 504"/>
                    <a:gd name="T2" fmla="*/ 61 w 96"/>
                    <a:gd name="T3" fmla="*/ 494 h 504"/>
                    <a:gd name="T4" fmla="*/ 72 w 96"/>
                    <a:gd name="T5" fmla="*/ 451 h 504"/>
                    <a:gd name="T6" fmla="*/ 72 w 96"/>
                    <a:gd name="T7" fmla="*/ 323 h 504"/>
                    <a:gd name="T8" fmla="*/ 88 w 96"/>
                    <a:gd name="T9" fmla="*/ 214 h 504"/>
                    <a:gd name="T10" fmla="*/ 96 w 96"/>
                    <a:gd name="T11" fmla="*/ 174 h 504"/>
                    <a:gd name="T12" fmla="*/ 88 w 96"/>
                    <a:gd name="T13" fmla="*/ 51 h 504"/>
                    <a:gd name="T14" fmla="*/ 77 w 96"/>
                    <a:gd name="T15" fmla="*/ 6 h 504"/>
                    <a:gd name="T16" fmla="*/ 29 w 96"/>
                    <a:gd name="T17" fmla="*/ 25 h 504"/>
                    <a:gd name="T18" fmla="*/ 26 w 96"/>
                    <a:gd name="T19" fmla="*/ 121 h 504"/>
                    <a:gd name="T20" fmla="*/ 32 w 96"/>
                    <a:gd name="T21" fmla="*/ 363 h 504"/>
                    <a:gd name="T22" fmla="*/ 40 w 96"/>
                    <a:gd name="T23" fmla="*/ 406 h 504"/>
                    <a:gd name="T24" fmla="*/ 24 w 96"/>
                    <a:gd name="T25" fmla="*/ 473 h 504"/>
                    <a:gd name="T26" fmla="*/ 26 w 96"/>
                    <a:gd name="T27" fmla="*/ 486 h 5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01608" name="Freeform 520">
                  <a:extLst>
                    <a:ext uri="{FF2B5EF4-FFF2-40B4-BE49-F238E27FC236}">
                      <a16:creationId xmlns:a16="http://schemas.microsoft.com/office/drawing/2014/main" id="{DBBF7A80-D51D-3665-5CEF-5AAD8A60F1B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31" y="1007"/>
                  <a:ext cx="156" cy="358"/>
                </a:xfrm>
                <a:custGeom>
                  <a:avLst/>
                  <a:gdLst>
                    <a:gd name="T0" fmla="*/ 5 w 150"/>
                    <a:gd name="T1" fmla="*/ 381 h 410"/>
                    <a:gd name="T2" fmla="*/ 40 w 150"/>
                    <a:gd name="T3" fmla="*/ 410 h 410"/>
                    <a:gd name="T4" fmla="*/ 80 w 150"/>
                    <a:gd name="T5" fmla="*/ 402 h 410"/>
                    <a:gd name="T6" fmla="*/ 93 w 150"/>
                    <a:gd name="T7" fmla="*/ 362 h 410"/>
                    <a:gd name="T8" fmla="*/ 114 w 150"/>
                    <a:gd name="T9" fmla="*/ 280 h 410"/>
                    <a:gd name="T10" fmla="*/ 128 w 150"/>
                    <a:gd name="T11" fmla="*/ 216 h 410"/>
                    <a:gd name="T12" fmla="*/ 136 w 150"/>
                    <a:gd name="T13" fmla="*/ 192 h 410"/>
                    <a:gd name="T14" fmla="*/ 138 w 150"/>
                    <a:gd name="T15" fmla="*/ 117 h 410"/>
                    <a:gd name="T16" fmla="*/ 144 w 150"/>
                    <a:gd name="T17" fmla="*/ 101 h 410"/>
                    <a:gd name="T18" fmla="*/ 146 w 150"/>
                    <a:gd name="T19" fmla="*/ 48 h 410"/>
                    <a:gd name="T20" fmla="*/ 130 w 150"/>
                    <a:gd name="T21" fmla="*/ 0 h 410"/>
                    <a:gd name="T22" fmla="*/ 93 w 150"/>
                    <a:gd name="T23" fmla="*/ 13 h 410"/>
                    <a:gd name="T24" fmla="*/ 77 w 150"/>
                    <a:gd name="T25" fmla="*/ 53 h 410"/>
                    <a:gd name="T26" fmla="*/ 66 w 150"/>
                    <a:gd name="T27" fmla="*/ 138 h 410"/>
                    <a:gd name="T28" fmla="*/ 58 w 150"/>
                    <a:gd name="T29" fmla="*/ 162 h 410"/>
                    <a:gd name="T30" fmla="*/ 42 w 150"/>
                    <a:gd name="T31" fmla="*/ 216 h 410"/>
                    <a:gd name="T32" fmla="*/ 40 w 150"/>
                    <a:gd name="T33" fmla="*/ 226 h 410"/>
                    <a:gd name="T34" fmla="*/ 34 w 150"/>
                    <a:gd name="T35" fmla="*/ 232 h 410"/>
                    <a:gd name="T36" fmla="*/ 32 w 150"/>
                    <a:gd name="T37" fmla="*/ 250 h 410"/>
                    <a:gd name="T38" fmla="*/ 29 w 150"/>
                    <a:gd name="T39" fmla="*/ 258 h 410"/>
                    <a:gd name="T40" fmla="*/ 16 w 150"/>
                    <a:gd name="T41" fmla="*/ 349 h 410"/>
                    <a:gd name="T42" fmla="*/ 10 w 150"/>
                    <a:gd name="T43" fmla="*/ 381 h 410"/>
                    <a:gd name="T44" fmla="*/ 2 w 150"/>
                    <a:gd name="T45" fmla="*/ 386 h 410"/>
                    <a:gd name="T46" fmla="*/ 5 w 150"/>
                    <a:gd name="T47" fmla="*/ 381 h 4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601609" name="Rectangle 521">
                <a:extLst>
                  <a:ext uri="{FF2B5EF4-FFF2-40B4-BE49-F238E27FC236}">
                    <a16:creationId xmlns:a16="http://schemas.microsoft.com/office/drawing/2014/main" id="{117C02B3-3DD5-6486-42C9-3F695F9919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298" cy="2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45791" dir="2021404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altLang="en-US" sz="1600" i="1">
                    <a:solidFill>
                      <a:schemeClr val="bg2"/>
                    </a:solidFill>
                    <a:latin typeface="Kosher-Normal" charset="0"/>
                  </a:rPr>
                  <a:t>AC</a:t>
                </a:r>
                <a:endParaRPr lang="en-US" altLang="en-US" sz="1600" b="0" i="1">
                  <a:solidFill>
                    <a:schemeClr val="bg2"/>
                  </a:solidFill>
                  <a:latin typeface="Helvetica" pitchFamily="2" charset="0"/>
                </a:endParaRPr>
              </a:p>
            </p:txBody>
          </p:sp>
        </p:grpSp>
        <p:sp>
          <p:nvSpPr>
            <p:cNvPr id="601610" name="Text Box 522">
              <a:extLst>
                <a:ext uri="{FF2B5EF4-FFF2-40B4-BE49-F238E27FC236}">
                  <a16:creationId xmlns:a16="http://schemas.microsoft.com/office/drawing/2014/main" id="{7640947A-4698-681F-52B1-56E54B30D71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83" y="842"/>
              <a:ext cx="424" cy="231"/>
            </a:xfrm>
            <a:prstGeom prst="rect">
              <a:avLst/>
            </a:prstGeom>
            <a:noFill/>
            <a:ln>
              <a:noFill/>
            </a:ln>
            <a:effectLst>
              <a:outerShdw dist="28398" dir="1593903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en-US" b="0" i="1">
                  <a:solidFill>
                    <a:schemeClr val="tx1"/>
                  </a:solidFill>
                  <a:latin typeface="Kosher-Normal" charset="0"/>
                </a:rPr>
                <a:t>A</a:t>
              </a:r>
              <a:r>
                <a:rPr lang="ru-RU" altLang="en-US" b="0" i="1">
                  <a:solidFill>
                    <a:schemeClr val="tx1"/>
                  </a:solidFill>
                  <a:latin typeface="Kosher-Normal" charset="0"/>
                </a:rPr>
                <a:t>З</a:t>
              </a:r>
              <a:endParaRPr lang="en-US" altLang="en-US" sz="1000" i="1"/>
            </a:p>
          </p:txBody>
        </p:sp>
      </p:grpSp>
      <p:sp>
        <p:nvSpPr>
          <p:cNvPr id="601611" name="AutoShape 523">
            <a:extLst>
              <a:ext uri="{FF2B5EF4-FFF2-40B4-BE49-F238E27FC236}">
                <a16:creationId xmlns:a16="http://schemas.microsoft.com/office/drawing/2014/main" id="{A00FB4F6-E55C-7F5E-7052-BE6BFE12EA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92700" y="2135188"/>
            <a:ext cx="676275" cy="593725"/>
          </a:xfrm>
          <a:prstGeom prst="roundRect">
            <a:avLst>
              <a:gd name="adj" fmla="val 16667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1612" name="AutoShape 524">
            <a:extLst>
              <a:ext uri="{FF2B5EF4-FFF2-40B4-BE49-F238E27FC236}">
                <a16:creationId xmlns:a16="http://schemas.microsoft.com/office/drawing/2014/main" id="{71DC7088-0064-7834-1A90-98E22FF1B8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0638" y="5168900"/>
            <a:ext cx="676275" cy="593725"/>
          </a:xfrm>
          <a:prstGeom prst="roundRect">
            <a:avLst>
              <a:gd name="adj" fmla="val 16667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1613" name="AutoShape 525">
            <a:extLst>
              <a:ext uri="{FF2B5EF4-FFF2-40B4-BE49-F238E27FC236}">
                <a16:creationId xmlns:a16="http://schemas.microsoft.com/office/drawing/2014/main" id="{CF9D127B-6BD5-19D3-851D-821A3D8B47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86650" y="1276350"/>
            <a:ext cx="676275" cy="593725"/>
          </a:xfrm>
          <a:prstGeom prst="roundRect">
            <a:avLst>
              <a:gd name="adj" fmla="val 16667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01614" name="Group 526">
            <a:extLst>
              <a:ext uri="{FF2B5EF4-FFF2-40B4-BE49-F238E27FC236}">
                <a16:creationId xmlns:a16="http://schemas.microsoft.com/office/drawing/2014/main" id="{B70AB37D-A5B1-C2AF-5325-8D2825B3FF62}"/>
              </a:ext>
            </a:extLst>
          </p:cNvPr>
          <p:cNvGrpSpPr>
            <a:grpSpLocks/>
          </p:cNvGrpSpPr>
          <p:nvPr/>
        </p:nvGrpSpPr>
        <p:grpSpPr bwMode="auto">
          <a:xfrm>
            <a:off x="7496175" y="2081213"/>
            <a:ext cx="1158875" cy="698500"/>
            <a:chOff x="4732" y="1366"/>
            <a:chExt cx="730" cy="440"/>
          </a:xfrm>
        </p:grpSpPr>
        <p:sp>
          <p:nvSpPr>
            <p:cNvPr id="601615" name="AutoShape 527">
              <a:extLst>
                <a:ext uri="{FF2B5EF4-FFF2-40B4-BE49-F238E27FC236}">
                  <a16:creationId xmlns:a16="http://schemas.microsoft.com/office/drawing/2014/main" id="{4A9ABA28-8C9A-F3AF-8D71-1DC471543F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32" y="1366"/>
              <a:ext cx="426" cy="374"/>
            </a:xfrm>
            <a:prstGeom prst="roundRect">
              <a:avLst>
                <a:gd name="adj" fmla="val 16667"/>
              </a:avLst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>
              <a:outerShdw dist="7184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1616" name="Text Box 528">
              <a:extLst>
                <a:ext uri="{FF2B5EF4-FFF2-40B4-BE49-F238E27FC236}">
                  <a16:creationId xmlns:a16="http://schemas.microsoft.com/office/drawing/2014/main" id="{65C43237-B671-62EF-61B3-604455456BF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30" y="1575"/>
              <a:ext cx="33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>
                  <a:solidFill>
                    <a:schemeClr val="tx1"/>
                  </a:solidFill>
                  <a:latin typeface="Arial" panose="020B0604020202020204" pitchFamily="34" charset="0"/>
                </a:rPr>
                <a:t>…</a:t>
              </a:r>
              <a:endParaRPr lang="en-US" altLang="en-US">
                <a:latin typeface="Arial" panose="020B0604020202020204" pitchFamily="34" charset="0"/>
              </a:endParaRPr>
            </a:p>
          </p:txBody>
        </p:sp>
      </p:grpSp>
      <p:sp>
        <p:nvSpPr>
          <p:cNvPr id="601617" name="Rectangle 529">
            <a:extLst>
              <a:ext uri="{FF2B5EF4-FFF2-40B4-BE49-F238E27FC236}">
                <a16:creationId xmlns:a16="http://schemas.microsoft.com/office/drawing/2014/main" id="{84E799A3-AE67-E9EE-7321-10844BD7DD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95988" y="5059363"/>
            <a:ext cx="2032000" cy="1328737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ffectLst>
            <a:outerShdw dist="74053" dir="3542175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CEB6E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01618" name="Group 530">
            <a:extLst>
              <a:ext uri="{FF2B5EF4-FFF2-40B4-BE49-F238E27FC236}">
                <a16:creationId xmlns:a16="http://schemas.microsoft.com/office/drawing/2014/main" id="{42514646-8008-62C8-6315-AC6EF97BEAA9}"/>
              </a:ext>
            </a:extLst>
          </p:cNvPr>
          <p:cNvGrpSpPr>
            <a:grpSpLocks/>
          </p:cNvGrpSpPr>
          <p:nvPr/>
        </p:nvGrpSpPr>
        <p:grpSpPr bwMode="auto">
          <a:xfrm>
            <a:off x="8191500" y="3371850"/>
            <a:ext cx="952500" cy="1244600"/>
            <a:chOff x="5043" y="2160"/>
            <a:chExt cx="600" cy="784"/>
          </a:xfrm>
        </p:grpSpPr>
        <p:sp>
          <p:nvSpPr>
            <p:cNvPr id="601619" name="AutoShape 531">
              <a:extLst>
                <a:ext uri="{FF2B5EF4-FFF2-40B4-BE49-F238E27FC236}">
                  <a16:creationId xmlns:a16="http://schemas.microsoft.com/office/drawing/2014/main" id="{0FBC2714-3AB4-665A-9ED4-5782A509C7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4" y="2188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1620" name="Rectangle 532">
              <a:extLst>
                <a:ext uri="{FF2B5EF4-FFF2-40B4-BE49-F238E27FC236}">
                  <a16:creationId xmlns:a16="http://schemas.microsoft.com/office/drawing/2014/main" id="{97CDA741-30C9-25F3-C002-A77783BFEB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3" y="2321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1621" name="Line 533">
              <a:extLst>
                <a:ext uri="{FF2B5EF4-FFF2-40B4-BE49-F238E27FC236}">
                  <a16:creationId xmlns:a16="http://schemas.microsoft.com/office/drawing/2014/main" id="{CD3644F7-AB66-71F8-B134-F59EFAA9AE4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63" y="255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1622" name="Line 534">
              <a:extLst>
                <a:ext uri="{FF2B5EF4-FFF2-40B4-BE49-F238E27FC236}">
                  <a16:creationId xmlns:a16="http://schemas.microsoft.com/office/drawing/2014/main" id="{7D872495-4F5D-5F19-FE4D-8B2D295402F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67" y="264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1623" name="Line 535">
              <a:extLst>
                <a:ext uri="{FF2B5EF4-FFF2-40B4-BE49-F238E27FC236}">
                  <a16:creationId xmlns:a16="http://schemas.microsoft.com/office/drawing/2014/main" id="{C4522706-8F9E-B748-2D3B-5740021D1A1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75" y="273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1624" name="Line 536">
              <a:extLst>
                <a:ext uri="{FF2B5EF4-FFF2-40B4-BE49-F238E27FC236}">
                  <a16:creationId xmlns:a16="http://schemas.microsoft.com/office/drawing/2014/main" id="{C0F9FE92-E9AE-3287-78A9-50F04C5D7C6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75" y="283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1625" name="Line 537">
              <a:extLst>
                <a:ext uri="{FF2B5EF4-FFF2-40B4-BE49-F238E27FC236}">
                  <a16:creationId xmlns:a16="http://schemas.microsoft.com/office/drawing/2014/main" id="{53CCED90-1FD4-DEAF-B9DD-08DB71F69CB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67" y="2919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1626" name="Rectangle 538">
              <a:extLst>
                <a:ext uri="{FF2B5EF4-FFF2-40B4-BE49-F238E27FC236}">
                  <a16:creationId xmlns:a16="http://schemas.microsoft.com/office/drawing/2014/main" id="{3DDE05C1-21A6-EE28-3BA3-26C49CD00B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40" y="2547"/>
              <a:ext cx="451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ru-RU" altLang="en-US" sz="800">
                  <a:solidFill>
                    <a:srgbClr val="000000"/>
                  </a:solidFill>
                  <a:latin typeface="Helvetica" pitchFamily="2" charset="0"/>
                </a:rPr>
                <a:t>Евангелия</a:t>
              </a:r>
              <a:endParaRPr lang="en-US" altLang="en-US" sz="800">
                <a:solidFill>
                  <a:srgbClr val="000000"/>
                </a:solidFill>
                <a:latin typeface="Helvetica" pitchFamily="2" charset="0"/>
              </a:endParaRPr>
            </a:p>
          </p:txBody>
        </p:sp>
        <p:sp>
          <p:nvSpPr>
            <p:cNvPr id="601627" name="Rectangle 539">
              <a:extLst>
                <a:ext uri="{FF2B5EF4-FFF2-40B4-BE49-F238E27FC236}">
                  <a16:creationId xmlns:a16="http://schemas.microsoft.com/office/drawing/2014/main" id="{82B0D739-B968-48ED-5B19-91E29566DF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90" y="2635"/>
              <a:ext cx="348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ru-RU" altLang="en-US" sz="800">
                  <a:solidFill>
                    <a:srgbClr val="000000"/>
                  </a:solidFill>
                  <a:latin typeface="Helvetica" pitchFamily="2" charset="0"/>
                </a:rPr>
                <a:t>Деяния</a:t>
              </a:r>
              <a:endParaRPr lang="en-US" altLang="en-US" sz="800">
                <a:solidFill>
                  <a:srgbClr val="000000"/>
                </a:solidFill>
                <a:latin typeface="Helvetica" pitchFamily="2" charset="0"/>
              </a:endParaRPr>
            </a:p>
          </p:txBody>
        </p:sp>
        <p:sp>
          <p:nvSpPr>
            <p:cNvPr id="601628" name="Rectangle 540">
              <a:extLst>
                <a:ext uri="{FF2B5EF4-FFF2-40B4-BE49-F238E27FC236}">
                  <a16:creationId xmlns:a16="http://schemas.microsoft.com/office/drawing/2014/main" id="{48D46331-9719-4665-58E0-AD5AAFA14C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45" y="2723"/>
              <a:ext cx="427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ru-RU" altLang="en-US" sz="800">
                  <a:solidFill>
                    <a:srgbClr val="000000"/>
                  </a:solidFill>
                  <a:latin typeface="Helvetica" pitchFamily="2" charset="0"/>
                </a:rPr>
                <a:t>Послания</a:t>
              </a:r>
              <a:endParaRPr lang="en-US" altLang="en-US" sz="800">
                <a:solidFill>
                  <a:srgbClr val="000000"/>
                </a:solidFill>
                <a:latin typeface="Helvetica" pitchFamily="2" charset="0"/>
              </a:endParaRPr>
            </a:p>
          </p:txBody>
        </p:sp>
        <p:sp>
          <p:nvSpPr>
            <p:cNvPr id="601629" name="Rectangle 541">
              <a:extLst>
                <a:ext uri="{FF2B5EF4-FFF2-40B4-BE49-F238E27FC236}">
                  <a16:creationId xmlns:a16="http://schemas.microsoft.com/office/drawing/2014/main" id="{864625F9-1D46-C520-903D-E3B4993E9F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07" y="2811"/>
              <a:ext cx="494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ru-RU" altLang="en-US" sz="800">
                  <a:solidFill>
                    <a:srgbClr val="000000"/>
                  </a:solidFill>
                  <a:latin typeface="Helvetica" pitchFamily="2" charset="0"/>
                </a:rPr>
                <a:t>Откровение</a:t>
              </a:r>
              <a:endParaRPr lang="en-US" altLang="en-US" sz="800">
                <a:solidFill>
                  <a:srgbClr val="000000"/>
                </a:solidFill>
                <a:latin typeface="Helvetica" pitchFamily="2" charset="0"/>
              </a:endParaRPr>
            </a:p>
          </p:txBody>
        </p:sp>
        <p:sp>
          <p:nvSpPr>
            <p:cNvPr id="601630" name="Rectangle 542">
              <a:extLst>
                <a:ext uri="{FF2B5EF4-FFF2-40B4-BE49-F238E27FC236}">
                  <a16:creationId xmlns:a16="http://schemas.microsoft.com/office/drawing/2014/main" id="{8BA37C64-E4BE-4CE8-EC1B-10C7D10785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1" y="2160"/>
              <a:ext cx="450" cy="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ru-RU" altLang="en-US" sz="1200">
                  <a:solidFill>
                    <a:srgbClr val="000000"/>
                  </a:solidFill>
                  <a:latin typeface="Chicago" charset="0"/>
                </a:rPr>
                <a:t>ИИСУС</a:t>
              </a:r>
              <a:endParaRPr lang="en-US" altLang="en-US" sz="1200">
                <a:solidFill>
                  <a:srgbClr val="000000"/>
                </a:solidFill>
                <a:latin typeface="Chicago" charset="0"/>
              </a:endParaRPr>
            </a:p>
          </p:txBody>
        </p:sp>
        <p:sp>
          <p:nvSpPr>
            <p:cNvPr id="601631" name="Rectangle 543">
              <a:extLst>
                <a:ext uri="{FF2B5EF4-FFF2-40B4-BE49-F238E27FC236}">
                  <a16:creationId xmlns:a16="http://schemas.microsoft.com/office/drawing/2014/main" id="{3CAC2103-4A25-3436-FFC9-01426AC182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54" y="2363"/>
              <a:ext cx="346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ru-RU" altLang="en-US" sz="900" i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pitchFamily="2" charset="0"/>
                </a:rPr>
                <a:t>Крест</a:t>
              </a:r>
              <a:endParaRPr lang="en-US" altLang="en-US" sz="9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pitchFamily="2" charset="0"/>
              </a:endParaRPr>
            </a:p>
          </p:txBody>
        </p:sp>
        <p:sp>
          <p:nvSpPr>
            <p:cNvPr id="601632" name="Rectangle 544">
              <a:extLst>
                <a:ext uri="{FF2B5EF4-FFF2-40B4-BE49-F238E27FC236}">
                  <a16:creationId xmlns:a16="http://schemas.microsoft.com/office/drawing/2014/main" id="{833E6CDA-06A3-DBEF-9F51-C43E2ACE69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99" y="2475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1633" name="Rectangle 545">
              <a:extLst>
                <a:ext uri="{FF2B5EF4-FFF2-40B4-BE49-F238E27FC236}">
                  <a16:creationId xmlns:a16="http://schemas.microsoft.com/office/drawing/2014/main" id="{81F5D182-3E93-1667-D0F5-3346ADC73E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25" y="2447"/>
              <a:ext cx="416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ru-RU" altLang="en-US" sz="900" i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pitchFamily="2" charset="0"/>
                </a:rPr>
                <a:t>Церковь</a:t>
              </a:r>
              <a:endParaRPr lang="en-US" altLang="en-US" sz="9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pitchFamily="2" charset="0"/>
              </a:endParaRPr>
            </a:p>
          </p:txBody>
        </p:sp>
        <p:sp>
          <p:nvSpPr>
            <p:cNvPr id="601634" name="Line 546">
              <a:extLst>
                <a:ext uri="{FF2B5EF4-FFF2-40B4-BE49-F238E27FC236}">
                  <a16:creationId xmlns:a16="http://schemas.microsoft.com/office/drawing/2014/main" id="{18A3F8FB-4FEA-83EB-5EBA-023981FF1B3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63" y="239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1635" name="Line 547">
              <a:extLst>
                <a:ext uri="{FF2B5EF4-FFF2-40B4-BE49-F238E27FC236}">
                  <a16:creationId xmlns:a16="http://schemas.microsoft.com/office/drawing/2014/main" id="{FB14B183-5438-5723-15B0-DFD1132F36A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63" y="247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1636" name="Rectangle 548">
              <a:extLst>
                <a:ext uri="{FF2B5EF4-FFF2-40B4-BE49-F238E27FC236}">
                  <a16:creationId xmlns:a16="http://schemas.microsoft.com/office/drawing/2014/main" id="{6FAE54D3-2466-DBC1-40F1-2CD830CF1D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56" y="2298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1637" name="Rectangle 549">
              <a:extLst>
                <a:ext uri="{FF2B5EF4-FFF2-40B4-BE49-F238E27FC236}">
                  <a16:creationId xmlns:a16="http://schemas.microsoft.com/office/drawing/2014/main" id="{9B4E6C1A-AC5F-3C5D-711A-45F4644051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74" y="2290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1638" name="Rectangle 550">
              <a:extLst>
                <a:ext uri="{FF2B5EF4-FFF2-40B4-BE49-F238E27FC236}">
                  <a16:creationId xmlns:a16="http://schemas.microsoft.com/office/drawing/2014/main" id="{2A53239C-34FB-6F55-B6D9-B4C5970682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84" y="2277"/>
              <a:ext cx="374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ru-RU" altLang="en-US" sz="1000" i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pitchFamily="2" charset="0"/>
                </a:rPr>
                <a:t>Жизнь</a:t>
              </a:r>
              <a:endParaRPr lang="en-US" altLang="en-US" sz="10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pitchFamily="2" charset="0"/>
              </a:endParaRPr>
            </a:p>
          </p:txBody>
        </p:sp>
      </p:grpSp>
      <p:sp>
        <p:nvSpPr>
          <p:cNvPr id="601639" name="Rectangle 551">
            <a:extLst>
              <a:ext uri="{FF2B5EF4-FFF2-40B4-BE49-F238E27FC236}">
                <a16:creationId xmlns:a16="http://schemas.microsoft.com/office/drawing/2014/main" id="{DECDD56D-44F0-E1FE-0147-E0C3932C7F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99238" y="5103813"/>
            <a:ext cx="714375" cy="271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1200">
                <a:solidFill>
                  <a:srgbClr val="000000"/>
                </a:solidFill>
                <a:latin typeface="Helvetica" pitchFamily="2" charset="0"/>
              </a:rPr>
              <a:t>ИИСУС</a:t>
            </a:r>
            <a:endParaRPr lang="en-US" altLang="en-US" sz="1200">
              <a:solidFill>
                <a:srgbClr val="000000"/>
              </a:solidFill>
              <a:latin typeface="Helvetica" pitchFamily="2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1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013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013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1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013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013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013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013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1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013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013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013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01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1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013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013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013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013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1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013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013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013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013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1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016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016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016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016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0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1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6013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6013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6013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6013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23" presetClass="entr" presetSubtype="3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1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6015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6015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6015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6015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23" presetClass="entr" presetSubtype="3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1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6015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6015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6015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6015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23" presetClass="entr" presetSubtype="3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1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6015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6015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6015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6015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 nodeType="clickPar">
                      <p:stCondLst>
                        <p:cond delay="indefinite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23" presetClass="entr" presetSubtype="3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1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6015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6015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6015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6015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 nodeType="clickPar">
                      <p:stCondLst>
                        <p:cond delay="indefinite"/>
                      </p:stCondLst>
                      <p:childTnLst>
                        <p:par>
                          <p:cTn id="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0" presetID="23" presetClass="entr" presetSubtype="3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1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6015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6015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6015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6015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 nodeType="clickPar">
                      <p:stCondLst>
                        <p:cond delay="indefinite"/>
                      </p:stCondLst>
                      <p:childTnLst>
                        <p:par>
                          <p:cTn id="9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8" presetID="23" presetClass="entr" presetSubtype="3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1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6015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6015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6015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6015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 nodeType="clickPar">
                      <p:stCondLst>
                        <p:cond delay="indefinite"/>
                      </p:stCondLst>
                      <p:childTnLst>
                        <p:par>
                          <p:cTn id="10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6" presetID="23" presetClass="entr" presetSubtype="3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1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6015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6015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6015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6015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 nodeType="clickPar">
                      <p:stCondLst>
                        <p:cond delay="indefinite"/>
                      </p:stCondLst>
                      <p:childTnLst>
                        <p:par>
                          <p:cTn id="1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4" presetID="23" presetClass="entr" presetSubtype="3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1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6015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6015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6015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6015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 nodeType="clickPar">
                      <p:stCondLst>
                        <p:cond delay="indefinite"/>
                      </p:stCondLst>
                      <p:childTnLst>
                        <p:par>
                          <p:cTn id="1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2" presetID="23" presetClass="entr" presetSubtype="3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1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6015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6015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6015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6015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 nodeType="clickPar">
                      <p:stCondLst>
                        <p:cond delay="indefinite"/>
                      </p:stCondLst>
                      <p:childTnLst>
                        <p:par>
                          <p:cTn id="1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0" presetID="23" presetClass="entr" presetSubtype="3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1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6015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6015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6015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6015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 nodeType="clickPar">
                      <p:stCondLst>
                        <p:cond delay="indefinite"/>
                      </p:stCondLst>
                      <p:childTnLst>
                        <p:par>
                          <p:cTn id="1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8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1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6016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6016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 nodeType="clickPar">
                      <p:stCondLst>
                        <p:cond delay="indefinite"/>
                      </p:stCondLst>
                      <p:childTnLst>
                        <p:par>
                          <p:cTn id="1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4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1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6016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6016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 nodeType="clickPar">
                      <p:stCondLst>
                        <p:cond delay="indefinite"/>
                      </p:stCondLst>
                      <p:childTnLst>
                        <p:par>
                          <p:cTn id="1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0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1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6016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6016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 nodeType="clickPar">
                      <p:stCondLst>
                        <p:cond delay="indefinite"/>
                      </p:stCondLst>
                      <p:childTnLst>
                        <p:par>
                          <p:cTn id="1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6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1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6016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6016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1396" grpId="0" animBg="1" autoUpdateAnimBg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114" name="Rectangle 2">
            <a:extLst>
              <a:ext uri="{FF2B5EF4-FFF2-40B4-BE49-F238E27FC236}">
                <a16:creationId xmlns:a16="http://schemas.microsoft.com/office/drawing/2014/main" id="{6598AA3E-18A7-3CDE-6671-46E5168A7E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0188" y="519113"/>
            <a:ext cx="76676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2115" name="Rectangle 3">
            <a:extLst>
              <a:ext uri="{FF2B5EF4-FFF2-40B4-BE49-F238E27FC236}">
                <a16:creationId xmlns:a16="http://schemas.microsoft.com/office/drawing/2014/main" id="{59F7EAA6-139D-6FE5-E48F-6D33B990D8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00613" y="1968500"/>
            <a:ext cx="944562" cy="2413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en-US" sz="1000">
                <a:solidFill>
                  <a:srgbClr val="FFFF00"/>
                </a:solidFill>
                <a:latin typeface="Times" panose="020F07020304040A0204" pitchFamily="34" charset="0"/>
              </a:rPr>
              <a:t>(2000 </a:t>
            </a:r>
            <a:r>
              <a:rPr lang="ru-RU" altLang="en-US" sz="1000">
                <a:solidFill>
                  <a:srgbClr val="FFFF00"/>
                </a:solidFill>
                <a:latin typeface="Times" panose="020F07020304040A0204" pitchFamily="34" charset="0"/>
              </a:rPr>
              <a:t>до Р.Х</a:t>
            </a:r>
            <a:r>
              <a:rPr lang="en-US" altLang="en-US" sz="1000">
                <a:solidFill>
                  <a:srgbClr val="FFFF00"/>
                </a:solidFill>
                <a:latin typeface="Times" panose="020F07020304040A0204" pitchFamily="34" charset="0"/>
              </a:rPr>
              <a:t>.)</a:t>
            </a:r>
          </a:p>
        </p:txBody>
      </p:sp>
      <p:sp>
        <p:nvSpPr>
          <p:cNvPr id="602116" name="Rectangle 4">
            <a:extLst>
              <a:ext uri="{FF2B5EF4-FFF2-40B4-BE49-F238E27FC236}">
                <a16:creationId xmlns:a16="http://schemas.microsoft.com/office/drawing/2014/main" id="{8935E4FF-6C7C-5E72-DF16-252B082A5B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48188" y="519113"/>
            <a:ext cx="9429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2117" name="Freeform 5">
            <a:extLst>
              <a:ext uri="{FF2B5EF4-FFF2-40B4-BE49-F238E27FC236}">
                <a16:creationId xmlns:a16="http://schemas.microsoft.com/office/drawing/2014/main" id="{64878D68-50CE-3499-CA0B-B0CE01E83EB4}"/>
              </a:ext>
            </a:extLst>
          </p:cNvPr>
          <p:cNvSpPr>
            <a:spLocks/>
          </p:cNvSpPr>
          <p:nvPr/>
        </p:nvSpPr>
        <p:spPr bwMode="auto">
          <a:xfrm>
            <a:off x="4941888" y="2155825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2118" name="AutoShape 6">
            <a:extLst>
              <a:ext uri="{FF2B5EF4-FFF2-40B4-BE49-F238E27FC236}">
                <a16:creationId xmlns:a16="http://schemas.microsoft.com/office/drawing/2014/main" id="{B511FD58-2B2B-71BC-E87B-1BFE1F5A60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30688" y="20478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2119" name="Rectangle 7">
            <a:extLst>
              <a:ext uri="{FF2B5EF4-FFF2-40B4-BE49-F238E27FC236}">
                <a16:creationId xmlns:a16="http://schemas.microsoft.com/office/drawing/2014/main" id="{B7950663-4FC8-4ADF-74A6-EAB3159C1E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29100" y="22050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2120" name="Freeform 8">
            <a:extLst>
              <a:ext uri="{FF2B5EF4-FFF2-40B4-BE49-F238E27FC236}">
                <a16:creationId xmlns:a16="http://schemas.microsoft.com/office/drawing/2014/main" id="{D1828A97-BA04-02F8-ECE5-7E6639BEBF60}"/>
              </a:ext>
            </a:extLst>
          </p:cNvPr>
          <p:cNvSpPr>
            <a:spLocks/>
          </p:cNvSpPr>
          <p:nvPr/>
        </p:nvSpPr>
        <p:spPr bwMode="auto">
          <a:xfrm>
            <a:off x="4824413" y="356870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2121" name="Rectangle 9">
            <a:extLst>
              <a:ext uri="{FF2B5EF4-FFF2-40B4-BE49-F238E27FC236}">
                <a16:creationId xmlns:a16="http://schemas.microsoft.com/office/drawing/2014/main" id="{5581D442-EA7D-DA6A-A005-E86183ECAD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05313" y="3898900"/>
            <a:ext cx="3048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2122" name="Freeform 10">
            <a:extLst>
              <a:ext uri="{FF2B5EF4-FFF2-40B4-BE49-F238E27FC236}">
                <a16:creationId xmlns:a16="http://schemas.microsoft.com/office/drawing/2014/main" id="{BAEA482F-85F3-3E7B-7203-FD1BDAE2CF78}"/>
              </a:ext>
            </a:extLst>
          </p:cNvPr>
          <p:cNvSpPr>
            <a:spLocks/>
          </p:cNvSpPr>
          <p:nvPr/>
        </p:nvSpPr>
        <p:spPr bwMode="auto">
          <a:xfrm>
            <a:off x="4819650" y="3529013"/>
            <a:ext cx="234950" cy="120650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2123" name="AutoShape 11">
            <a:extLst>
              <a:ext uri="{FF2B5EF4-FFF2-40B4-BE49-F238E27FC236}">
                <a16:creationId xmlns:a16="http://schemas.microsoft.com/office/drawing/2014/main" id="{DBFFB833-C9D5-B436-8815-30E9C5E450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41800" y="3443288"/>
            <a:ext cx="73025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2124" name="Rectangle 12">
            <a:extLst>
              <a:ext uri="{FF2B5EF4-FFF2-40B4-BE49-F238E27FC236}">
                <a16:creationId xmlns:a16="http://schemas.microsoft.com/office/drawing/2014/main" id="{29C4AEA4-A6CB-D614-C30C-8B36620A32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43388" y="35909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2125" name="Rectangle 13">
            <a:extLst>
              <a:ext uri="{FF2B5EF4-FFF2-40B4-BE49-F238E27FC236}">
                <a16:creationId xmlns:a16="http://schemas.microsoft.com/office/drawing/2014/main" id="{CCE524B2-240B-8792-0E78-DF2E339637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54513" y="3849688"/>
            <a:ext cx="514350" cy="1905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2126" name="AutoShape 14">
            <a:extLst>
              <a:ext uri="{FF2B5EF4-FFF2-40B4-BE49-F238E27FC236}">
                <a16:creationId xmlns:a16="http://schemas.microsoft.com/office/drawing/2014/main" id="{2ABD88FB-E671-2EE6-567C-5F8FDCA019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89413" y="563563"/>
            <a:ext cx="730250" cy="10906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2127" name="Rectangle 15">
            <a:extLst>
              <a:ext uri="{FF2B5EF4-FFF2-40B4-BE49-F238E27FC236}">
                <a16:creationId xmlns:a16="http://schemas.microsoft.com/office/drawing/2014/main" id="{9C3C2695-1013-0D73-421E-7507DF3700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87825" y="747713"/>
            <a:ext cx="952500" cy="113188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2128" name="AutoShape 16">
            <a:extLst>
              <a:ext uri="{FF2B5EF4-FFF2-40B4-BE49-F238E27FC236}">
                <a16:creationId xmlns:a16="http://schemas.microsoft.com/office/drawing/2014/main" id="{C8D81CD1-8B32-3B4C-3574-F6A77EBEC9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05288" y="585788"/>
            <a:ext cx="695325" cy="108902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2129" name="AutoShape 17">
            <a:extLst>
              <a:ext uri="{FF2B5EF4-FFF2-40B4-BE49-F238E27FC236}">
                <a16:creationId xmlns:a16="http://schemas.microsoft.com/office/drawing/2014/main" id="{C698EE45-F5DF-F8D1-A232-30157FFEE0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46563" y="2073275"/>
            <a:ext cx="695325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2130" name="AutoShape 18">
            <a:extLst>
              <a:ext uri="{FF2B5EF4-FFF2-40B4-BE49-F238E27FC236}">
                <a16:creationId xmlns:a16="http://schemas.microsoft.com/office/drawing/2014/main" id="{21280F9D-9419-70E9-4F37-42793CA6EA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4025" y="3475038"/>
            <a:ext cx="688975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2131" name="Rectangle 19">
            <a:extLst>
              <a:ext uri="{FF2B5EF4-FFF2-40B4-BE49-F238E27FC236}">
                <a16:creationId xmlns:a16="http://schemas.microsoft.com/office/drawing/2014/main" id="{80871194-291E-1ABA-C932-44A14E0DB5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68813" y="5219700"/>
            <a:ext cx="254000" cy="1158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2132" name="Rectangle 20">
            <a:extLst>
              <a:ext uri="{FF2B5EF4-FFF2-40B4-BE49-F238E27FC236}">
                <a16:creationId xmlns:a16="http://schemas.microsoft.com/office/drawing/2014/main" id="{F4B51516-306A-647C-FA84-1A11475008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3250" y="5172075"/>
            <a:ext cx="295275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en-US" sz="800">
                <a:solidFill>
                  <a:srgbClr val="000000"/>
                </a:solidFill>
                <a:latin typeface="Helvetica" pitchFamily="2" charset="0"/>
              </a:rPr>
              <a:t>40</a:t>
            </a:r>
          </a:p>
        </p:txBody>
      </p:sp>
      <p:sp>
        <p:nvSpPr>
          <p:cNvPr id="602133" name="AutoShape 21">
            <a:extLst>
              <a:ext uri="{FF2B5EF4-FFF2-40B4-BE49-F238E27FC236}">
                <a16:creationId xmlns:a16="http://schemas.microsoft.com/office/drawing/2014/main" id="{49CE498D-A575-1DFE-D4CF-A659DD08AE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41800" y="4273550"/>
            <a:ext cx="730250" cy="336550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2134" name="Rectangle 22">
            <a:extLst>
              <a:ext uri="{FF2B5EF4-FFF2-40B4-BE49-F238E27FC236}">
                <a16:creationId xmlns:a16="http://schemas.microsoft.com/office/drawing/2014/main" id="{6E8EADA0-DEC6-86FF-B6FC-BF75336AAB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40213" y="4432300"/>
            <a:ext cx="952500" cy="1143000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2135" name="AutoShape 23">
            <a:extLst>
              <a:ext uri="{FF2B5EF4-FFF2-40B4-BE49-F238E27FC236}">
                <a16:creationId xmlns:a16="http://schemas.microsoft.com/office/drawing/2014/main" id="{8882F4A8-D36F-0604-8A78-1CE2B055F1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0850" y="4302125"/>
            <a:ext cx="698500" cy="3365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2136" name="Freeform 24">
            <a:extLst>
              <a:ext uri="{FF2B5EF4-FFF2-40B4-BE49-F238E27FC236}">
                <a16:creationId xmlns:a16="http://schemas.microsoft.com/office/drawing/2014/main" id="{8F9A39F3-86AB-157F-31D7-E1C6DF92AD1F}"/>
              </a:ext>
            </a:extLst>
          </p:cNvPr>
          <p:cNvSpPr>
            <a:spLocks/>
          </p:cNvSpPr>
          <p:nvPr/>
        </p:nvSpPr>
        <p:spPr bwMode="auto">
          <a:xfrm>
            <a:off x="4827588" y="5788025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2137" name="Rectangle 25">
            <a:extLst>
              <a:ext uri="{FF2B5EF4-FFF2-40B4-BE49-F238E27FC236}">
                <a16:creationId xmlns:a16="http://schemas.microsoft.com/office/drawing/2014/main" id="{9FE3D575-1D50-0C1C-82DD-6B74426F5C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08488" y="6118225"/>
            <a:ext cx="3048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2138" name="Freeform 26">
            <a:extLst>
              <a:ext uri="{FF2B5EF4-FFF2-40B4-BE49-F238E27FC236}">
                <a16:creationId xmlns:a16="http://schemas.microsoft.com/office/drawing/2014/main" id="{8A3E15FC-3255-580A-1F5A-92F70E4B87C0}"/>
              </a:ext>
            </a:extLst>
          </p:cNvPr>
          <p:cNvSpPr>
            <a:spLocks/>
          </p:cNvSpPr>
          <p:nvPr/>
        </p:nvSpPr>
        <p:spPr bwMode="auto">
          <a:xfrm>
            <a:off x="4822825" y="5748338"/>
            <a:ext cx="234950" cy="120650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2139" name="AutoShape 27">
            <a:extLst>
              <a:ext uri="{FF2B5EF4-FFF2-40B4-BE49-F238E27FC236}">
                <a16:creationId xmlns:a16="http://schemas.microsoft.com/office/drawing/2014/main" id="{3FB8DFB5-29D5-2023-DF58-04A94B6BEA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51325" y="5662613"/>
            <a:ext cx="73660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2140" name="Rectangle 28">
            <a:extLst>
              <a:ext uri="{FF2B5EF4-FFF2-40B4-BE49-F238E27FC236}">
                <a16:creationId xmlns:a16="http://schemas.microsoft.com/office/drawing/2014/main" id="{5F612095-9ED2-7E7E-E7FB-F194B871F1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46563" y="5810250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2141" name="Rectangle 29">
            <a:extLst>
              <a:ext uri="{FF2B5EF4-FFF2-40B4-BE49-F238E27FC236}">
                <a16:creationId xmlns:a16="http://schemas.microsoft.com/office/drawing/2014/main" id="{39A98084-8263-C1CC-8889-CD05456653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57688" y="6069013"/>
            <a:ext cx="514350" cy="1905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2142" name="AutoShape 30">
            <a:extLst>
              <a:ext uri="{FF2B5EF4-FFF2-40B4-BE49-F238E27FC236}">
                <a16:creationId xmlns:a16="http://schemas.microsoft.com/office/drawing/2014/main" id="{81E4196F-8B72-9C5A-8E50-1CBDD8DBA5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7200" y="5688013"/>
            <a:ext cx="71120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2143" name="Line 31">
            <a:extLst>
              <a:ext uri="{FF2B5EF4-FFF2-40B4-BE49-F238E27FC236}">
                <a16:creationId xmlns:a16="http://schemas.microsoft.com/office/drawing/2014/main" id="{B3E97616-E042-FE8F-62BF-E83005362238}"/>
              </a:ext>
            </a:extLst>
          </p:cNvPr>
          <p:cNvSpPr>
            <a:spLocks noChangeShapeType="1"/>
          </p:cNvSpPr>
          <p:nvPr/>
        </p:nvSpPr>
        <p:spPr bwMode="auto">
          <a:xfrm>
            <a:off x="4233863" y="10223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2144" name="Line 32">
            <a:extLst>
              <a:ext uri="{FF2B5EF4-FFF2-40B4-BE49-F238E27FC236}">
                <a16:creationId xmlns:a16="http://schemas.microsoft.com/office/drawing/2014/main" id="{41B32DA3-BC42-EA47-85D2-A51E46B19C09}"/>
              </a:ext>
            </a:extLst>
          </p:cNvPr>
          <p:cNvSpPr>
            <a:spLocks noChangeShapeType="1"/>
          </p:cNvSpPr>
          <p:nvPr/>
        </p:nvSpPr>
        <p:spPr bwMode="auto">
          <a:xfrm>
            <a:off x="4233863" y="11874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2145" name="Line 33">
            <a:extLst>
              <a:ext uri="{FF2B5EF4-FFF2-40B4-BE49-F238E27FC236}">
                <a16:creationId xmlns:a16="http://schemas.microsoft.com/office/drawing/2014/main" id="{487544E9-6662-83B4-3545-6A07BACBEC87}"/>
              </a:ext>
            </a:extLst>
          </p:cNvPr>
          <p:cNvSpPr>
            <a:spLocks noChangeShapeType="1"/>
          </p:cNvSpPr>
          <p:nvPr/>
        </p:nvSpPr>
        <p:spPr bwMode="auto">
          <a:xfrm>
            <a:off x="4233863" y="13398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2146" name="Line 34">
            <a:extLst>
              <a:ext uri="{FF2B5EF4-FFF2-40B4-BE49-F238E27FC236}">
                <a16:creationId xmlns:a16="http://schemas.microsoft.com/office/drawing/2014/main" id="{FCC6EF67-A9A3-A0A3-0773-F16F5A151C5C}"/>
              </a:ext>
            </a:extLst>
          </p:cNvPr>
          <p:cNvSpPr>
            <a:spLocks noChangeShapeType="1"/>
          </p:cNvSpPr>
          <p:nvPr/>
        </p:nvSpPr>
        <p:spPr bwMode="auto">
          <a:xfrm>
            <a:off x="4238625" y="15049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2147" name="Line 35">
            <a:extLst>
              <a:ext uri="{FF2B5EF4-FFF2-40B4-BE49-F238E27FC236}">
                <a16:creationId xmlns:a16="http://schemas.microsoft.com/office/drawing/2014/main" id="{9CF19246-1AA4-8C56-A333-22499D96594D}"/>
              </a:ext>
            </a:extLst>
          </p:cNvPr>
          <p:cNvSpPr>
            <a:spLocks noChangeShapeType="1"/>
          </p:cNvSpPr>
          <p:nvPr/>
        </p:nvSpPr>
        <p:spPr bwMode="auto">
          <a:xfrm>
            <a:off x="4233863" y="16700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2148" name="Line 36">
            <a:extLst>
              <a:ext uri="{FF2B5EF4-FFF2-40B4-BE49-F238E27FC236}">
                <a16:creationId xmlns:a16="http://schemas.microsoft.com/office/drawing/2014/main" id="{827330F1-AAB0-D466-6F8B-0F6C51B45572}"/>
              </a:ext>
            </a:extLst>
          </p:cNvPr>
          <p:cNvSpPr>
            <a:spLocks noChangeShapeType="1"/>
          </p:cNvSpPr>
          <p:nvPr/>
        </p:nvSpPr>
        <p:spPr bwMode="auto">
          <a:xfrm>
            <a:off x="4233863" y="18224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2149" name="Rectangle 37">
            <a:extLst>
              <a:ext uri="{FF2B5EF4-FFF2-40B4-BE49-F238E27FC236}">
                <a16:creationId xmlns:a16="http://schemas.microsoft.com/office/drawing/2014/main" id="{1B78E82E-98F6-961B-6F3B-894890B07D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51338" y="854075"/>
            <a:ext cx="628650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en-US" sz="900">
                <a:solidFill>
                  <a:srgbClr val="000000"/>
                </a:solidFill>
                <a:latin typeface="Helvetica" pitchFamily="2" charset="0"/>
              </a:rPr>
              <a:t>1</a:t>
            </a:r>
            <a:r>
              <a:rPr lang="ru-RU" altLang="en-US" sz="900">
                <a:solidFill>
                  <a:srgbClr val="000000"/>
                </a:solidFill>
                <a:latin typeface="Helvetica" pitchFamily="2" charset="0"/>
              </a:rPr>
              <a:t>-й грех</a:t>
            </a:r>
            <a:endParaRPr lang="en-US" altLang="en-US" sz="9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602150" name="Rectangle 38">
            <a:extLst>
              <a:ext uri="{FF2B5EF4-FFF2-40B4-BE49-F238E27FC236}">
                <a16:creationId xmlns:a16="http://schemas.microsoft.com/office/drawing/2014/main" id="{48D39255-4CD2-ED87-B8F2-71125A6C84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64013" y="1006475"/>
            <a:ext cx="973137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en-US" sz="900">
                <a:solidFill>
                  <a:srgbClr val="000000"/>
                </a:solidFill>
                <a:latin typeface="Helvetica" pitchFamily="2" charset="0"/>
              </a:rPr>
              <a:t>1</a:t>
            </a:r>
            <a:r>
              <a:rPr lang="ru-RU" altLang="en-US" sz="900">
                <a:solidFill>
                  <a:srgbClr val="000000"/>
                </a:solidFill>
                <a:latin typeface="Helvetica" pitchFamily="2" charset="0"/>
              </a:rPr>
              <a:t>-е Евангелие</a:t>
            </a:r>
            <a:endParaRPr lang="en-US" altLang="en-US" sz="9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602151" name="Rectangle 39">
            <a:extLst>
              <a:ext uri="{FF2B5EF4-FFF2-40B4-BE49-F238E27FC236}">
                <a16:creationId xmlns:a16="http://schemas.microsoft.com/office/drawing/2014/main" id="{3ACB62AB-E6F7-5BCF-CB85-8EFE926351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78313" y="1171575"/>
            <a:ext cx="728662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en-US" sz="900">
                <a:solidFill>
                  <a:srgbClr val="000000"/>
                </a:solidFill>
                <a:latin typeface="Helvetica" pitchFamily="2" charset="0"/>
              </a:rPr>
              <a:t>1</a:t>
            </a:r>
            <a:r>
              <a:rPr lang="ru-RU" altLang="en-US" sz="900">
                <a:solidFill>
                  <a:srgbClr val="000000"/>
                </a:solidFill>
                <a:latin typeface="Helvetica" pitchFamily="2" charset="0"/>
              </a:rPr>
              <a:t>-я семья</a:t>
            </a:r>
            <a:endParaRPr lang="en-US" altLang="en-US" sz="9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602152" name="Rectangle 40">
            <a:extLst>
              <a:ext uri="{FF2B5EF4-FFF2-40B4-BE49-F238E27FC236}">
                <a16:creationId xmlns:a16="http://schemas.microsoft.com/office/drawing/2014/main" id="{D678F22A-48AC-8947-BAAC-EC6C0685EF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70375" y="1336675"/>
            <a:ext cx="909638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en-US" sz="900">
                <a:solidFill>
                  <a:srgbClr val="000000"/>
                </a:solidFill>
                <a:latin typeface="Helvetica" pitchFamily="2" charset="0"/>
              </a:rPr>
              <a:t>1</a:t>
            </a:r>
            <a:r>
              <a:rPr lang="ru-RU" altLang="en-US" sz="900">
                <a:solidFill>
                  <a:srgbClr val="000000"/>
                </a:solidFill>
                <a:latin typeface="Helvetica" pitchFamily="2" charset="0"/>
              </a:rPr>
              <a:t>-е убийство</a:t>
            </a:r>
            <a:endParaRPr lang="en-US" altLang="en-US" sz="9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602153" name="Rectangle 41">
            <a:extLst>
              <a:ext uri="{FF2B5EF4-FFF2-40B4-BE49-F238E27FC236}">
                <a16:creationId xmlns:a16="http://schemas.microsoft.com/office/drawing/2014/main" id="{99E3D84A-95A9-93BB-49EB-7323A71DB5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70363" y="1489075"/>
            <a:ext cx="939800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900">
                <a:solidFill>
                  <a:srgbClr val="000000"/>
                </a:solidFill>
                <a:latin typeface="Helvetica" pitchFamily="2" charset="0"/>
              </a:rPr>
              <a:t>Потоп</a:t>
            </a:r>
            <a:r>
              <a:rPr lang="en-US" altLang="en-US" sz="900">
                <a:solidFill>
                  <a:srgbClr val="000000"/>
                </a:solidFill>
                <a:latin typeface="Helvetica" pitchFamily="2" charset="0"/>
              </a:rPr>
              <a:t>/</a:t>
            </a:r>
            <a:r>
              <a:rPr lang="ru-RU" altLang="en-US" sz="900">
                <a:solidFill>
                  <a:srgbClr val="000000"/>
                </a:solidFill>
                <a:latin typeface="Helvetica" pitchFamily="2" charset="0"/>
              </a:rPr>
              <a:t>радуга</a:t>
            </a:r>
            <a:endParaRPr lang="en-US" altLang="en-US" sz="9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602154" name="Rectangle 42">
            <a:extLst>
              <a:ext uri="{FF2B5EF4-FFF2-40B4-BE49-F238E27FC236}">
                <a16:creationId xmlns:a16="http://schemas.microsoft.com/office/drawing/2014/main" id="{0E610E87-9F48-9C81-91F2-8D022E8C7D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4838" y="1654175"/>
            <a:ext cx="557212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900">
                <a:solidFill>
                  <a:srgbClr val="000000"/>
                </a:solidFill>
                <a:latin typeface="Helvetica" pitchFamily="2" charset="0"/>
              </a:rPr>
              <a:t>Башня</a:t>
            </a:r>
            <a:endParaRPr lang="en-US" altLang="en-US" sz="9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602155" name="Rectangle 43">
            <a:extLst>
              <a:ext uri="{FF2B5EF4-FFF2-40B4-BE49-F238E27FC236}">
                <a16:creationId xmlns:a16="http://schemas.microsoft.com/office/drawing/2014/main" id="{F6C4062F-6D0A-5CCF-9AD9-6FFD430B08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38613" y="546100"/>
            <a:ext cx="804862" cy="19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700">
                <a:solidFill>
                  <a:srgbClr val="000000"/>
                </a:solidFill>
                <a:latin typeface="Chicago" charset="0"/>
              </a:rPr>
              <a:t>СОТВОРЕНИЕ</a:t>
            </a:r>
            <a:endParaRPr lang="en-US" altLang="en-US" sz="700">
              <a:solidFill>
                <a:srgbClr val="000000"/>
              </a:solidFill>
              <a:latin typeface="Chicago" charset="0"/>
            </a:endParaRPr>
          </a:p>
        </p:txBody>
      </p:sp>
      <p:sp>
        <p:nvSpPr>
          <p:cNvPr id="602156" name="Rectangle 44">
            <a:extLst>
              <a:ext uri="{FF2B5EF4-FFF2-40B4-BE49-F238E27FC236}">
                <a16:creationId xmlns:a16="http://schemas.microsoft.com/office/drawing/2014/main" id="{8EC838E0-7A86-80C4-1A40-DAEC1A157C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30675" y="727075"/>
            <a:ext cx="931863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en-US" sz="800">
                <a:solidFill>
                  <a:srgbClr val="000000"/>
                </a:solidFill>
                <a:latin typeface="Helvetica" pitchFamily="2" charset="0"/>
              </a:rPr>
              <a:t>1</a:t>
            </a:r>
            <a:r>
              <a:rPr lang="ru-RU" altLang="en-US" sz="800">
                <a:solidFill>
                  <a:srgbClr val="000000"/>
                </a:solidFill>
                <a:latin typeface="Helvetica" pitchFamily="2" charset="0"/>
              </a:rPr>
              <a:t>-й муж. и жен.</a:t>
            </a:r>
            <a:endParaRPr lang="en-US" altLang="en-US" sz="8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602157" name="Line 45">
            <a:extLst>
              <a:ext uri="{FF2B5EF4-FFF2-40B4-BE49-F238E27FC236}">
                <a16:creationId xmlns:a16="http://schemas.microsoft.com/office/drawing/2014/main" id="{E99E8563-7DC9-206E-375A-8F9D70A3A690}"/>
              </a:ext>
            </a:extLst>
          </p:cNvPr>
          <p:cNvSpPr>
            <a:spLocks noChangeShapeType="1"/>
          </p:cNvSpPr>
          <p:nvPr/>
        </p:nvSpPr>
        <p:spPr bwMode="auto">
          <a:xfrm>
            <a:off x="4291013" y="2606675"/>
            <a:ext cx="838200" cy="63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2158" name="Line 46">
            <a:extLst>
              <a:ext uri="{FF2B5EF4-FFF2-40B4-BE49-F238E27FC236}">
                <a16:creationId xmlns:a16="http://schemas.microsoft.com/office/drawing/2014/main" id="{ADB71875-97B6-2E04-9A35-7DD4A292A2A6}"/>
              </a:ext>
            </a:extLst>
          </p:cNvPr>
          <p:cNvSpPr>
            <a:spLocks noChangeShapeType="1"/>
          </p:cNvSpPr>
          <p:nvPr/>
        </p:nvSpPr>
        <p:spPr bwMode="auto">
          <a:xfrm>
            <a:off x="4291013" y="2809875"/>
            <a:ext cx="838200" cy="63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2159" name="Rectangle 47">
            <a:extLst>
              <a:ext uri="{FF2B5EF4-FFF2-40B4-BE49-F238E27FC236}">
                <a16:creationId xmlns:a16="http://schemas.microsoft.com/office/drawing/2014/main" id="{FCE907E7-B4B0-8A5F-FB2C-7830961C85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14863" y="2651125"/>
            <a:ext cx="3302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2160" name="Rectangle 48">
            <a:extLst>
              <a:ext uri="{FF2B5EF4-FFF2-40B4-BE49-F238E27FC236}">
                <a16:creationId xmlns:a16="http://schemas.microsoft.com/office/drawing/2014/main" id="{4C58FAA2-1282-5589-103A-A514AE0CF6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64038" y="2430463"/>
            <a:ext cx="669925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1000">
                <a:solidFill>
                  <a:srgbClr val="000000"/>
                </a:solidFill>
                <a:latin typeface="Helvetica" pitchFamily="2" charset="0"/>
              </a:rPr>
              <a:t>З</a:t>
            </a:r>
            <a:r>
              <a:rPr lang="en-US" altLang="en-US" sz="1000">
                <a:solidFill>
                  <a:srgbClr val="000000"/>
                </a:solidFill>
                <a:latin typeface="Helvetica" pitchFamily="2" charset="0"/>
              </a:rPr>
              <a:t> - </a:t>
            </a:r>
            <a:r>
              <a:rPr lang="ru-RU" altLang="en-US" sz="1000">
                <a:solidFill>
                  <a:srgbClr val="000000"/>
                </a:solidFill>
                <a:latin typeface="Helvetica" pitchFamily="2" charset="0"/>
              </a:rPr>
              <a:t>П</a:t>
            </a:r>
            <a:r>
              <a:rPr lang="en-US" altLang="en-US" sz="1000">
                <a:solidFill>
                  <a:srgbClr val="000000"/>
                </a:solidFill>
                <a:latin typeface="Helvetica" pitchFamily="2" charset="0"/>
              </a:rPr>
              <a:t> - </a:t>
            </a:r>
            <a:r>
              <a:rPr lang="ru-RU" altLang="en-US" sz="1000">
                <a:solidFill>
                  <a:srgbClr val="000000"/>
                </a:solidFill>
                <a:latin typeface="Helvetica" pitchFamily="2" charset="0"/>
              </a:rPr>
              <a:t>Б</a:t>
            </a:r>
            <a:endParaRPr lang="en-US" altLang="en-US" sz="10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602161" name="Rectangle 49">
            <a:extLst>
              <a:ext uri="{FF2B5EF4-FFF2-40B4-BE49-F238E27FC236}">
                <a16:creationId xmlns:a16="http://schemas.microsoft.com/office/drawing/2014/main" id="{D0CAB772-EC2F-3D8C-5C2D-2F35597629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64050" y="2811463"/>
            <a:ext cx="477838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1000">
                <a:solidFill>
                  <a:srgbClr val="000000"/>
                </a:solidFill>
                <a:latin typeface="Helvetica" pitchFamily="2" charset="0"/>
              </a:rPr>
              <a:t>И</a:t>
            </a:r>
            <a:r>
              <a:rPr lang="en-US" altLang="en-US" sz="1000">
                <a:solidFill>
                  <a:srgbClr val="000000"/>
                </a:solidFill>
                <a:latin typeface="Helvetica" pitchFamily="2" charset="0"/>
              </a:rPr>
              <a:t> - </a:t>
            </a:r>
            <a:r>
              <a:rPr lang="ru-RU" altLang="en-US" sz="1000">
                <a:solidFill>
                  <a:srgbClr val="000000"/>
                </a:solidFill>
                <a:latin typeface="Helvetica" pitchFamily="2" charset="0"/>
              </a:rPr>
              <a:t>И</a:t>
            </a:r>
            <a:endParaRPr lang="en-US" altLang="en-US" sz="10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602162" name="Rectangle 50">
            <a:extLst>
              <a:ext uri="{FF2B5EF4-FFF2-40B4-BE49-F238E27FC236}">
                <a16:creationId xmlns:a16="http://schemas.microsoft.com/office/drawing/2014/main" id="{629AB528-10A8-8A44-BDD2-519120A353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18025" y="3001963"/>
            <a:ext cx="320675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en-US" sz="1000">
                <a:solidFill>
                  <a:srgbClr val="000000"/>
                </a:solidFill>
                <a:latin typeface="Helvetica" pitchFamily="2" charset="0"/>
              </a:rPr>
              <a:t>12</a:t>
            </a:r>
          </a:p>
        </p:txBody>
      </p:sp>
      <p:sp>
        <p:nvSpPr>
          <p:cNvPr id="602163" name="Rectangle 51">
            <a:extLst>
              <a:ext uri="{FF2B5EF4-FFF2-40B4-BE49-F238E27FC236}">
                <a16:creationId xmlns:a16="http://schemas.microsoft.com/office/drawing/2014/main" id="{FA469B0D-3E52-32B1-CB51-9B9F72C197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52925" y="2244725"/>
            <a:ext cx="687388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900">
                <a:solidFill>
                  <a:srgbClr val="000000"/>
                </a:solidFill>
                <a:latin typeface="Helvetica" pitchFamily="2" charset="0"/>
              </a:rPr>
              <a:t>ПРИЗЫВ</a:t>
            </a:r>
            <a:endParaRPr lang="en-US" altLang="en-US" sz="9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602164" name="Rectangle 52">
            <a:extLst>
              <a:ext uri="{FF2B5EF4-FFF2-40B4-BE49-F238E27FC236}">
                <a16:creationId xmlns:a16="http://schemas.microsoft.com/office/drawing/2014/main" id="{4770B774-D223-45C5-A3B9-F74A56D254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81475" y="2022475"/>
            <a:ext cx="7461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900">
                <a:solidFill>
                  <a:srgbClr val="000000"/>
                </a:solidFill>
                <a:latin typeface="Chicago" charset="0"/>
              </a:rPr>
              <a:t>  АВРААМ</a:t>
            </a:r>
            <a:endParaRPr lang="en-US" altLang="en-US" sz="900">
              <a:solidFill>
                <a:srgbClr val="000000"/>
              </a:solidFill>
              <a:latin typeface="Chicago" charset="0"/>
            </a:endParaRPr>
          </a:p>
        </p:txBody>
      </p:sp>
      <p:sp>
        <p:nvSpPr>
          <p:cNvPr id="602165" name="Rectangle 53">
            <a:extLst>
              <a:ext uri="{FF2B5EF4-FFF2-40B4-BE49-F238E27FC236}">
                <a16:creationId xmlns:a16="http://schemas.microsoft.com/office/drawing/2014/main" id="{F7C7D9F0-57DB-2021-38C6-71E30E270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8975" y="2624138"/>
            <a:ext cx="477838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1000">
                <a:solidFill>
                  <a:srgbClr val="000000"/>
                </a:solidFill>
                <a:latin typeface="Helvetica" pitchFamily="2" charset="0"/>
              </a:rPr>
              <a:t>И</a:t>
            </a:r>
            <a:r>
              <a:rPr lang="en-US" altLang="en-US" sz="1000">
                <a:solidFill>
                  <a:srgbClr val="000000"/>
                </a:solidFill>
                <a:latin typeface="Helvetica" pitchFamily="2" charset="0"/>
              </a:rPr>
              <a:t> - </a:t>
            </a:r>
            <a:r>
              <a:rPr lang="ru-RU" altLang="en-US" sz="1000">
                <a:solidFill>
                  <a:srgbClr val="000000"/>
                </a:solidFill>
                <a:latin typeface="Helvetica" pitchFamily="2" charset="0"/>
              </a:rPr>
              <a:t>И</a:t>
            </a:r>
            <a:endParaRPr lang="en-US" altLang="en-US" sz="10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602166" name="Line 54">
            <a:extLst>
              <a:ext uri="{FF2B5EF4-FFF2-40B4-BE49-F238E27FC236}">
                <a16:creationId xmlns:a16="http://schemas.microsoft.com/office/drawing/2014/main" id="{F47EA108-D175-6FEA-7DA5-B760146B980A}"/>
              </a:ext>
            </a:extLst>
          </p:cNvPr>
          <p:cNvSpPr>
            <a:spLocks noChangeShapeType="1"/>
          </p:cNvSpPr>
          <p:nvPr/>
        </p:nvSpPr>
        <p:spPr bwMode="auto">
          <a:xfrm>
            <a:off x="4287838" y="38274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2167" name="Line 55">
            <a:extLst>
              <a:ext uri="{FF2B5EF4-FFF2-40B4-BE49-F238E27FC236}">
                <a16:creationId xmlns:a16="http://schemas.microsoft.com/office/drawing/2014/main" id="{2AFED155-532F-9A91-EBEF-A8FE2BA4DB76}"/>
              </a:ext>
            </a:extLst>
          </p:cNvPr>
          <p:cNvSpPr>
            <a:spLocks noChangeShapeType="1"/>
          </p:cNvSpPr>
          <p:nvPr/>
        </p:nvSpPr>
        <p:spPr bwMode="auto">
          <a:xfrm>
            <a:off x="4284663" y="401320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2168" name="Rectangle 56">
            <a:extLst>
              <a:ext uri="{FF2B5EF4-FFF2-40B4-BE49-F238E27FC236}">
                <a16:creationId xmlns:a16="http://schemas.microsoft.com/office/drawing/2014/main" id="{F32A3DD9-233D-EEDE-5045-6ECAAF104B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76725" y="3416300"/>
            <a:ext cx="614363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900">
                <a:solidFill>
                  <a:srgbClr val="000000"/>
                </a:solidFill>
                <a:latin typeface="Chicago" charset="0"/>
              </a:rPr>
              <a:t>ИОСИФ</a:t>
            </a:r>
            <a:endParaRPr lang="en-US" altLang="en-US" sz="900">
              <a:solidFill>
                <a:srgbClr val="000000"/>
              </a:solidFill>
              <a:latin typeface="Chicago" charset="0"/>
            </a:endParaRPr>
          </a:p>
        </p:txBody>
      </p:sp>
      <p:sp>
        <p:nvSpPr>
          <p:cNvPr id="602169" name="Rectangle 57">
            <a:extLst>
              <a:ext uri="{FF2B5EF4-FFF2-40B4-BE49-F238E27FC236}">
                <a16:creationId xmlns:a16="http://schemas.microsoft.com/office/drawing/2014/main" id="{5A732DE2-7C27-B8DF-AF73-B1BB0D02B9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24350" y="3652838"/>
            <a:ext cx="744538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en-US" sz="900">
                <a:solidFill>
                  <a:srgbClr val="000000"/>
                </a:solidFill>
                <a:latin typeface="Helvetica" pitchFamily="2" charset="0"/>
              </a:rPr>
              <a:t>   </a:t>
            </a:r>
            <a:r>
              <a:rPr lang="ru-RU" altLang="en-US" sz="900">
                <a:solidFill>
                  <a:srgbClr val="000000"/>
                </a:solidFill>
                <a:latin typeface="Helvetica" pitchFamily="2" charset="0"/>
              </a:rPr>
              <a:t>Рабство</a:t>
            </a:r>
            <a:endParaRPr lang="en-US" altLang="en-US" sz="9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602170" name="Rectangle 58">
            <a:extLst>
              <a:ext uri="{FF2B5EF4-FFF2-40B4-BE49-F238E27FC236}">
                <a16:creationId xmlns:a16="http://schemas.microsoft.com/office/drawing/2014/main" id="{DFEE09BF-2910-355E-35DD-405035F308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33900" y="3841750"/>
            <a:ext cx="3714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en-US" sz="900">
                <a:solidFill>
                  <a:srgbClr val="000000"/>
                </a:solidFill>
                <a:latin typeface="Helvetica" pitchFamily="2" charset="0"/>
              </a:rPr>
              <a:t>430</a:t>
            </a:r>
          </a:p>
        </p:txBody>
      </p:sp>
      <p:sp>
        <p:nvSpPr>
          <p:cNvPr id="602171" name="Line 59">
            <a:extLst>
              <a:ext uri="{FF2B5EF4-FFF2-40B4-BE49-F238E27FC236}">
                <a16:creationId xmlns:a16="http://schemas.microsoft.com/office/drawing/2014/main" id="{1E8F3AF8-D348-2DF0-CA63-30758248352A}"/>
              </a:ext>
            </a:extLst>
          </p:cNvPr>
          <p:cNvSpPr>
            <a:spLocks noChangeShapeType="1"/>
          </p:cNvSpPr>
          <p:nvPr/>
        </p:nvSpPr>
        <p:spPr bwMode="auto">
          <a:xfrm>
            <a:off x="4284663" y="2416175"/>
            <a:ext cx="838200" cy="63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2172" name="Line 60">
            <a:extLst>
              <a:ext uri="{FF2B5EF4-FFF2-40B4-BE49-F238E27FC236}">
                <a16:creationId xmlns:a16="http://schemas.microsoft.com/office/drawing/2014/main" id="{A85C266D-9BF5-EFB1-8F7C-6FF8C322A366}"/>
              </a:ext>
            </a:extLst>
          </p:cNvPr>
          <p:cNvSpPr>
            <a:spLocks noChangeShapeType="1"/>
          </p:cNvSpPr>
          <p:nvPr/>
        </p:nvSpPr>
        <p:spPr bwMode="auto">
          <a:xfrm>
            <a:off x="4284663" y="2994025"/>
            <a:ext cx="838200" cy="63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2173" name="Line 61">
            <a:extLst>
              <a:ext uri="{FF2B5EF4-FFF2-40B4-BE49-F238E27FC236}">
                <a16:creationId xmlns:a16="http://schemas.microsoft.com/office/drawing/2014/main" id="{20AAA2EB-AA51-EFA5-E136-E06A682E8473}"/>
              </a:ext>
            </a:extLst>
          </p:cNvPr>
          <p:cNvSpPr>
            <a:spLocks noChangeShapeType="1"/>
          </p:cNvSpPr>
          <p:nvPr/>
        </p:nvSpPr>
        <p:spPr bwMode="auto">
          <a:xfrm>
            <a:off x="4284663" y="3190875"/>
            <a:ext cx="838200" cy="63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2174" name="Line 62">
            <a:extLst>
              <a:ext uri="{FF2B5EF4-FFF2-40B4-BE49-F238E27FC236}">
                <a16:creationId xmlns:a16="http://schemas.microsoft.com/office/drawing/2014/main" id="{97C9C014-1F9A-6822-9BF5-0D16321D0A45}"/>
              </a:ext>
            </a:extLst>
          </p:cNvPr>
          <p:cNvSpPr>
            <a:spLocks noChangeShapeType="1"/>
          </p:cNvSpPr>
          <p:nvPr/>
        </p:nvSpPr>
        <p:spPr bwMode="auto">
          <a:xfrm>
            <a:off x="4284663" y="4654550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2175" name="Line 63">
            <a:extLst>
              <a:ext uri="{FF2B5EF4-FFF2-40B4-BE49-F238E27FC236}">
                <a16:creationId xmlns:a16="http://schemas.microsoft.com/office/drawing/2014/main" id="{C46DA2B3-2F8A-0AFE-5DDD-19640CAD0623}"/>
              </a:ext>
            </a:extLst>
          </p:cNvPr>
          <p:cNvSpPr>
            <a:spLocks noChangeShapeType="1"/>
          </p:cNvSpPr>
          <p:nvPr/>
        </p:nvSpPr>
        <p:spPr bwMode="auto">
          <a:xfrm>
            <a:off x="4284663" y="4832350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2176" name="Line 64">
            <a:extLst>
              <a:ext uri="{FF2B5EF4-FFF2-40B4-BE49-F238E27FC236}">
                <a16:creationId xmlns:a16="http://schemas.microsoft.com/office/drawing/2014/main" id="{48E3279E-C71F-6063-AB2E-DC93A52F891A}"/>
              </a:ext>
            </a:extLst>
          </p:cNvPr>
          <p:cNvSpPr>
            <a:spLocks noChangeShapeType="1"/>
          </p:cNvSpPr>
          <p:nvPr/>
        </p:nvSpPr>
        <p:spPr bwMode="auto">
          <a:xfrm>
            <a:off x="4284663" y="5010150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2177" name="Line 65">
            <a:extLst>
              <a:ext uri="{FF2B5EF4-FFF2-40B4-BE49-F238E27FC236}">
                <a16:creationId xmlns:a16="http://schemas.microsoft.com/office/drawing/2014/main" id="{90AFAD26-6E87-475D-31F0-8EF183ED701C}"/>
              </a:ext>
            </a:extLst>
          </p:cNvPr>
          <p:cNvSpPr>
            <a:spLocks noChangeShapeType="1"/>
          </p:cNvSpPr>
          <p:nvPr/>
        </p:nvSpPr>
        <p:spPr bwMode="auto">
          <a:xfrm>
            <a:off x="4284663" y="5187950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2178" name="Line 66">
            <a:extLst>
              <a:ext uri="{FF2B5EF4-FFF2-40B4-BE49-F238E27FC236}">
                <a16:creationId xmlns:a16="http://schemas.microsoft.com/office/drawing/2014/main" id="{ECB81DBE-48E6-5428-ADEC-BCE683B352C5}"/>
              </a:ext>
            </a:extLst>
          </p:cNvPr>
          <p:cNvSpPr>
            <a:spLocks noChangeShapeType="1"/>
          </p:cNvSpPr>
          <p:nvPr/>
        </p:nvSpPr>
        <p:spPr bwMode="auto">
          <a:xfrm>
            <a:off x="4297363" y="5365750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2179" name="Rectangle 67">
            <a:extLst>
              <a:ext uri="{FF2B5EF4-FFF2-40B4-BE49-F238E27FC236}">
                <a16:creationId xmlns:a16="http://schemas.microsoft.com/office/drawing/2014/main" id="{8C36BA4C-31C1-01F8-E628-11B7E17C55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98950" y="4244975"/>
            <a:ext cx="6889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900">
                <a:solidFill>
                  <a:srgbClr val="000000"/>
                </a:solidFill>
                <a:latin typeface="Chicago" charset="0"/>
              </a:rPr>
              <a:t>МОИСЕЙ</a:t>
            </a:r>
            <a:endParaRPr lang="en-US" altLang="en-US" sz="900">
              <a:solidFill>
                <a:srgbClr val="000000"/>
              </a:solidFill>
              <a:latin typeface="Chicago" charset="0"/>
            </a:endParaRPr>
          </a:p>
        </p:txBody>
      </p:sp>
      <p:sp>
        <p:nvSpPr>
          <p:cNvPr id="602180" name="Rectangle 68">
            <a:extLst>
              <a:ext uri="{FF2B5EF4-FFF2-40B4-BE49-F238E27FC236}">
                <a16:creationId xmlns:a16="http://schemas.microsoft.com/office/drawing/2014/main" id="{6BA836B8-45B5-D3B7-B8D5-909CCC5337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8175" y="4657725"/>
            <a:ext cx="534988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900">
                <a:solidFill>
                  <a:srgbClr val="000000"/>
                </a:solidFill>
                <a:latin typeface="Helvetica" pitchFamily="2" charset="0"/>
              </a:rPr>
              <a:t>Синай</a:t>
            </a:r>
            <a:endParaRPr lang="en-US" altLang="en-US" sz="9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602181" name="Rectangle 69">
            <a:extLst>
              <a:ext uri="{FF2B5EF4-FFF2-40B4-BE49-F238E27FC236}">
                <a16:creationId xmlns:a16="http://schemas.microsoft.com/office/drawing/2014/main" id="{0490E204-0DA5-9F3F-B394-8FC35E540E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67213" y="4841875"/>
            <a:ext cx="614362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900">
                <a:solidFill>
                  <a:srgbClr val="000000"/>
                </a:solidFill>
                <a:latin typeface="Helvetica" pitchFamily="2" charset="0"/>
              </a:rPr>
              <a:t>Н</a:t>
            </a:r>
            <a:r>
              <a:rPr lang="en-US" altLang="en-US" sz="900">
                <a:solidFill>
                  <a:srgbClr val="000000"/>
                </a:solidFill>
                <a:latin typeface="Helvetica" pitchFamily="2" charset="0"/>
              </a:rPr>
              <a:t> - </a:t>
            </a:r>
            <a:r>
              <a:rPr lang="ru-RU" altLang="en-US" sz="900">
                <a:solidFill>
                  <a:srgbClr val="000000"/>
                </a:solidFill>
                <a:latin typeface="Helvetica" pitchFamily="2" charset="0"/>
              </a:rPr>
              <a:t>Г</a:t>
            </a:r>
            <a:r>
              <a:rPr lang="en-US" altLang="en-US" sz="900">
                <a:solidFill>
                  <a:srgbClr val="000000"/>
                </a:solidFill>
                <a:latin typeface="Helvetica" pitchFamily="2" charset="0"/>
              </a:rPr>
              <a:t> - </a:t>
            </a:r>
            <a:r>
              <a:rPr lang="ru-RU" altLang="en-US" sz="900">
                <a:solidFill>
                  <a:srgbClr val="000000"/>
                </a:solidFill>
                <a:latin typeface="Helvetica" pitchFamily="2" charset="0"/>
              </a:rPr>
              <a:t>Б</a:t>
            </a:r>
            <a:endParaRPr lang="en-US" altLang="en-US" sz="9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602182" name="Rectangle 70">
            <a:extLst>
              <a:ext uri="{FF2B5EF4-FFF2-40B4-BE49-F238E27FC236}">
                <a16:creationId xmlns:a16="http://schemas.microsoft.com/office/drawing/2014/main" id="{AA9A932D-FBB5-E74A-EA57-7AAC890E19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03700" y="5013325"/>
            <a:ext cx="995363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900">
                <a:solidFill>
                  <a:srgbClr val="000000"/>
                </a:solidFill>
                <a:latin typeface="Helvetica" pitchFamily="2" charset="0"/>
              </a:rPr>
              <a:t>   Кадес Варни</a:t>
            </a:r>
            <a:endParaRPr lang="en-US" altLang="en-US" sz="9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602183" name="Rectangle 71">
            <a:extLst>
              <a:ext uri="{FF2B5EF4-FFF2-40B4-BE49-F238E27FC236}">
                <a16:creationId xmlns:a16="http://schemas.microsoft.com/office/drawing/2014/main" id="{47EDED45-8258-0DC2-1E14-A599B6D67F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59300" y="5197475"/>
            <a:ext cx="3079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en-US" sz="900">
                <a:solidFill>
                  <a:srgbClr val="000000"/>
                </a:solidFill>
                <a:latin typeface="Helvetica" pitchFamily="2" charset="0"/>
              </a:rPr>
              <a:t>40</a:t>
            </a:r>
          </a:p>
        </p:txBody>
      </p:sp>
      <p:sp>
        <p:nvSpPr>
          <p:cNvPr id="602184" name="Rectangle 72">
            <a:extLst>
              <a:ext uri="{FF2B5EF4-FFF2-40B4-BE49-F238E27FC236}">
                <a16:creationId xmlns:a16="http://schemas.microsoft.com/office/drawing/2014/main" id="{7A6D9ADE-ED4D-9B98-7C8C-841EB56FEF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41800" y="5345113"/>
            <a:ext cx="9620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en-US" sz="900">
                <a:solidFill>
                  <a:srgbClr val="000000"/>
                </a:solidFill>
                <a:latin typeface="Helvetica" pitchFamily="2" charset="0"/>
              </a:rPr>
              <a:t>5 </a:t>
            </a:r>
            <a:r>
              <a:rPr lang="ru-RU" altLang="en-US" sz="900">
                <a:solidFill>
                  <a:srgbClr val="000000"/>
                </a:solidFill>
                <a:latin typeface="Helvetica" pitchFamily="2" charset="0"/>
              </a:rPr>
              <a:t>проповедей</a:t>
            </a:r>
            <a:endParaRPr lang="en-US" altLang="en-US" sz="9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602185" name="Line 73">
            <a:extLst>
              <a:ext uri="{FF2B5EF4-FFF2-40B4-BE49-F238E27FC236}">
                <a16:creationId xmlns:a16="http://schemas.microsoft.com/office/drawing/2014/main" id="{5D37E31A-489C-DFC8-1F06-BB43E0BFEEB5}"/>
              </a:ext>
            </a:extLst>
          </p:cNvPr>
          <p:cNvSpPr>
            <a:spLocks noChangeShapeType="1"/>
          </p:cNvSpPr>
          <p:nvPr/>
        </p:nvSpPr>
        <p:spPr bwMode="auto">
          <a:xfrm>
            <a:off x="4278313" y="55435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2186" name="Rectangle 74">
            <a:extLst>
              <a:ext uri="{FF2B5EF4-FFF2-40B4-BE49-F238E27FC236}">
                <a16:creationId xmlns:a16="http://schemas.microsoft.com/office/drawing/2014/main" id="{76F0F3FB-2CEF-E609-98D7-22A46D715F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1663" y="4486275"/>
            <a:ext cx="533400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900">
                <a:solidFill>
                  <a:srgbClr val="000000"/>
                </a:solidFill>
                <a:latin typeface="Helvetica" pitchFamily="2" charset="0"/>
              </a:rPr>
              <a:t>Исход</a:t>
            </a:r>
            <a:endParaRPr lang="en-US" altLang="en-US" sz="9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602187" name="Line 75">
            <a:extLst>
              <a:ext uri="{FF2B5EF4-FFF2-40B4-BE49-F238E27FC236}">
                <a16:creationId xmlns:a16="http://schemas.microsoft.com/office/drawing/2014/main" id="{6AA44A8A-6829-19B2-045B-420B767AD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233863" y="88900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2188" name="Line 76">
            <a:extLst>
              <a:ext uri="{FF2B5EF4-FFF2-40B4-BE49-F238E27FC236}">
                <a16:creationId xmlns:a16="http://schemas.microsoft.com/office/drawing/2014/main" id="{5D6F485A-9403-C6CF-C81C-D68DF1AD6939}"/>
              </a:ext>
            </a:extLst>
          </p:cNvPr>
          <p:cNvSpPr>
            <a:spLocks noChangeShapeType="1"/>
          </p:cNvSpPr>
          <p:nvPr/>
        </p:nvSpPr>
        <p:spPr bwMode="auto">
          <a:xfrm>
            <a:off x="4278313" y="6032500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2189" name="Line 77">
            <a:extLst>
              <a:ext uri="{FF2B5EF4-FFF2-40B4-BE49-F238E27FC236}">
                <a16:creationId xmlns:a16="http://schemas.microsoft.com/office/drawing/2014/main" id="{0B44D740-6EE3-D337-14EC-E770614190FC}"/>
              </a:ext>
            </a:extLst>
          </p:cNvPr>
          <p:cNvSpPr>
            <a:spLocks noChangeShapeType="1"/>
          </p:cNvSpPr>
          <p:nvPr/>
        </p:nvSpPr>
        <p:spPr bwMode="auto">
          <a:xfrm>
            <a:off x="4278313" y="6223000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2190" name="Rectangle 78">
            <a:extLst>
              <a:ext uri="{FF2B5EF4-FFF2-40B4-BE49-F238E27FC236}">
                <a16:creationId xmlns:a16="http://schemas.microsoft.com/office/drawing/2014/main" id="{FE1A3C6A-7FB8-9E71-B27A-C5F8552CB6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1488" y="5635625"/>
            <a:ext cx="7080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900">
                <a:solidFill>
                  <a:srgbClr val="000000"/>
                </a:solidFill>
                <a:latin typeface="Chicago" charset="0"/>
              </a:rPr>
              <a:t>И.НАВИН</a:t>
            </a:r>
            <a:endParaRPr lang="en-US" altLang="en-US" sz="900">
              <a:solidFill>
                <a:srgbClr val="000000"/>
              </a:solidFill>
              <a:latin typeface="Chicago" charset="0"/>
            </a:endParaRPr>
          </a:p>
        </p:txBody>
      </p:sp>
      <p:sp>
        <p:nvSpPr>
          <p:cNvPr id="602191" name="Rectangle 79">
            <a:extLst>
              <a:ext uri="{FF2B5EF4-FFF2-40B4-BE49-F238E27FC236}">
                <a16:creationId xmlns:a16="http://schemas.microsoft.com/office/drawing/2014/main" id="{26013942-638C-D22D-032B-5C8B651311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52913" y="5840413"/>
            <a:ext cx="9302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900">
                <a:solidFill>
                  <a:srgbClr val="000000"/>
                </a:solidFill>
                <a:latin typeface="Helvetica" pitchFamily="2" charset="0"/>
              </a:rPr>
              <a:t>Иерихон/ Гай</a:t>
            </a:r>
            <a:endParaRPr lang="en-US" altLang="en-US" sz="9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602192" name="Rectangle 80">
            <a:extLst>
              <a:ext uri="{FF2B5EF4-FFF2-40B4-BE49-F238E27FC236}">
                <a16:creationId xmlns:a16="http://schemas.microsoft.com/office/drawing/2014/main" id="{B0653E78-B5E7-C35B-9BA4-E501B93D34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70363" y="6042025"/>
            <a:ext cx="1104900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900">
                <a:solidFill>
                  <a:srgbClr val="000000"/>
                </a:solidFill>
                <a:latin typeface="Helvetica" pitchFamily="2" charset="0"/>
              </a:rPr>
              <a:t>Земля </a:t>
            </a:r>
            <a:r>
              <a:rPr lang="ru-RU" altLang="en-US" sz="800">
                <a:solidFill>
                  <a:srgbClr val="000000"/>
                </a:solidFill>
                <a:latin typeface="Helvetica" pitchFamily="2" charset="0"/>
              </a:rPr>
              <a:t>разделена</a:t>
            </a:r>
            <a:endParaRPr lang="en-US" altLang="en-US" sz="8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602193" name="Freeform 81">
            <a:extLst>
              <a:ext uri="{FF2B5EF4-FFF2-40B4-BE49-F238E27FC236}">
                <a16:creationId xmlns:a16="http://schemas.microsoft.com/office/drawing/2014/main" id="{E8E0F4E5-B2D3-6284-2462-1D3F7A5C1D5C}"/>
              </a:ext>
            </a:extLst>
          </p:cNvPr>
          <p:cNvSpPr>
            <a:spLocks/>
          </p:cNvSpPr>
          <p:nvPr/>
        </p:nvSpPr>
        <p:spPr bwMode="auto">
          <a:xfrm>
            <a:off x="7326313" y="3429000"/>
            <a:ext cx="204787" cy="65088"/>
          </a:xfrm>
          <a:custGeom>
            <a:avLst/>
            <a:gdLst>
              <a:gd name="T0" fmla="*/ 128 w 129"/>
              <a:gd name="T1" fmla="*/ 40 h 41"/>
              <a:gd name="T2" fmla="*/ 0 w 129"/>
              <a:gd name="T3" fmla="*/ 40 h 41"/>
              <a:gd name="T4" fmla="*/ 0 w 129"/>
              <a:gd name="T5" fmla="*/ 0 h 41"/>
              <a:gd name="T6" fmla="*/ 128 w 129"/>
              <a:gd name="T7" fmla="*/ 40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1">
                <a:moveTo>
                  <a:pt x="128" y="40"/>
                </a:moveTo>
                <a:lnTo>
                  <a:pt x="0" y="40"/>
                </a:lnTo>
                <a:lnTo>
                  <a:pt x="0" y="0"/>
                </a:lnTo>
                <a:lnTo>
                  <a:pt x="128" y="40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2194" name="Freeform 82">
            <a:extLst>
              <a:ext uri="{FF2B5EF4-FFF2-40B4-BE49-F238E27FC236}">
                <a16:creationId xmlns:a16="http://schemas.microsoft.com/office/drawing/2014/main" id="{5224ACBA-B684-06B5-0C09-16EB315E1D01}"/>
              </a:ext>
            </a:extLst>
          </p:cNvPr>
          <p:cNvSpPr>
            <a:spLocks/>
          </p:cNvSpPr>
          <p:nvPr/>
        </p:nvSpPr>
        <p:spPr bwMode="auto">
          <a:xfrm>
            <a:off x="7351713" y="139700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2195" name="Freeform 83">
            <a:extLst>
              <a:ext uri="{FF2B5EF4-FFF2-40B4-BE49-F238E27FC236}">
                <a16:creationId xmlns:a16="http://schemas.microsoft.com/office/drawing/2014/main" id="{B0B19044-7B6B-8AAB-891F-FBA5BAFCA038}"/>
              </a:ext>
            </a:extLst>
          </p:cNvPr>
          <p:cNvSpPr>
            <a:spLocks/>
          </p:cNvSpPr>
          <p:nvPr/>
        </p:nvSpPr>
        <p:spPr bwMode="auto">
          <a:xfrm>
            <a:off x="7326313" y="341630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2196" name="AutoShape 84">
            <a:extLst>
              <a:ext uri="{FF2B5EF4-FFF2-40B4-BE49-F238E27FC236}">
                <a16:creationId xmlns:a16="http://schemas.microsoft.com/office/drawing/2014/main" id="{31E46428-1BD1-909C-F9FC-165559A1E0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97650" y="3235325"/>
            <a:ext cx="730250" cy="4206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2197" name="Freeform 85">
            <a:extLst>
              <a:ext uri="{FF2B5EF4-FFF2-40B4-BE49-F238E27FC236}">
                <a16:creationId xmlns:a16="http://schemas.microsoft.com/office/drawing/2014/main" id="{A7984E95-7169-CF8E-2C19-CB6A0B3ADE3B}"/>
              </a:ext>
            </a:extLst>
          </p:cNvPr>
          <p:cNvSpPr>
            <a:spLocks/>
          </p:cNvSpPr>
          <p:nvPr/>
        </p:nvSpPr>
        <p:spPr bwMode="auto">
          <a:xfrm>
            <a:off x="7339013" y="717550"/>
            <a:ext cx="204787" cy="65088"/>
          </a:xfrm>
          <a:custGeom>
            <a:avLst/>
            <a:gdLst>
              <a:gd name="T0" fmla="*/ 128 w 129"/>
              <a:gd name="T1" fmla="*/ 40 h 41"/>
              <a:gd name="T2" fmla="*/ 0 w 129"/>
              <a:gd name="T3" fmla="*/ 40 h 41"/>
              <a:gd name="T4" fmla="*/ 0 w 129"/>
              <a:gd name="T5" fmla="*/ 0 h 41"/>
              <a:gd name="T6" fmla="*/ 128 w 129"/>
              <a:gd name="T7" fmla="*/ 40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1">
                <a:moveTo>
                  <a:pt x="128" y="40"/>
                </a:moveTo>
                <a:lnTo>
                  <a:pt x="0" y="40"/>
                </a:lnTo>
                <a:lnTo>
                  <a:pt x="0" y="0"/>
                </a:lnTo>
                <a:lnTo>
                  <a:pt x="128" y="40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2198" name="Freeform 86">
            <a:extLst>
              <a:ext uri="{FF2B5EF4-FFF2-40B4-BE49-F238E27FC236}">
                <a16:creationId xmlns:a16="http://schemas.microsoft.com/office/drawing/2014/main" id="{75DE3E79-29B0-F4E1-6452-0E5E749C931E}"/>
              </a:ext>
            </a:extLst>
          </p:cNvPr>
          <p:cNvSpPr>
            <a:spLocks/>
          </p:cNvSpPr>
          <p:nvPr/>
        </p:nvSpPr>
        <p:spPr bwMode="auto">
          <a:xfrm>
            <a:off x="7326313" y="717550"/>
            <a:ext cx="217487" cy="77788"/>
          </a:xfrm>
          <a:custGeom>
            <a:avLst/>
            <a:gdLst>
              <a:gd name="T0" fmla="*/ 136 w 137"/>
              <a:gd name="T1" fmla="*/ 48 h 49"/>
              <a:gd name="T2" fmla="*/ 0 w 137"/>
              <a:gd name="T3" fmla="*/ 48 h 49"/>
              <a:gd name="T4" fmla="*/ 0 w 137"/>
              <a:gd name="T5" fmla="*/ 0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37" h="49">
                <a:moveTo>
                  <a:pt x="136" y="48"/>
                </a:moveTo>
                <a:lnTo>
                  <a:pt x="0" y="48"/>
                </a:lnTo>
                <a:lnTo>
                  <a:pt x="0" y="0"/>
                </a:lnTo>
              </a:path>
            </a:pathLst>
          </a:custGeom>
          <a:noFill/>
          <a:ln w="25400" cap="rnd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2199" name="Rectangle 87">
            <a:extLst>
              <a:ext uri="{FF2B5EF4-FFF2-40B4-BE49-F238E27FC236}">
                <a16:creationId xmlns:a16="http://schemas.microsoft.com/office/drawing/2014/main" id="{A5A74A91-6BD7-12D4-73B5-17A8020CC0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70700" y="981075"/>
            <a:ext cx="352425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en-US" sz="800">
                <a:solidFill>
                  <a:srgbClr val="000000"/>
                </a:solidFill>
                <a:latin typeface="Helvetica" pitchFamily="2" charset="0"/>
              </a:rPr>
              <a:t>350</a:t>
            </a:r>
          </a:p>
        </p:txBody>
      </p:sp>
      <p:sp>
        <p:nvSpPr>
          <p:cNvPr id="602200" name="Freeform 88">
            <a:extLst>
              <a:ext uri="{FF2B5EF4-FFF2-40B4-BE49-F238E27FC236}">
                <a16:creationId xmlns:a16="http://schemas.microsoft.com/office/drawing/2014/main" id="{423EEE0C-45A3-800D-3490-32EEAD178594}"/>
              </a:ext>
            </a:extLst>
          </p:cNvPr>
          <p:cNvSpPr>
            <a:spLocks/>
          </p:cNvSpPr>
          <p:nvPr/>
        </p:nvSpPr>
        <p:spPr bwMode="auto">
          <a:xfrm>
            <a:off x="7339013" y="70485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2201" name="AutoShape 89">
            <a:extLst>
              <a:ext uri="{FF2B5EF4-FFF2-40B4-BE49-F238E27FC236}">
                <a16:creationId xmlns:a16="http://schemas.microsoft.com/office/drawing/2014/main" id="{9497E2A6-FB2E-65DC-6598-01FEAF0DD1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97650" y="577850"/>
            <a:ext cx="730250" cy="244475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2202" name="Rectangle 90">
            <a:extLst>
              <a:ext uri="{FF2B5EF4-FFF2-40B4-BE49-F238E27FC236}">
                <a16:creationId xmlns:a16="http://schemas.microsoft.com/office/drawing/2014/main" id="{31CB0A51-F327-8A53-91F4-ECED6F2D00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96063" y="735013"/>
            <a:ext cx="952500" cy="43338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2203" name="AutoShape 91">
            <a:extLst>
              <a:ext uri="{FF2B5EF4-FFF2-40B4-BE49-F238E27FC236}">
                <a16:creationId xmlns:a16="http://schemas.microsoft.com/office/drawing/2014/main" id="{FA3C4114-0456-EE54-7ACE-F064A4DA59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16700" y="603250"/>
            <a:ext cx="692150" cy="24447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2204" name="AutoShape 92">
            <a:extLst>
              <a:ext uri="{FF2B5EF4-FFF2-40B4-BE49-F238E27FC236}">
                <a16:creationId xmlns:a16="http://schemas.microsoft.com/office/drawing/2014/main" id="{6C5DCDD5-54B1-1B4D-6AD6-C210D79163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88125" y="1279525"/>
            <a:ext cx="744538" cy="282575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2205" name="Rectangle 93">
            <a:extLst>
              <a:ext uri="{FF2B5EF4-FFF2-40B4-BE49-F238E27FC236}">
                <a16:creationId xmlns:a16="http://schemas.microsoft.com/office/drawing/2014/main" id="{F61EC833-B32B-707F-BB73-735B9EEF18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86538" y="1443038"/>
            <a:ext cx="971550" cy="16716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2206" name="AutoShape 94">
            <a:extLst>
              <a:ext uri="{FF2B5EF4-FFF2-40B4-BE49-F238E27FC236}">
                <a16:creationId xmlns:a16="http://schemas.microsoft.com/office/drawing/2014/main" id="{F373194E-43AE-0BAC-0AEF-6189B34813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07175" y="1311275"/>
            <a:ext cx="706438" cy="106362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2207" name="Rectangle 95">
            <a:extLst>
              <a:ext uri="{FF2B5EF4-FFF2-40B4-BE49-F238E27FC236}">
                <a16:creationId xmlns:a16="http://schemas.microsoft.com/office/drawing/2014/main" id="{E6209627-D495-B753-9D4F-77CEC03852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96063" y="3414713"/>
            <a:ext cx="969962" cy="906462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2208" name="AutoShape 96">
            <a:extLst>
              <a:ext uri="{FF2B5EF4-FFF2-40B4-BE49-F238E27FC236}">
                <a16:creationId xmlns:a16="http://schemas.microsoft.com/office/drawing/2014/main" id="{02FE8A7F-CA4E-8C8A-5479-008E9ED7BE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16700" y="3267075"/>
            <a:ext cx="698500" cy="70643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2209" name="Rectangle 97">
            <a:extLst>
              <a:ext uri="{FF2B5EF4-FFF2-40B4-BE49-F238E27FC236}">
                <a16:creationId xmlns:a16="http://schemas.microsoft.com/office/drawing/2014/main" id="{B9965CD9-C157-F337-B99A-586F6F7F01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62813" y="1219200"/>
            <a:ext cx="944562" cy="2413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en-US" sz="1000">
                <a:solidFill>
                  <a:srgbClr val="FFFF00"/>
                </a:solidFill>
                <a:latin typeface="Times" panose="020F07020304040A0204" pitchFamily="34" charset="0"/>
              </a:rPr>
              <a:t>(1000 </a:t>
            </a:r>
            <a:r>
              <a:rPr lang="ru-RU" altLang="en-US" sz="1000">
                <a:solidFill>
                  <a:srgbClr val="FFFF00"/>
                </a:solidFill>
                <a:latin typeface="Times" panose="020F07020304040A0204" pitchFamily="34" charset="0"/>
              </a:rPr>
              <a:t>до Р.Х</a:t>
            </a:r>
            <a:r>
              <a:rPr lang="en-US" altLang="en-US" sz="1000">
                <a:solidFill>
                  <a:srgbClr val="FFFF00"/>
                </a:solidFill>
                <a:latin typeface="Times" panose="020F07020304040A0204" pitchFamily="34" charset="0"/>
              </a:rPr>
              <a:t>.)</a:t>
            </a:r>
          </a:p>
        </p:txBody>
      </p:sp>
      <p:sp>
        <p:nvSpPr>
          <p:cNvPr id="602210" name="Line 98">
            <a:extLst>
              <a:ext uri="{FF2B5EF4-FFF2-40B4-BE49-F238E27FC236}">
                <a16:creationId xmlns:a16="http://schemas.microsoft.com/office/drawing/2014/main" id="{4A02A903-313A-8F1D-EBB6-DFBA1DC7874B}"/>
              </a:ext>
            </a:extLst>
          </p:cNvPr>
          <p:cNvSpPr>
            <a:spLocks noChangeShapeType="1"/>
          </p:cNvSpPr>
          <p:nvPr/>
        </p:nvSpPr>
        <p:spPr bwMode="auto">
          <a:xfrm>
            <a:off x="6634163" y="93980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2211" name="Line 99">
            <a:extLst>
              <a:ext uri="{FF2B5EF4-FFF2-40B4-BE49-F238E27FC236}">
                <a16:creationId xmlns:a16="http://schemas.microsoft.com/office/drawing/2014/main" id="{7ECFB8D7-4EFE-02EB-3828-E4A9F6A642AB}"/>
              </a:ext>
            </a:extLst>
          </p:cNvPr>
          <p:cNvSpPr>
            <a:spLocks noChangeShapeType="1"/>
          </p:cNvSpPr>
          <p:nvPr/>
        </p:nvSpPr>
        <p:spPr bwMode="auto">
          <a:xfrm>
            <a:off x="6627813" y="11112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2212" name="Rectangle 100">
            <a:extLst>
              <a:ext uri="{FF2B5EF4-FFF2-40B4-BE49-F238E27FC236}">
                <a16:creationId xmlns:a16="http://schemas.microsoft.com/office/drawing/2014/main" id="{3D5C08CD-D290-302F-B033-93E59CD916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45300" y="930275"/>
            <a:ext cx="390525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en-US" sz="1000">
                <a:solidFill>
                  <a:srgbClr val="000000"/>
                </a:solidFill>
                <a:latin typeface="Helvetica" pitchFamily="2" charset="0"/>
              </a:rPr>
              <a:t>350</a:t>
            </a:r>
          </a:p>
        </p:txBody>
      </p:sp>
      <p:sp>
        <p:nvSpPr>
          <p:cNvPr id="602213" name="Rectangle 101">
            <a:extLst>
              <a:ext uri="{FF2B5EF4-FFF2-40B4-BE49-F238E27FC236}">
                <a16:creationId xmlns:a16="http://schemas.microsoft.com/office/drawing/2014/main" id="{34EF9BFE-B23A-96D1-73CE-38E4CA9E1E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43700" y="762000"/>
            <a:ext cx="579438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1000">
                <a:solidFill>
                  <a:srgbClr val="000000"/>
                </a:solidFill>
                <a:latin typeface="Helvetica" pitchFamily="2" charset="0"/>
              </a:rPr>
              <a:t>Судьи</a:t>
            </a:r>
            <a:endParaRPr lang="en-US" altLang="en-US" sz="10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602214" name="Rectangle 102">
            <a:extLst>
              <a:ext uri="{FF2B5EF4-FFF2-40B4-BE49-F238E27FC236}">
                <a16:creationId xmlns:a16="http://schemas.microsoft.com/office/drawing/2014/main" id="{7E44B213-8569-2DF5-B119-FE5B28E639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73838" y="558800"/>
            <a:ext cx="7461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900">
                <a:solidFill>
                  <a:srgbClr val="000000"/>
                </a:solidFill>
                <a:latin typeface="Chicago" charset="0"/>
              </a:rPr>
              <a:t>АНАРХИЯ</a:t>
            </a:r>
            <a:endParaRPr lang="en-US" altLang="en-US" sz="900">
              <a:solidFill>
                <a:srgbClr val="000000"/>
              </a:solidFill>
              <a:latin typeface="Chicago" charset="0"/>
            </a:endParaRPr>
          </a:p>
        </p:txBody>
      </p:sp>
      <p:sp>
        <p:nvSpPr>
          <p:cNvPr id="602215" name="Line 103">
            <a:extLst>
              <a:ext uri="{FF2B5EF4-FFF2-40B4-BE49-F238E27FC236}">
                <a16:creationId xmlns:a16="http://schemas.microsoft.com/office/drawing/2014/main" id="{CBF6E24C-A25A-B69B-296F-47D009FBEE2A}"/>
              </a:ext>
            </a:extLst>
          </p:cNvPr>
          <p:cNvSpPr>
            <a:spLocks noChangeShapeType="1"/>
          </p:cNvSpPr>
          <p:nvPr/>
        </p:nvSpPr>
        <p:spPr bwMode="auto">
          <a:xfrm>
            <a:off x="6627813" y="1784350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2216" name="Line 104">
            <a:extLst>
              <a:ext uri="{FF2B5EF4-FFF2-40B4-BE49-F238E27FC236}">
                <a16:creationId xmlns:a16="http://schemas.microsoft.com/office/drawing/2014/main" id="{5834EB39-A569-F3B9-BF99-5A016E032A44}"/>
              </a:ext>
            </a:extLst>
          </p:cNvPr>
          <p:cNvSpPr>
            <a:spLocks noChangeShapeType="1"/>
          </p:cNvSpPr>
          <p:nvPr/>
        </p:nvSpPr>
        <p:spPr bwMode="auto">
          <a:xfrm>
            <a:off x="6615113" y="2482850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2217" name="Line 105">
            <a:extLst>
              <a:ext uri="{FF2B5EF4-FFF2-40B4-BE49-F238E27FC236}">
                <a16:creationId xmlns:a16="http://schemas.microsoft.com/office/drawing/2014/main" id="{D5F7196D-C38E-84E2-E52A-7255408A2984}"/>
              </a:ext>
            </a:extLst>
          </p:cNvPr>
          <p:cNvSpPr>
            <a:spLocks noChangeShapeType="1"/>
          </p:cNvSpPr>
          <p:nvPr/>
        </p:nvSpPr>
        <p:spPr bwMode="auto">
          <a:xfrm>
            <a:off x="6615113" y="2660650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2218" name="Rectangle 106">
            <a:extLst>
              <a:ext uri="{FF2B5EF4-FFF2-40B4-BE49-F238E27FC236}">
                <a16:creationId xmlns:a16="http://schemas.microsoft.com/office/drawing/2014/main" id="{57B86A11-B7E9-E245-97EA-622E6DEE14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94475" y="1589088"/>
            <a:ext cx="966788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9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pitchFamily="2" charset="0"/>
              </a:rPr>
              <a:t>РАЗДЕЛЕНИЕ</a:t>
            </a:r>
            <a:endParaRPr lang="en-US" altLang="en-US" sz="90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elvetica" pitchFamily="2" charset="0"/>
            </a:endParaRPr>
          </a:p>
        </p:txBody>
      </p:sp>
      <p:sp>
        <p:nvSpPr>
          <p:cNvPr id="602219" name="Rectangle 107">
            <a:extLst>
              <a:ext uri="{FF2B5EF4-FFF2-40B4-BE49-F238E27FC236}">
                <a16:creationId xmlns:a16="http://schemas.microsoft.com/office/drawing/2014/main" id="{BD28B40C-15BF-796D-100A-AB04D95B5D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19863" y="1978025"/>
            <a:ext cx="677862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7EC1A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ru-RU" altLang="en-US" sz="800">
                <a:solidFill>
                  <a:srgbClr val="000000"/>
                </a:solidFill>
                <a:latin typeface="Helvetica" pitchFamily="2" charset="0"/>
              </a:rPr>
              <a:t>Израиль</a:t>
            </a:r>
            <a:endParaRPr lang="en-US" altLang="en-US" sz="8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602220" name="Rectangle 108">
            <a:extLst>
              <a:ext uri="{FF2B5EF4-FFF2-40B4-BE49-F238E27FC236}">
                <a16:creationId xmlns:a16="http://schemas.microsoft.com/office/drawing/2014/main" id="{602ABA22-0D46-56F6-10E5-B39C3A4BED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0200" y="2143125"/>
            <a:ext cx="752475" cy="211138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en-US" sz="800">
                <a:solidFill>
                  <a:srgbClr val="000000"/>
                </a:solidFill>
                <a:latin typeface="Helvetica" pitchFamily="2" charset="0"/>
              </a:rPr>
              <a:t>10              2</a:t>
            </a:r>
          </a:p>
        </p:txBody>
      </p:sp>
      <p:sp>
        <p:nvSpPr>
          <p:cNvPr id="602221" name="Rectangle 109">
            <a:extLst>
              <a:ext uri="{FF2B5EF4-FFF2-40B4-BE49-F238E27FC236}">
                <a16:creationId xmlns:a16="http://schemas.microsoft.com/office/drawing/2014/main" id="{3F643E06-7B35-6D96-80AF-D14141F29D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97650" y="2498725"/>
            <a:ext cx="903288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en-US" sz="800">
                <a:solidFill>
                  <a:srgbClr val="000000"/>
                </a:solidFill>
                <a:latin typeface="Helvetica" pitchFamily="2" charset="0"/>
              </a:rPr>
              <a:t> 20-</a:t>
            </a:r>
            <a:r>
              <a:rPr lang="ru-RU" altLang="en-US" sz="800">
                <a:solidFill>
                  <a:srgbClr val="000000"/>
                </a:solidFill>
                <a:latin typeface="Helvetica" pitchFamily="2" charset="0"/>
              </a:rPr>
              <a:t>И</a:t>
            </a:r>
            <a:r>
              <a:rPr lang="en-US" altLang="en-US" sz="800">
                <a:solidFill>
                  <a:srgbClr val="000000"/>
                </a:solidFill>
                <a:latin typeface="Helvetica" pitchFamily="2" charset="0"/>
              </a:rPr>
              <a:t>         20-</a:t>
            </a:r>
            <a:r>
              <a:rPr lang="ru-RU" altLang="en-US" sz="800">
                <a:solidFill>
                  <a:srgbClr val="000000"/>
                </a:solidFill>
                <a:latin typeface="Helvetica" pitchFamily="2" charset="0"/>
              </a:rPr>
              <a:t>Р</a:t>
            </a:r>
            <a:endParaRPr lang="en-US" altLang="en-US" sz="8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602222" name="Rectangle 110">
            <a:extLst>
              <a:ext uri="{FF2B5EF4-FFF2-40B4-BE49-F238E27FC236}">
                <a16:creationId xmlns:a16="http://schemas.microsoft.com/office/drawing/2014/main" id="{71BC4383-31CA-6040-C333-B6F4AB2FC3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15113" y="2689225"/>
            <a:ext cx="866775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en-US" sz="800">
                <a:solidFill>
                  <a:srgbClr val="000000"/>
                </a:solidFill>
                <a:latin typeface="Helvetica" pitchFamily="2" charset="0"/>
              </a:rPr>
              <a:t> 200           350</a:t>
            </a:r>
          </a:p>
        </p:txBody>
      </p:sp>
      <p:sp>
        <p:nvSpPr>
          <p:cNvPr id="602223" name="Rectangle 111">
            <a:extLst>
              <a:ext uri="{FF2B5EF4-FFF2-40B4-BE49-F238E27FC236}">
                <a16:creationId xmlns:a16="http://schemas.microsoft.com/office/drawing/2014/main" id="{4CB3DA43-48D6-A7E5-C09D-734FB00868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80175" y="2854325"/>
            <a:ext cx="1104900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700">
                <a:solidFill>
                  <a:srgbClr val="000000"/>
                </a:solidFill>
                <a:latin typeface="Helvetica" pitchFamily="2" charset="0"/>
              </a:rPr>
              <a:t>   Ассирия</a:t>
            </a:r>
            <a:r>
              <a:rPr lang="ru-RU" altLang="en-US" sz="800">
                <a:solidFill>
                  <a:srgbClr val="000000"/>
                </a:solidFill>
                <a:latin typeface="Helvetica" pitchFamily="2" charset="0"/>
              </a:rPr>
              <a:t>   </a:t>
            </a:r>
            <a:r>
              <a:rPr lang="ru-RU" altLang="en-US" sz="700">
                <a:solidFill>
                  <a:srgbClr val="000000"/>
                </a:solidFill>
                <a:latin typeface="Helvetica" pitchFamily="2" charset="0"/>
              </a:rPr>
              <a:t>Вавилон</a:t>
            </a:r>
            <a:endParaRPr lang="en-US" altLang="en-US" sz="7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602224" name="Line 112">
            <a:extLst>
              <a:ext uri="{FF2B5EF4-FFF2-40B4-BE49-F238E27FC236}">
                <a16:creationId xmlns:a16="http://schemas.microsoft.com/office/drawing/2014/main" id="{B69E64FB-6125-394B-378A-15E719DB6AD1}"/>
              </a:ext>
            </a:extLst>
          </p:cNvPr>
          <p:cNvSpPr>
            <a:spLocks noChangeShapeType="1"/>
          </p:cNvSpPr>
          <p:nvPr/>
        </p:nvSpPr>
        <p:spPr bwMode="auto">
          <a:xfrm>
            <a:off x="6627813" y="2838450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2225" name="Rectangle 113">
            <a:extLst>
              <a:ext uri="{FF2B5EF4-FFF2-40B4-BE49-F238E27FC236}">
                <a16:creationId xmlns:a16="http://schemas.microsoft.com/office/drawing/2014/main" id="{B54A0F9B-4874-DC2F-D037-18A0418598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18288" y="1800225"/>
            <a:ext cx="839787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800">
                <a:solidFill>
                  <a:srgbClr val="000000"/>
                </a:solidFill>
                <a:latin typeface="Helvetica" pitchFamily="2" charset="0"/>
              </a:rPr>
              <a:t>Север       Юг</a:t>
            </a:r>
            <a:endParaRPr lang="en-US" altLang="en-US" sz="8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602226" name="Line 114">
            <a:extLst>
              <a:ext uri="{FF2B5EF4-FFF2-40B4-BE49-F238E27FC236}">
                <a16:creationId xmlns:a16="http://schemas.microsoft.com/office/drawing/2014/main" id="{9096968D-5747-7942-92F6-B4A44F3C1A6F}"/>
              </a:ext>
            </a:extLst>
          </p:cNvPr>
          <p:cNvSpPr>
            <a:spLocks noChangeShapeType="1"/>
          </p:cNvSpPr>
          <p:nvPr/>
        </p:nvSpPr>
        <p:spPr bwMode="auto">
          <a:xfrm>
            <a:off x="6621463" y="3016250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2227" name="Line 115">
            <a:extLst>
              <a:ext uri="{FF2B5EF4-FFF2-40B4-BE49-F238E27FC236}">
                <a16:creationId xmlns:a16="http://schemas.microsoft.com/office/drawing/2014/main" id="{2CF7E6DE-87DB-C108-72B3-4E677D19AF59}"/>
              </a:ext>
            </a:extLst>
          </p:cNvPr>
          <p:cNvSpPr>
            <a:spLocks noChangeShapeType="1"/>
          </p:cNvSpPr>
          <p:nvPr/>
        </p:nvSpPr>
        <p:spPr bwMode="auto">
          <a:xfrm>
            <a:off x="7059613" y="1866900"/>
            <a:ext cx="0" cy="1181100"/>
          </a:xfrm>
          <a:prstGeom prst="line">
            <a:avLst/>
          </a:prstGeom>
          <a:noFill/>
          <a:ln w="508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2228" name="Rectangle 116">
            <a:extLst>
              <a:ext uri="{FF2B5EF4-FFF2-40B4-BE49-F238E27FC236}">
                <a16:creationId xmlns:a16="http://schemas.microsoft.com/office/drawing/2014/main" id="{EDE79D54-DC13-D0AB-F4C3-26C7E2557C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88125" y="2308225"/>
            <a:ext cx="769938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8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pitchFamily="2" charset="0"/>
              </a:rPr>
              <a:t>   ПРОРОКИ</a:t>
            </a:r>
            <a:endParaRPr lang="en-US" altLang="en-US" sz="80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elvetica" pitchFamily="2" charset="0"/>
            </a:endParaRPr>
          </a:p>
        </p:txBody>
      </p:sp>
      <p:sp>
        <p:nvSpPr>
          <p:cNvPr id="602229" name="Line 117">
            <a:extLst>
              <a:ext uri="{FF2B5EF4-FFF2-40B4-BE49-F238E27FC236}">
                <a16:creationId xmlns:a16="http://schemas.microsoft.com/office/drawing/2014/main" id="{8F19A497-81F8-5419-144C-AC3F349A64EC}"/>
              </a:ext>
            </a:extLst>
          </p:cNvPr>
          <p:cNvSpPr>
            <a:spLocks noChangeShapeType="1"/>
          </p:cNvSpPr>
          <p:nvPr/>
        </p:nvSpPr>
        <p:spPr bwMode="auto">
          <a:xfrm>
            <a:off x="6735763" y="1625600"/>
            <a:ext cx="736600" cy="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2230" name="Rectangle 118">
            <a:extLst>
              <a:ext uri="{FF2B5EF4-FFF2-40B4-BE49-F238E27FC236}">
                <a16:creationId xmlns:a16="http://schemas.microsoft.com/office/drawing/2014/main" id="{4BD98EFE-F013-FF21-6D22-1750BF87EB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48463" y="1441450"/>
            <a:ext cx="630237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900">
                <a:solidFill>
                  <a:srgbClr val="000000"/>
                </a:solidFill>
                <a:latin typeface="Helvetica" pitchFamily="2" charset="0"/>
              </a:rPr>
              <a:t>С</a:t>
            </a:r>
            <a:r>
              <a:rPr lang="en-US" altLang="en-US" sz="900">
                <a:solidFill>
                  <a:srgbClr val="000000"/>
                </a:solidFill>
                <a:latin typeface="Helvetica" pitchFamily="2" charset="0"/>
              </a:rPr>
              <a:t> - </a:t>
            </a:r>
            <a:r>
              <a:rPr lang="ru-RU" altLang="en-US" sz="900">
                <a:solidFill>
                  <a:srgbClr val="000000"/>
                </a:solidFill>
                <a:latin typeface="Helvetica" pitchFamily="2" charset="0"/>
              </a:rPr>
              <a:t>Д</a:t>
            </a:r>
            <a:r>
              <a:rPr lang="en-US" altLang="en-US" sz="900">
                <a:solidFill>
                  <a:srgbClr val="000000"/>
                </a:solidFill>
                <a:latin typeface="Helvetica" pitchFamily="2" charset="0"/>
              </a:rPr>
              <a:t> - </a:t>
            </a:r>
            <a:r>
              <a:rPr lang="ru-RU" altLang="en-US" sz="900">
                <a:solidFill>
                  <a:srgbClr val="000000"/>
                </a:solidFill>
                <a:latin typeface="Helvetica" pitchFamily="2" charset="0"/>
              </a:rPr>
              <a:t>С</a:t>
            </a:r>
            <a:endParaRPr lang="en-US" altLang="en-US" sz="9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602231" name="Line 119">
            <a:extLst>
              <a:ext uri="{FF2B5EF4-FFF2-40B4-BE49-F238E27FC236}">
                <a16:creationId xmlns:a16="http://schemas.microsoft.com/office/drawing/2014/main" id="{2773E6BA-82C2-83D9-C5FE-306AB17ABB79}"/>
              </a:ext>
            </a:extLst>
          </p:cNvPr>
          <p:cNvSpPr>
            <a:spLocks noChangeShapeType="1"/>
          </p:cNvSpPr>
          <p:nvPr/>
        </p:nvSpPr>
        <p:spPr bwMode="auto">
          <a:xfrm>
            <a:off x="6621463" y="2139950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2232" name="Line 120">
            <a:extLst>
              <a:ext uri="{FF2B5EF4-FFF2-40B4-BE49-F238E27FC236}">
                <a16:creationId xmlns:a16="http://schemas.microsoft.com/office/drawing/2014/main" id="{8B776642-7E8F-C52E-7B59-77CDC30ECFB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27813" y="2305050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2233" name="Line 121">
            <a:extLst>
              <a:ext uri="{FF2B5EF4-FFF2-40B4-BE49-F238E27FC236}">
                <a16:creationId xmlns:a16="http://schemas.microsoft.com/office/drawing/2014/main" id="{9B06AFD6-0D09-59BF-088A-C27D7D1D054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27813" y="1962150"/>
            <a:ext cx="873125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2234" name="Rectangle 122">
            <a:extLst>
              <a:ext uri="{FF2B5EF4-FFF2-40B4-BE49-F238E27FC236}">
                <a16:creationId xmlns:a16="http://schemas.microsoft.com/office/drawing/2014/main" id="{D4057543-E744-AB21-3D2F-493CB663D2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80188" y="1263650"/>
            <a:ext cx="836612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ru-RU" altLang="en-US" sz="900">
                <a:solidFill>
                  <a:srgbClr val="000000"/>
                </a:solidFill>
                <a:latin typeface="Chicago" charset="0"/>
              </a:rPr>
              <a:t>ЦАРСТВО</a:t>
            </a:r>
            <a:endParaRPr lang="en-US" altLang="en-US" sz="900">
              <a:solidFill>
                <a:srgbClr val="000000"/>
              </a:solidFill>
              <a:latin typeface="Chicago" charset="0"/>
            </a:endParaRPr>
          </a:p>
        </p:txBody>
      </p:sp>
      <p:sp>
        <p:nvSpPr>
          <p:cNvPr id="602235" name="Rectangle 123">
            <a:extLst>
              <a:ext uri="{FF2B5EF4-FFF2-40B4-BE49-F238E27FC236}">
                <a16:creationId xmlns:a16="http://schemas.microsoft.com/office/drawing/2014/main" id="{24D5CD6D-04CB-CC12-F5F5-7ADBEBC178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08813" y="1978025"/>
            <a:ext cx="569912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7EC1A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altLang="en-US" sz="800">
                <a:solidFill>
                  <a:srgbClr val="000000"/>
                </a:solidFill>
                <a:latin typeface="Helvetica" pitchFamily="2" charset="0"/>
              </a:rPr>
              <a:t>  </a:t>
            </a:r>
            <a:r>
              <a:rPr lang="ru-RU" altLang="en-US" sz="800">
                <a:solidFill>
                  <a:srgbClr val="000000"/>
                </a:solidFill>
                <a:latin typeface="Helvetica" pitchFamily="2" charset="0"/>
              </a:rPr>
              <a:t>Иудея</a:t>
            </a:r>
            <a:endParaRPr lang="en-US" altLang="en-US" sz="8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602236" name="Line 124">
            <a:extLst>
              <a:ext uri="{FF2B5EF4-FFF2-40B4-BE49-F238E27FC236}">
                <a16:creationId xmlns:a16="http://schemas.microsoft.com/office/drawing/2014/main" id="{D2E3A63A-75BE-0C66-FBD7-D1240E86E61F}"/>
              </a:ext>
            </a:extLst>
          </p:cNvPr>
          <p:cNvSpPr>
            <a:spLocks noChangeShapeType="1"/>
          </p:cNvSpPr>
          <p:nvPr/>
        </p:nvSpPr>
        <p:spPr bwMode="auto">
          <a:xfrm>
            <a:off x="7046913" y="1797050"/>
            <a:ext cx="19050" cy="520700"/>
          </a:xfrm>
          <a:prstGeom prst="line">
            <a:avLst/>
          </a:prstGeom>
          <a:noFill/>
          <a:ln w="508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2237" name="Line 125">
            <a:extLst>
              <a:ext uri="{FF2B5EF4-FFF2-40B4-BE49-F238E27FC236}">
                <a16:creationId xmlns:a16="http://schemas.microsoft.com/office/drawing/2014/main" id="{057F5D74-B289-3AFD-9366-52279EA10F5E}"/>
              </a:ext>
            </a:extLst>
          </p:cNvPr>
          <p:cNvSpPr>
            <a:spLocks noChangeShapeType="1"/>
          </p:cNvSpPr>
          <p:nvPr/>
        </p:nvSpPr>
        <p:spPr bwMode="auto">
          <a:xfrm>
            <a:off x="6646863" y="36639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2238" name="Line 126">
            <a:extLst>
              <a:ext uri="{FF2B5EF4-FFF2-40B4-BE49-F238E27FC236}">
                <a16:creationId xmlns:a16="http://schemas.microsoft.com/office/drawing/2014/main" id="{4E6E7F71-4DB2-19A9-D5EF-0BBBD38B152D}"/>
              </a:ext>
            </a:extLst>
          </p:cNvPr>
          <p:cNvSpPr>
            <a:spLocks noChangeShapeType="1"/>
          </p:cNvSpPr>
          <p:nvPr/>
        </p:nvSpPr>
        <p:spPr bwMode="auto">
          <a:xfrm>
            <a:off x="6646863" y="38417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2239" name="Rectangle 127">
            <a:extLst>
              <a:ext uri="{FF2B5EF4-FFF2-40B4-BE49-F238E27FC236}">
                <a16:creationId xmlns:a16="http://schemas.microsoft.com/office/drawing/2014/main" id="{EBA16BA4-14B8-45A5-F042-331CD531BC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73850" y="3630613"/>
            <a:ext cx="877888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en-US" sz="1000">
                <a:solidFill>
                  <a:srgbClr val="000000"/>
                </a:solidFill>
                <a:latin typeface="Helvetica" pitchFamily="2" charset="0"/>
              </a:rPr>
              <a:t>3 </a:t>
            </a:r>
            <a:r>
              <a:rPr lang="ru-RU" altLang="en-US" sz="1000">
                <a:solidFill>
                  <a:srgbClr val="000000"/>
                </a:solidFill>
                <a:latin typeface="Helvetica" pitchFamily="2" charset="0"/>
              </a:rPr>
              <a:t>перехода</a:t>
            </a:r>
            <a:endParaRPr lang="en-US" altLang="en-US" sz="10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602240" name="Rectangle 128">
            <a:extLst>
              <a:ext uri="{FF2B5EF4-FFF2-40B4-BE49-F238E27FC236}">
                <a16:creationId xmlns:a16="http://schemas.microsoft.com/office/drawing/2014/main" id="{C4510461-9F47-31D3-E87B-B05F4BF09F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53200" y="3848100"/>
            <a:ext cx="1212850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altLang="en-US" sz="800">
                <a:solidFill>
                  <a:srgbClr val="000000"/>
                </a:solidFill>
                <a:latin typeface="Helvetica" pitchFamily="2" charset="0"/>
              </a:rPr>
              <a:t>100 </a:t>
            </a:r>
            <a:r>
              <a:rPr lang="ru-RU" altLang="en-US" sz="800">
                <a:solidFill>
                  <a:srgbClr val="000000"/>
                </a:solidFill>
                <a:latin typeface="Helvetica" pitchFamily="2" charset="0"/>
              </a:rPr>
              <a:t>лет</a:t>
            </a:r>
            <a:r>
              <a:rPr lang="en-US" altLang="en-US" sz="800">
                <a:solidFill>
                  <a:srgbClr val="000000"/>
                </a:solidFill>
                <a:latin typeface="Helvetica" pitchFamily="2" charset="0"/>
              </a:rPr>
              <a:t> / 50,000</a:t>
            </a:r>
          </a:p>
        </p:txBody>
      </p:sp>
      <p:sp>
        <p:nvSpPr>
          <p:cNvPr id="602241" name="Rectangle 129">
            <a:extLst>
              <a:ext uri="{FF2B5EF4-FFF2-40B4-BE49-F238E27FC236}">
                <a16:creationId xmlns:a16="http://schemas.microsoft.com/office/drawing/2014/main" id="{EF662808-2904-B4EB-8701-B37E322300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11950" y="4032250"/>
            <a:ext cx="831850" cy="241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ru-RU" altLang="en-US" sz="1000">
                <a:solidFill>
                  <a:srgbClr val="000000"/>
                </a:solidFill>
                <a:latin typeface="Helvetica" pitchFamily="2" charset="0"/>
              </a:rPr>
              <a:t>З</a:t>
            </a:r>
            <a:r>
              <a:rPr lang="en-US" altLang="en-US" sz="1000">
                <a:solidFill>
                  <a:srgbClr val="000000"/>
                </a:solidFill>
                <a:latin typeface="Helvetica" pitchFamily="2" charset="0"/>
              </a:rPr>
              <a:t> - E - </a:t>
            </a:r>
            <a:r>
              <a:rPr lang="ru-RU" altLang="en-US" sz="1000">
                <a:solidFill>
                  <a:srgbClr val="000000"/>
                </a:solidFill>
                <a:latin typeface="Helvetica" pitchFamily="2" charset="0"/>
              </a:rPr>
              <a:t>Н</a:t>
            </a:r>
            <a:endParaRPr lang="en-US" altLang="en-US" sz="10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602242" name="Rectangle 130">
            <a:extLst>
              <a:ext uri="{FF2B5EF4-FFF2-40B4-BE49-F238E27FC236}">
                <a16:creationId xmlns:a16="http://schemas.microsoft.com/office/drawing/2014/main" id="{80EA7A25-CD3D-2464-A8A5-C9EF3A72AF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16688" y="3222625"/>
            <a:ext cx="852487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7EC26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900">
                <a:solidFill>
                  <a:srgbClr val="000000"/>
                </a:solidFill>
                <a:latin typeface="Chicago" charset="0"/>
              </a:rPr>
              <a:t> ПЛЕНЕНИЕ</a:t>
            </a:r>
            <a:endParaRPr lang="en-US" altLang="en-US" sz="900">
              <a:solidFill>
                <a:srgbClr val="000000"/>
              </a:solidFill>
              <a:latin typeface="Chicago" charset="0"/>
            </a:endParaRPr>
          </a:p>
        </p:txBody>
      </p:sp>
      <p:sp>
        <p:nvSpPr>
          <p:cNvPr id="602243" name="Rectangle 131">
            <a:extLst>
              <a:ext uri="{FF2B5EF4-FFF2-40B4-BE49-F238E27FC236}">
                <a16:creationId xmlns:a16="http://schemas.microsoft.com/office/drawing/2014/main" id="{D30A3358-CC63-6CCC-52D0-5695FB1E74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9725" y="3476625"/>
            <a:ext cx="568325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en-US" sz="1000">
                <a:solidFill>
                  <a:srgbClr val="000000"/>
                </a:solidFill>
                <a:latin typeface="Helvetica" pitchFamily="2" charset="0"/>
              </a:rPr>
              <a:t>70 </a:t>
            </a:r>
            <a:r>
              <a:rPr lang="ru-RU" altLang="en-US" sz="1000">
                <a:solidFill>
                  <a:srgbClr val="000000"/>
                </a:solidFill>
                <a:latin typeface="Helvetica" pitchFamily="2" charset="0"/>
              </a:rPr>
              <a:t>лет</a:t>
            </a:r>
            <a:endParaRPr lang="en-US" altLang="en-US" sz="10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602244" name="Line 132">
            <a:extLst>
              <a:ext uri="{FF2B5EF4-FFF2-40B4-BE49-F238E27FC236}">
                <a16:creationId xmlns:a16="http://schemas.microsoft.com/office/drawing/2014/main" id="{E9F3F6A5-3428-701B-0DC6-AFB69AFDB942}"/>
              </a:ext>
            </a:extLst>
          </p:cNvPr>
          <p:cNvSpPr>
            <a:spLocks noChangeShapeType="1"/>
          </p:cNvSpPr>
          <p:nvPr/>
        </p:nvSpPr>
        <p:spPr bwMode="auto">
          <a:xfrm>
            <a:off x="6646863" y="42354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2245" name="Line 133">
            <a:extLst>
              <a:ext uri="{FF2B5EF4-FFF2-40B4-BE49-F238E27FC236}">
                <a16:creationId xmlns:a16="http://schemas.microsoft.com/office/drawing/2014/main" id="{D04A2D25-0201-4B73-0431-5791C3685A13}"/>
              </a:ext>
            </a:extLst>
          </p:cNvPr>
          <p:cNvSpPr>
            <a:spLocks noChangeShapeType="1"/>
          </p:cNvSpPr>
          <p:nvPr/>
        </p:nvSpPr>
        <p:spPr bwMode="auto">
          <a:xfrm>
            <a:off x="6646863" y="403860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2246" name="Line 134">
            <a:extLst>
              <a:ext uri="{FF2B5EF4-FFF2-40B4-BE49-F238E27FC236}">
                <a16:creationId xmlns:a16="http://schemas.microsoft.com/office/drawing/2014/main" id="{FBACF6DD-56AC-F8AE-A9B3-FB695F208B6D}"/>
              </a:ext>
            </a:extLst>
          </p:cNvPr>
          <p:cNvSpPr>
            <a:spLocks noChangeShapeType="1"/>
          </p:cNvSpPr>
          <p:nvPr/>
        </p:nvSpPr>
        <p:spPr bwMode="auto">
          <a:xfrm>
            <a:off x="6621463" y="1612900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2248" name="Freeform 136">
            <a:extLst>
              <a:ext uri="{FF2B5EF4-FFF2-40B4-BE49-F238E27FC236}">
                <a16:creationId xmlns:a16="http://schemas.microsoft.com/office/drawing/2014/main" id="{3845C1ED-D5BE-2A3B-BC76-9C276D737798}"/>
              </a:ext>
            </a:extLst>
          </p:cNvPr>
          <p:cNvSpPr>
            <a:spLocks/>
          </p:cNvSpPr>
          <p:nvPr/>
        </p:nvSpPr>
        <p:spPr bwMode="auto">
          <a:xfrm>
            <a:off x="3960813" y="62103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2249" name="Freeform 137">
            <a:extLst>
              <a:ext uri="{FF2B5EF4-FFF2-40B4-BE49-F238E27FC236}">
                <a16:creationId xmlns:a16="http://schemas.microsoft.com/office/drawing/2014/main" id="{6CD10919-C3B1-CFB6-6801-545A3B04940B}"/>
              </a:ext>
            </a:extLst>
          </p:cNvPr>
          <p:cNvSpPr>
            <a:spLocks/>
          </p:cNvSpPr>
          <p:nvPr/>
        </p:nvSpPr>
        <p:spPr bwMode="auto">
          <a:xfrm>
            <a:off x="3960813" y="61722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2250" name="Freeform 138">
            <a:extLst>
              <a:ext uri="{FF2B5EF4-FFF2-40B4-BE49-F238E27FC236}">
                <a16:creationId xmlns:a16="http://schemas.microsoft.com/office/drawing/2014/main" id="{B45CCE91-1D9D-C372-8EAA-802F037914E2}"/>
              </a:ext>
            </a:extLst>
          </p:cNvPr>
          <p:cNvSpPr>
            <a:spLocks/>
          </p:cNvSpPr>
          <p:nvPr/>
        </p:nvSpPr>
        <p:spPr bwMode="auto">
          <a:xfrm>
            <a:off x="3960813" y="60452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2251" name="Freeform 139">
            <a:extLst>
              <a:ext uri="{FF2B5EF4-FFF2-40B4-BE49-F238E27FC236}">
                <a16:creationId xmlns:a16="http://schemas.microsoft.com/office/drawing/2014/main" id="{81A3C771-B8F4-948D-D4C5-AA88D9879D9B}"/>
              </a:ext>
            </a:extLst>
          </p:cNvPr>
          <p:cNvSpPr>
            <a:spLocks/>
          </p:cNvSpPr>
          <p:nvPr/>
        </p:nvSpPr>
        <p:spPr bwMode="auto">
          <a:xfrm>
            <a:off x="3960813" y="59944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11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11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2252" name="Freeform 140">
            <a:extLst>
              <a:ext uri="{FF2B5EF4-FFF2-40B4-BE49-F238E27FC236}">
                <a16:creationId xmlns:a16="http://schemas.microsoft.com/office/drawing/2014/main" id="{B097F184-FF1F-7BA3-181F-935A30F3BE82}"/>
              </a:ext>
            </a:extLst>
          </p:cNvPr>
          <p:cNvSpPr>
            <a:spLocks/>
          </p:cNvSpPr>
          <p:nvPr/>
        </p:nvSpPr>
        <p:spPr bwMode="auto">
          <a:xfrm>
            <a:off x="3960813" y="58674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2253" name="Freeform 141">
            <a:extLst>
              <a:ext uri="{FF2B5EF4-FFF2-40B4-BE49-F238E27FC236}">
                <a16:creationId xmlns:a16="http://schemas.microsoft.com/office/drawing/2014/main" id="{3F803597-137D-166B-0433-2B3B34FE2D53}"/>
              </a:ext>
            </a:extLst>
          </p:cNvPr>
          <p:cNvSpPr>
            <a:spLocks/>
          </p:cNvSpPr>
          <p:nvPr/>
        </p:nvSpPr>
        <p:spPr bwMode="auto">
          <a:xfrm>
            <a:off x="3960813" y="58293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2254" name="Freeform 142">
            <a:extLst>
              <a:ext uri="{FF2B5EF4-FFF2-40B4-BE49-F238E27FC236}">
                <a16:creationId xmlns:a16="http://schemas.microsoft.com/office/drawing/2014/main" id="{4EE133E6-28BA-3ECD-E247-86E5F7E10ABC}"/>
              </a:ext>
            </a:extLst>
          </p:cNvPr>
          <p:cNvSpPr>
            <a:spLocks/>
          </p:cNvSpPr>
          <p:nvPr/>
        </p:nvSpPr>
        <p:spPr bwMode="auto">
          <a:xfrm>
            <a:off x="3960813" y="57023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2255" name="Freeform 143">
            <a:extLst>
              <a:ext uri="{FF2B5EF4-FFF2-40B4-BE49-F238E27FC236}">
                <a16:creationId xmlns:a16="http://schemas.microsoft.com/office/drawing/2014/main" id="{0777AF9B-E97A-0D63-089E-0214A132D520}"/>
              </a:ext>
            </a:extLst>
          </p:cNvPr>
          <p:cNvSpPr>
            <a:spLocks/>
          </p:cNvSpPr>
          <p:nvPr/>
        </p:nvSpPr>
        <p:spPr bwMode="auto">
          <a:xfrm>
            <a:off x="3960813" y="56515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11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11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2290" name="Freeform 178">
            <a:extLst>
              <a:ext uri="{FF2B5EF4-FFF2-40B4-BE49-F238E27FC236}">
                <a16:creationId xmlns:a16="http://schemas.microsoft.com/office/drawing/2014/main" id="{005E7473-A2D7-9A38-F276-9EADBEB4F0F8}"/>
              </a:ext>
            </a:extLst>
          </p:cNvPr>
          <p:cNvSpPr>
            <a:spLocks/>
          </p:cNvSpPr>
          <p:nvPr/>
        </p:nvSpPr>
        <p:spPr bwMode="auto">
          <a:xfrm>
            <a:off x="3960813" y="25908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2291" name="Freeform 179">
            <a:extLst>
              <a:ext uri="{FF2B5EF4-FFF2-40B4-BE49-F238E27FC236}">
                <a16:creationId xmlns:a16="http://schemas.microsoft.com/office/drawing/2014/main" id="{B0DCBC36-057C-5763-A1D6-3A27BA89CA0C}"/>
              </a:ext>
            </a:extLst>
          </p:cNvPr>
          <p:cNvSpPr>
            <a:spLocks/>
          </p:cNvSpPr>
          <p:nvPr/>
        </p:nvSpPr>
        <p:spPr bwMode="auto">
          <a:xfrm>
            <a:off x="3960813" y="24638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2292" name="Freeform 180">
            <a:extLst>
              <a:ext uri="{FF2B5EF4-FFF2-40B4-BE49-F238E27FC236}">
                <a16:creationId xmlns:a16="http://schemas.microsoft.com/office/drawing/2014/main" id="{F732D4FD-DBFA-F821-4088-C2F45BFBBA79}"/>
              </a:ext>
            </a:extLst>
          </p:cNvPr>
          <p:cNvSpPr>
            <a:spLocks/>
          </p:cNvSpPr>
          <p:nvPr/>
        </p:nvSpPr>
        <p:spPr bwMode="auto">
          <a:xfrm>
            <a:off x="3960813" y="24257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2293" name="Freeform 181">
            <a:extLst>
              <a:ext uri="{FF2B5EF4-FFF2-40B4-BE49-F238E27FC236}">
                <a16:creationId xmlns:a16="http://schemas.microsoft.com/office/drawing/2014/main" id="{8539479C-8582-CB65-492A-07C32112F96B}"/>
              </a:ext>
            </a:extLst>
          </p:cNvPr>
          <p:cNvSpPr>
            <a:spLocks/>
          </p:cNvSpPr>
          <p:nvPr/>
        </p:nvSpPr>
        <p:spPr bwMode="auto">
          <a:xfrm>
            <a:off x="3960813" y="22987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2294" name="Freeform 182">
            <a:extLst>
              <a:ext uri="{FF2B5EF4-FFF2-40B4-BE49-F238E27FC236}">
                <a16:creationId xmlns:a16="http://schemas.microsoft.com/office/drawing/2014/main" id="{523F30D7-41B6-E807-F1C4-385B22DE3DBF}"/>
              </a:ext>
            </a:extLst>
          </p:cNvPr>
          <p:cNvSpPr>
            <a:spLocks/>
          </p:cNvSpPr>
          <p:nvPr/>
        </p:nvSpPr>
        <p:spPr bwMode="auto">
          <a:xfrm>
            <a:off x="3960813" y="22479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11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11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2295" name="Freeform 183">
            <a:extLst>
              <a:ext uri="{FF2B5EF4-FFF2-40B4-BE49-F238E27FC236}">
                <a16:creationId xmlns:a16="http://schemas.microsoft.com/office/drawing/2014/main" id="{27C4267C-0548-F741-4E40-E48AEF492428}"/>
              </a:ext>
            </a:extLst>
          </p:cNvPr>
          <p:cNvSpPr>
            <a:spLocks/>
          </p:cNvSpPr>
          <p:nvPr/>
        </p:nvSpPr>
        <p:spPr bwMode="auto">
          <a:xfrm>
            <a:off x="3960813" y="21209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2297" name="Line 185">
            <a:extLst>
              <a:ext uri="{FF2B5EF4-FFF2-40B4-BE49-F238E27FC236}">
                <a16:creationId xmlns:a16="http://schemas.microsoft.com/office/drawing/2014/main" id="{9D69CF61-FBC3-6035-4247-D0C8520D8D43}"/>
              </a:ext>
            </a:extLst>
          </p:cNvPr>
          <p:cNvSpPr>
            <a:spLocks noChangeShapeType="1"/>
          </p:cNvSpPr>
          <p:nvPr/>
        </p:nvSpPr>
        <p:spPr bwMode="auto">
          <a:xfrm>
            <a:off x="6615113" y="1447800"/>
            <a:ext cx="7366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0FF63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2298" name="Rectangle 186">
            <a:extLst>
              <a:ext uri="{FF2B5EF4-FFF2-40B4-BE49-F238E27FC236}">
                <a16:creationId xmlns:a16="http://schemas.microsoft.com/office/drawing/2014/main" id="{9598486E-8DE4-55EC-5E8C-5FA885735E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8475" y="434975"/>
            <a:ext cx="219075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en-US" sz="1200">
                <a:solidFill>
                  <a:srgbClr val="000000"/>
                </a:solidFill>
                <a:latin typeface="Times" panose="020F07020304040A0204" pitchFamily="34" charset="0"/>
              </a:rPr>
              <a:t> </a:t>
            </a:r>
          </a:p>
        </p:txBody>
      </p:sp>
      <p:sp>
        <p:nvSpPr>
          <p:cNvPr id="602299" name="Rectangle 187">
            <a:extLst>
              <a:ext uri="{FF2B5EF4-FFF2-40B4-BE49-F238E27FC236}">
                <a16:creationId xmlns:a16="http://schemas.microsoft.com/office/drawing/2014/main" id="{04953D81-CC8C-FB71-87E0-5912DCE9A0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89288" y="433388"/>
            <a:ext cx="2603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2300" name="Rectangle 188">
            <a:extLst>
              <a:ext uri="{FF2B5EF4-FFF2-40B4-BE49-F238E27FC236}">
                <a16:creationId xmlns:a16="http://schemas.microsoft.com/office/drawing/2014/main" id="{9EE28142-B49E-4538-5DA1-A1160B2F0D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1488" y="20638"/>
            <a:ext cx="3257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2301" name="Rectangle 189">
            <a:extLst>
              <a:ext uri="{FF2B5EF4-FFF2-40B4-BE49-F238E27FC236}">
                <a16:creationId xmlns:a16="http://schemas.microsoft.com/office/drawing/2014/main" id="{F680C8B8-84E1-7334-FF11-7BF2487B5D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84688" y="295275"/>
            <a:ext cx="28416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2302" name="Rectangle 190">
            <a:extLst>
              <a:ext uri="{FF2B5EF4-FFF2-40B4-BE49-F238E27FC236}">
                <a16:creationId xmlns:a16="http://schemas.microsoft.com/office/drawing/2014/main" id="{9B77F03D-1750-DF02-3A9E-D6EE9A3F36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0188" y="519113"/>
            <a:ext cx="76676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2303" name="Rectangle 191">
            <a:extLst>
              <a:ext uri="{FF2B5EF4-FFF2-40B4-BE49-F238E27FC236}">
                <a16:creationId xmlns:a16="http://schemas.microsoft.com/office/drawing/2014/main" id="{D37E8404-7266-748E-A9F4-158296334D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94388" y="519113"/>
            <a:ext cx="13906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2309" name="Rectangle 197">
            <a:extLst>
              <a:ext uri="{FF2B5EF4-FFF2-40B4-BE49-F238E27FC236}">
                <a16:creationId xmlns:a16="http://schemas.microsoft.com/office/drawing/2014/main" id="{86930E8A-B640-9926-B99D-3FFFF10B67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1525" y="311150"/>
            <a:ext cx="742950" cy="1433513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2319" name="Rectangle 207">
            <a:extLst>
              <a:ext uri="{FF2B5EF4-FFF2-40B4-BE49-F238E27FC236}">
                <a16:creationId xmlns:a16="http://schemas.microsoft.com/office/drawing/2014/main" id="{46F0F7BB-D627-062A-9F0E-722325DCE9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98888" y="5588000"/>
            <a:ext cx="274637" cy="765175"/>
          </a:xfrm>
          <a:prstGeom prst="rect">
            <a:avLst/>
          </a:prstGeom>
          <a:solidFill>
            <a:srgbClr val="4C545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2320" name="Rectangle 208">
            <a:extLst>
              <a:ext uri="{FF2B5EF4-FFF2-40B4-BE49-F238E27FC236}">
                <a16:creationId xmlns:a16="http://schemas.microsoft.com/office/drawing/2014/main" id="{2E525A7F-4F8E-5174-8A05-B0F6788036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4450" y="2022475"/>
            <a:ext cx="150813" cy="696913"/>
          </a:xfrm>
          <a:prstGeom prst="rect">
            <a:avLst/>
          </a:prstGeom>
          <a:solidFill>
            <a:srgbClr val="4C545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2321" name="Rectangle 209">
            <a:extLst>
              <a:ext uri="{FF2B5EF4-FFF2-40B4-BE49-F238E27FC236}">
                <a16:creationId xmlns:a16="http://schemas.microsoft.com/office/drawing/2014/main" id="{8BD72DEB-560C-27BC-B705-59773D948E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30638" y="2495550"/>
            <a:ext cx="188912" cy="215900"/>
          </a:xfrm>
          <a:prstGeom prst="rect">
            <a:avLst/>
          </a:prstGeom>
          <a:solidFill>
            <a:srgbClr val="5C666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707C77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2323" name="Text Box 211">
            <a:extLst>
              <a:ext uri="{FF2B5EF4-FFF2-40B4-BE49-F238E27FC236}">
                <a16:creationId xmlns:a16="http://schemas.microsoft.com/office/drawing/2014/main" id="{65BEAAE1-43AF-AF1D-9A2A-2A968E1975A6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3540126" y="1027112"/>
            <a:ext cx="341312" cy="51911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>
                <a:solidFill>
                  <a:srgbClr val="EEFF4B"/>
                </a:solidFill>
                <a:latin typeface="Times" panose="020F07020304040A0204" pitchFamily="34" charset="0"/>
              </a:rPr>
              <a:t>C</a:t>
            </a:r>
          </a:p>
        </p:txBody>
      </p:sp>
      <p:sp>
        <p:nvSpPr>
          <p:cNvPr id="602324" name="Freeform 212">
            <a:extLst>
              <a:ext uri="{FF2B5EF4-FFF2-40B4-BE49-F238E27FC236}">
                <a16:creationId xmlns:a16="http://schemas.microsoft.com/office/drawing/2014/main" id="{72EDEF75-A397-E2F5-DDE9-E610CF006EFD}"/>
              </a:ext>
            </a:extLst>
          </p:cNvPr>
          <p:cNvSpPr>
            <a:spLocks/>
          </p:cNvSpPr>
          <p:nvPr/>
        </p:nvSpPr>
        <p:spPr bwMode="auto">
          <a:xfrm>
            <a:off x="7656513" y="170180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2325" name="Rectangle 213">
            <a:extLst>
              <a:ext uri="{FF2B5EF4-FFF2-40B4-BE49-F238E27FC236}">
                <a16:creationId xmlns:a16="http://schemas.microsoft.com/office/drawing/2014/main" id="{C844D557-36DF-131A-DD65-6B51EC4788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89500" y="4227513"/>
            <a:ext cx="944563" cy="2413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en-US" sz="1000">
                <a:solidFill>
                  <a:srgbClr val="FFFF00"/>
                </a:solidFill>
                <a:latin typeface="Times" panose="020F07020304040A0204" pitchFamily="34" charset="0"/>
              </a:rPr>
              <a:t>(1500 </a:t>
            </a:r>
            <a:r>
              <a:rPr lang="ru-RU" altLang="en-US" sz="1000">
                <a:solidFill>
                  <a:srgbClr val="FFFF00"/>
                </a:solidFill>
                <a:latin typeface="Times" panose="020F07020304040A0204" pitchFamily="34" charset="0"/>
              </a:rPr>
              <a:t>до Р.Х</a:t>
            </a:r>
            <a:r>
              <a:rPr lang="en-US" altLang="en-US" sz="1000">
                <a:solidFill>
                  <a:srgbClr val="FFFF00"/>
                </a:solidFill>
                <a:latin typeface="Times" panose="020F07020304040A0204" pitchFamily="34" charset="0"/>
              </a:rPr>
              <a:t>.)</a:t>
            </a:r>
          </a:p>
        </p:txBody>
      </p:sp>
      <p:sp>
        <p:nvSpPr>
          <p:cNvPr id="602326" name="Rectangle 214">
            <a:extLst>
              <a:ext uri="{FF2B5EF4-FFF2-40B4-BE49-F238E27FC236}">
                <a16:creationId xmlns:a16="http://schemas.microsoft.com/office/drawing/2014/main" id="{78E05AA3-6707-37F7-F333-0CE9332FC6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69163" y="4330700"/>
            <a:ext cx="881062" cy="2413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en-US" sz="1000">
                <a:solidFill>
                  <a:srgbClr val="FFFF00"/>
                </a:solidFill>
                <a:latin typeface="Times" panose="020F07020304040A0204" pitchFamily="34" charset="0"/>
              </a:rPr>
              <a:t>(500 </a:t>
            </a:r>
            <a:r>
              <a:rPr lang="ru-RU" altLang="en-US" sz="1000">
                <a:solidFill>
                  <a:srgbClr val="FFFF00"/>
                </a:solidFill>
                <a:latin typeface="Times" panose="020F07020304040A0204" pitchFamily="34" charset="0"/>
              </a:rPr>
              <a:t>до Р.Х.</a:t>
            </a:r>
            <a:r>
              <a:rPr lang="en-US" altLang="en-US" sz="1000">
                <a:solidFill>
                  <a:srgbClr val="FFFF00"/>
                </a:solidFill>
                <a:latin typeface="Times" panose="020F07020304040A0204" pitchFamily="34" charset="0"/>
              </a:rPr>
              <a:t>)</a:t>
            </a:r>
          </a:p>
        </p:txBody>
      </p:sp>
      <p:sp>
        <p:nvSpPr>
          <p:cNvPr id="602327" name="AutoShape 215">
            <a:extLst>
              <a:ext uri="{FF2B5EF4-FFF2-40B4-BE49-F238E27FC236}">
                <a16:creationId xmlns:a16="http://schemas.microsoft.com/office/drawing/2014/main" id="{5C423EF9-B615-118E-668B-0EB3703B7C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04000" y="5110163"/>
            <a:ext cx="682625" cy="357187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2328" name="Freeform 216">
            <a:extLst>
              <a:ext uri="{FF2B5EF4-FFF2-40B4-BE49-F238E27FC236}">
                <a16:creationId xmlns:a16="http://schemas.microsoft.com/office/drawing/2014/main" id="{D6E193F7-425B-4688-BB42-83525E358999}"/>
              </a:ext>
            </a:extLst>
          </p:cNvPr>
          <p:cNvSpPr>
            <a:spLocks/>
          </p:cNvSpPr>
          <p:nvPr/>
        </p:nvSpPr>
        <p:spPr bwMode="auto">
          <a:xfrm>
            <a:off x="7339013" y="520065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2329" name="AutoShape 217">
            <a:extLst>
              <a:ext uri="{FF2B5EF4-FFF2-40B4-BE49-F238E27FC236}">
                <a16:creationId xmlns:a16="http://schemas.microsoft.com/office/drawing/2014/main" id="{6D794DE5-0425-A2D5-10C3-5FF9A62228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92888" y="4418013"/>
            <a:ext cx="730250" cy="35877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2330" name="Rectangle 218">
            <a:extLst>
              <a:ext uri="{FF2B5EF4-FFF2-40B4-BE49-F238E27FC236}">
                <a16:creationId xmlns:a16="http://schemas.microsoft.com/office/drawing/2014/main" id="{C0C47E32-A178-4672-FB26-2A0F191AE1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91300" y="4549775"/>
            <a:ext cx="952500" cy="395288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ru-RU" altLang="en-US" sz="800">
              <a:latin typeface="Helvetica" pitchFamily="2" charset="0"/>
            </a:endParaRPr>
          </a:p>
        </p:txBody>
      </p:sp>
      <p:sp>
        <p:nvSpPr>
          <p:cNvPr id="602331" name="AutoShape 219">
            <a:extLst>
              <a:ext uri="{FF2B5EF4-FFF2-40B4-BE49-F238E27FC236}">
                <a16:creationId xmlns:a16="http://schemas.microsoft.com/office/drawing/2014/main" id="{AA6F3871-9E84-8971-9D9E-D8BCECB567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11938" y="4443413"/>
            <a:ext cx="692150" cy="35877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ru-RU" altLang="en-US" sz="1600"/>
          </a:p>
        </p:txBody>
      </p:sp>
      <p:sp>
        <p:nvSpPr>
          <p:cNvPr id="602332" name="Line 220">
            <a:extLst>
              <a:ext uri="{FF2B5EF4-FFF2-40B4-BE49-F238E27FC236}">
                <a16:creationId xmlns:a16="http://schemas.microsoft.com/office/drawing/2014/main" id="{29ECFBE5-5F0E-A263-9068-D6A651130E38}"/>
              </a:ext>
            </a:extLst>
          </p:cNvPr>
          <p:cNvSpPr>
            <a:spLocks noChangeShapeType="1"/>
          </p:cNvSpPr>
          <p:nvPr/>
        </p:nvSpPr>
        <p:spPr bwMode="auto">
          <a:xfrm>
            <a:off x="6634163" y="470535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2333" name="Line 221">
            <a:extLst>
              <a:ext uri="{FF2B5EF4-FFF2-40B4-BE49-F238E27FC236}">
                <a16:creationId xmlns:a16="http://schemas.microsoft.com/office/drawing/2014/main" id="{618501F0-72B9-F75F-3DB1-266500D79614}"/>
              </a:ext>
            </a:extLst>
          </p:cNvPr>
          <p:cNvSpPr>
            <a:spLocks noChangeShapeType="1"/>
          </p:cNvSpPr>
          <p:nvPr/>
        </p:nvSpPr>
        <p:spPr bwMode="auto">
          <a:xfrm>
            <a:off x="6634163" y="485775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2334" name="Rectangle 222">
            <a:extLst>
              <a:ext uri="{FF2B5EF4-FFF2-40B4-BE49-F238E27FC236}">
                <a16:creationId xmlns:a16="http://schemas.microsoft.com/office/drawing/2014/main" id="{D00D4D47-62FC-3C90-648A-6124BD5011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16688" y="4394200"/>
            <a:ext cx="850900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900">
                <a:solidFill>
                  <a:srgbClr val="000000"/>
                </a:solidFill>
                <a:latin typeface="Chicago" charset="0"/>
              </a:rPr>
              <a:t>МОЛЧАНИЕ</a:t>
            </a:r>
            <a:endParaRPr lang="en-US" altLang="en-US" sz="900">
              <a:solidFill>
                <a:srgbClr val="000000"/>
              </a:solidFill>
              <a:latin typeface="Chicago" charset="0"/>
            </a:endParaRPr>
          </a:p>
        </p:txBody>
      </p:sp>
      <p:sp>
        <p:nvSpPr>
          <p:cNvPr id="602335" name="Rectangle 223">
            <a:extLst>
              <a:ext uri="{FF2B5EF4-FFF2-40B4-BE49-F238E27FC236}">
                <a16:creationId xmlns:a16="http://schemas.microsoft.com/office/drawing/2014/main" id="{F5700D6B-D7B5-7D64-0E6B-EDD9DF6FC9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05588" y="5318125"/>
            <a:ext cx="952500" cy="1028700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2336" name="AutoShape 224">
            <a:extLst>
              <a:ext uri="{FF2B5EF4-FFF2-40B4-BE49-F238E27FC236}">
                <a16:creationId xmlns:a16="http://schemas.microsoft.com/office/drawing/2014/main" id="{FAFB6EA1-292A-E5E2-5AF2-C963A98D96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21463" y="5154613"/>
            <a:ext cx="647700" cy="363537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2338" name="Line 226">
            <a:extLst>
              <a:ext uri="{FF2B5EF4-FFF2-40B4-BE49-F238E27FC236}">
                <a16:creationId xmlns:a16="http://schemas.microsoft.com/office/drawing/2014/main" id="{052B5AB3-D571-5E42-0EDA-A9C3993B5D04}"/>
              </a:ext>
            </a:extLst>
          </p:cNvPr>
          <p:cNvSpPr>
            <a:spLocks noChangeShapeType="1"/>
          </p:cNvSpPr>
          <p:nvPr/>
        </p:nvSpPr>
        <p:spPr bwMode="auto">
          <a:xfrm>
            <a:off x="6651625" y="54419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2339" name="Line 227">
            <a:extLst>
              <a:ext uri="{FF2B5EF4-FFF2-40B4-BE49-F238E27FC236}">
                <a16:creationId xmlns:a16="http://schemas.microsoft.com/office/drawing/2014/main" id="{CFE627FC-8D21-1D39-7490-DE40B835A8E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53213" y="55816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2340" name="Line 228">
            <a:extLst>
              <a:ext uri="{FF2B5EF4-FFF2-40B4-BE49-F238E27FC236}">
                <a16:creationId xmlns:a16="http://schemas.microsoft.com/office/drawing/2014/main" id="{E32C9B9B-0B60-5B6C-1114-251538CF71F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54800" y="57213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2341" name="Line 229">
            <a:extLst>
              <a:ext uri="{FF2B5EF4-FFF2-40B4-BE49-F238E27FC236}">
                <a16:creationId xmlns:a16="http://schemas.microsoft.com/office/drawing/2014/main" id="{339DBEF6-1BA3-9CE7-D612-02CD189194A0}"/>
              </a:ext>
            </a:extLst>
          </p:cNvPr>
          <p:cNvSpPr>
            <a:spLocks noChangeShapeType="1"/>
          </p:cNvSpPr>
          <p:nvPr/>
        </p:nvSpPr>
        <p:spPr bwMode="auto">
          <a:xfrm>
            <a:off x="6656388" y="586740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2342" name="Line 230">
            <a:extLst>
              <a:ext uri="{FF2B5EF4-FFF2-40B4-BE49-F238E27FC236}">
                <a16:creationId xmlns:a16="http://schemas.microsoft.com/office/drawing/2014/main" id="{7CEA084D-34D9-C862-18F2-73131D9B5D2C}"/>
              </a:ext>
            </a:extLst>
          </p:cNvPr>
          <p:cNvSpPr>
            <a:spLocks noChangeShapeType="1"/>
          </p:cNvSpPr>
          <p:nvPr/>
        </p:nvSpPr>
        <p:spPr bwMode="auto">
          <a:xfrm>
            <a:off x="6659563" y="6156325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2343" name="Line 231">
            <a:extLst>
              <a:ext uri="{FF2B5EF4-FFF2-40B4-BE49-F238E27FC236}">
                <a16:creationId xmlns:a16="http://schemas.microsoft.com/office/drawing/2014/main" id="{4CE4FAA8-0DDD-29E9-C6BA-26073669459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59563" y="629920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2344" name="Line 232">
            <a:extLst>
              <a:ext uri="{FF2B5EF4-FFF2-40B4-BE49-F238E27FC236}">
                <a16:creationId xmlns:a16="http://schemas.microsoft.com/office/drawing/2014/main" id="{545B924E-B0C5-843E-4C69-392E4B9CC96A}"/>
              </a:ext>
            </a:extLst>
          </p:cNvPr>
          <p:cNvSpPr>
            <a:spLocks noChangeShapeType="1"/>
          </p:cNvSpPr>
          <p:nvPr/>
        </p:nvSpPr>
        <p:spPr bwMode="auto">
          <a:xfrm>
            <a:off x="6665913" y="601980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2348" name="Rectangle 236">
            <a:extLst>
              <a:ext uri="{FF2B5EF4-FFF2-40B4-BE49-F238E27FC236}">
                <a16:creationId xmlns:a16="http://schemas.microsoft.com/office/drawing/2014/main" id="{FE13C2DE-6EE9-3D4E-E036-489A268348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59700" y="6226175"/>
            <a:ext cx="1841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ru-RU" altLang="en-US" sz="1600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602350" name="Freeform 238">
            <a:extLst>
              <a:ext uri="{FF2B5EF4-FFF2-40B4-BE49-F238E27FC236}">
                <a16:creationId xmlns:a16="http://schemas.microsoft.com/office/drawing/2014/main" id="{CCD164C8-7CDA-A0C8-FB70-D656D9E7B801}"/>
              </a:ext>
            </a:extLst>
          </p:cNvPr>
          <p:cNvSpPr>
            <a:spLocks/>
          </p:cNvSpPr>
          <p:nvPr/>
        </p:nvSpPr>
        <p:spPr bwMode="auto">
          <a:xfrm>
            <a:off x="8707438" y="3641725"/>
            <a:ext cx="204787" cy="65088"/>
          </a:xfrm>
          <a:custGeom>
            <a:avLst/>
            <a:gdLst>
              <a:gd name="T0" fmla="*/ 128 w 129"/>
              <a:gd name="T1" fmla="*/ 40 h 41"/>
              <a:gd name="T2" fmla="*/ 0 w 129"/>
              <a:gd name="T3" fmla="*/ 40 h 41"/>
              <a:gd name="T4" fmla="*/ 0 w 129"/>
              <a:gd name="T5" fmla="*/ 0 h 41"/>
              <a:gd name="T6" fmla="*/ 128 w 129"/>
              <a:gd name="T7" fmla="*/ 40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1">
                <a:moveTo>
                  <a:pt x="128" y="40"/>
                </a:moveTo>
                <a:lnTo>
                  <a:pt x="0" y="40"/>
                </a:lnTo>
                <a:lnTo>
                  <a:pt x="0" y="0"/>
                </a:lnTo>
                <a:lnTo>
                  <a:pt x="128" y="40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2351" name="Freeform 239">
            <a:extLst>
              <a:ext uri="{FF2B5EF4-FFF2-40B4-BE49-F238E27FC236}">
                <a16:creationId xmlns:a16="http://schemas.microsoft.com/office/drawing/2014/main" id="{F2E1A4BC-3717-5BA2-09D4-E73D50EA35BA}"/>
              </a:ext>
            </a:extLst>
          </p:cNvPr>
          <p:cNvSpPr>
            <a:spLocks/>
          </p:cNvSpPr>
          <p:nvPr/>
        </p:nvSpPr>
        <p:spPr bwMode="auto">
          <a:xfrm>
            <a:off x="8707438" y="3629025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2352" name="Text Box 240">
            <a:extLst>
              <a:ext uri="{FF2B5EF4-FFF2-40B4-BE49-F238E27FC236}">
                <a16:creationId xmlns:a16="http://schemas.microsoft.com/office/drawing/2014/main" id="{49F5FAE6-9647-CF15-7D93-A7BC1BA252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1725" y="90488"/>
            <a:ext cx="25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602353" name="Rectangle 241">
            <a:extLst>
              <a:ext uri="{FF2B5EF4-FFF2-40B4-BE49-F238E27FC236}">
                <a16:creationId xmlns:a16="http://schemas.microsoft.com/office/drawing/2014/main" id="{C0887851-E667-2458-381C-13F2472505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85138" y="658495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ru-RU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71</a:t>
            </a:r>
            <a:endParaRPr lang="en-US" altLang="en-US" sz="100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grpSp>
        <p:nvGrpSpPr>
          <p:cNvPr id="602354" name="Group 242">
            <a:extLst>
              <a:ext uri="{FF2B5EF4-FFF2-40B4-BE49-F238E27FC236}">
                <a16:creationId xmlns:a16="http://schemas.microsoft.com/office/drawing/2014/main" id="{FC79A50D-F056-6711-DD3E-F2C1F09B4859}"/>
              </a:ext>
            </a:extLst>
          </p:cNvPr>
          <p:cNvGrpSpPr>
            <a:grpSpLocks/>
          </p:cNvGrpSpPr>
          <p:nvPr/>
        </p:nvGrpSpPr>
        <p:grpSpPr bwMode="auto">
          <a:xfrm>
            <a:off x="5154613" y="1331913"/>
            <a:ext cx="2894012" cy="4484687"/>
            <a:chOff x="3247" y="839"/>
            <a:chExt cx="1823" cy="2825"/>
          </a:xfrm>
        </p:grpSpPr>
        <p:grpSp>
          <p:nvGrpSpPr>
            <p:cNvPr id="602355" name="Group 243">
              <a:extLst>
                <a:ext uri="{FF2B5EF4-FFF2-40B4-BE49-F238E27FC236}">
                  <a16:creationId xmlns:a16="http://schemas.microsoft.com/office/drawing/2014/main" id="{99A6DAA7-384D-8569-63A3-E3DB25B2A05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47" y="1390"/>
              <a:ext cx="331" cy="369"/>
              <a:chOff x="1567" y="1192"/>
              <a:chExt cx="331" cy="369"/>
            </a:xfrm>
          </p:grpSpPr>
          <p:grpSp>
            <p:nvGrpSpPr>
              <p:cNvPr id="602356" name="Group 244">
                <a:extLst>
                  <a:ext uri="{FF2B5EF4-FFF2-40B4-BE49-F238E27FC236}">
                    <a16:creationId xmlns:a16="http://schemas.microsoft.com/office/drawing/2014/main" id="{5C516A32-5F6F-EC72-D0E6-E32AAEFA9EA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567" y="1192"/>
                <a:ext cx="331" cy="369"/>
                <a:chOff x="1084" y="711"/>
                <a:chExt cx="2950" cy="2769"/>
              </a:xfrm>
            </p:grpSpPr>
            <p:grpSp>
              <p:nvGrpSpPr>
                <p:cNvPr id="602357" name="Group 245">
                  <a:extLst>
                    <a:ext uri="{FF2B5EF4-FFF2-40B4-BE49-F238E27FC236}">
                      <a16:creationId xmlns:a16="http://schemas.microsoft.com/office/drawing/2014/main" id="{72A6FB7B-A40D-FCC5-E895-D2653CFD609A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084" y="711"/>
                  <a:ext cx="2950" cy="2769"/>
                  <a:chOff x="2707" y="548"/>
                  <a:chExt cx="2950" cy="2769"/>
                </a:xfrm>
              </p:grpSpPr>
              <p:grpSp>
                <p:nvGrpSpPr>
                  <p:cNvPr id="602358" name="Group 246">
                    <a:extLst>
                      <a:ext uri="{FF2B5EF4-FFF2-40B4-BE49-F238E27FC236}">
                        <a16:creationId xmlns:a16="http://schemas.microsoft.com/office/drawing/2014/main" id="{6D899A2C-B7FA-F3C8-0FB3-77E39B4C1547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180" y="1046"/>
                    <a:ext cx="2105" cy="1421"/>
                    <a:chOff x="578" y="2316"/>
                    <a:chExt cx="2105" cy="1421"/>
                  </a:xfrm>
                </p:grpSpPr>
                <p:sp>
                  <p:nvSpPr>
                    <p:cNvPr id="602359" name="Freeform 247">
                      <a:extLst>
                        <a:ext uri="{FF2B5EF4-FFF2-40B4-BE49-F238E27FC236}">
                          <a16:creationId xmlns:a16="http://schemas.microsoft.com/office/drawing/2014/main" id="{C7DBC359-49CE-250E-019D-5F70C73359C7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633" y="2316"/>
                      <a:ext cx="2050" cy="256"/>
                    </a:xfrm>
                    <a:custGeom>
                      <a:avLst/>
                      <a:gdLst>
                        <a:gd name="T0" fmla="*/ 8 w 592"/>
                        <a:gd name="T1" fmla="*/ 90 h 90"/>
                        <a:gd name="T2" fmla="*/ 22 w 592"/>
                        <a:gd name="T3" fmla="*/ 44 h 90"/>
                        <a:gd name="T4" fmla="*/ 34 w 592"/>
                        <a:gd name="T5" fmla="*/ 36 h 90"/>
                        <a:gd name="T6" fmla="*/ 46 w 592"/>
                        <a:gd name="T7" fmla="*/ 32 h 90"/>
                        <a:gd name="T8" fmla="*/ 112 w 592"/>
                        <a:gd name="T9" fmla="*/ 34 h 90"/>
                        <a:gd name="T10" fmla="*/ 152 w 592"/>
                        <a:gd name="T11" fmla="*/ 40 h 90"/>
                        <a:gd name="T12" fmla="*/ 170 w 592"/>
                        <a:gd name="T13" fmla="*/ 46 h 90"/>
                        <a:gd name="T14" fmla="*/ 238 w 592"/>
                        <a:gd name="T15" fmla="*/ 52 h 90"/>
                        <a:gd name="T16" fmla="*/ 338 w 592"/>
                        <a:gd name="T17" fmla="*/ 44 h 90"/>
                        <a:gd name="T18" fmla="*/ 472 w 592"/>
                        <a:gd name="T19" fmla="*/ 16 h 90"/>
                        <a:gd name="T20" fmla="*/ 520 w 592"/>
                        <a:gd name="T21" fmla="*/ 0 h 90"/>
                        <a:gd name="T22" fmla="*/ 572 w 592"/>
                        <a:gd name="T23" fmla="*/ 2 h 90"/>
                        <a:gd name="T24" fmla="*/ 590 w 592"/>
                        <a:gd name="T25" fmla="*/ 30 h 90"/>
                        <a:gd name="T26" fmla="*/ 592 w 592"/>
                        <a:gd name="T27" fmla="*/ 36 h 90"/>
                        <a:gd name="T28" fmla="*/ 582 w 592"/>
                        <a:gd name="T29" fmla="*/ 60 h 90"/>
                        <a:gd name="T30" fmla="*/ 584 w 592"/>
                        <a:gd name="T31" fmla="*/ 66 h 9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</a:cxnLst>
                      <a:rect l="0" t="0" r="r" b="b"/>
                      <a:pathLst>
                        <a:path w="592" h="90">
                          <a:moveTo>
                            <a:pt x="8" y="90"/>
                          </a:moveTo>
                          <a:cubicBezTo>
                            <a:pt x="0" y="78"/>
                            <a:pt x="10" y="51"/>
                            <a:pt x="22" y="44"/>
                          </a:cubicBezTo>
                          <a:cubicBezTo>
                            <a:pt x="27" y="35"/>
                            <a:pt x="23" y="39"/>
                            <a:pt x="34" y="36"/>
                          </a:cubicBezTo>
                          <a:cubicBezTo>
                            <a:pt x="38" y="34"/>
                            <a:pt x="46" y="32"/>
                            <a:pt x="46" y="32"/>
                          </a:cubicBezTo>
                          <a:cubicBezTo>
                            <a:pt x="72" y="33"/>
                            <a:pt x="84" y="35"/>
                            <a:pt x="112" y="34"/>
                          </a:cubicBezTo>
                          <a:cubicBezTo>
                            <a:pt x="125" y="35"/>
                            <a:pt x="138" y="38"/>
                            <a:pt x="152" y="40"/>
                          </a:cubicBezTo>
                          <a:cubicBezTo>
                            <a:pt x="158" y="42"/>
                            <a:pt x="170" y="46"/>
                            <a:pt x="170" y="46"/>
                          </a:cubicBezTo>
                          <a:cubicBezTo>
                            <a:pt x="192" y="42"/>
                            <a:pt x="215" y="46"/>
                            <a:pt x="238" y="52"/>
                          </a:cubicBezTo>
                          <a:cubicBezTo>
                            <a:pt x="271" y="50"/>
                            <a:pt x="304" y="47"/>
                            <a:pt x="338" y="44"/>
                          </a:cubicBezTo>
                          <a:cubicBezTo>
                            <a:pt x="381" y="33"/>
                            <a:pt x="427" y="24"/>
                            <a:pt x="472" y="16"/>
                          </a:cubicBezTo>
                          <a:cubicBezTo>
                            <a:pt x="488" y="12"/>
                            <a:pt x="503" y="4"/>
                            <a:pt x="520" y="0"/>
                          </a:cubicBezTo>
                          <a:cubicBezTo>
                            <a:pt x="537" y="0"/>
                            <a:pt x="554" y="0"/>
                            <a:pt x="572" y="2"/>
                          </a:cubicBezTo>
                          <a:cubicBezTo>
                            <a:pt x="582" y="3"/>
                            <a:pt x="587" y="21"/>
                            <a:pt x="590" y="30"/>
                          </a:cubicBezTo>
                          <a:cubicBezTo>
                            <a:pt x="590" y="32"/>
                            <a:pt x="592" y="36"/>
                            <a:pt x="592" y="36"/>
                          </a:cubicBezTo>
                          <a:cubicBezTo>
                            <a:pt x="588" y="45"/>
                            <a:pt x="589" y="52"/>
                            <a:pt x="582" y="60"/>
                          </a:cubicBezTo>
                          <a:cubicBezTo>
                            <a:pt x="579" y="67"/>
                            <a:pt x="577" y="66"/>
                            <a:pt x="584" y="66"/>
                          </a:cubicBezTo>
                        </a:path>
                      </a:pathLst>
                    </a:custGeom>
                    <a:blipFill dpi="0" rotWithShape="0">
                      <a:blip r:embed="rId4"/>
                      <a:srcRect/>
                      <a:tile tx="0" ty="0" sx="100000" sy="100000" flip="none" algn="tl"/>
                    </a:blip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3810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02360" name="Freeform 248">
                      <a:extLst>
                        <a:ext uri="{FF2B5EF4-FFF2-40B4-BE49-F238E27FC236}">
                          <a16:creationId xmlns:a16="http://schemas.microsoft.com/office/drawing/2014/main" id="{BB7019C2-0554-EAAA-80A7-6A24F69DD1D6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578" y="2506"/>
                      <a:ext cx="2074" cy="1231"/>
                    </a:xfrm>
                    <a:custGeom>
                      <a:avLst/>
                      <a:gdLst>
                        <a:gd name="T0" fmla="*/ 599 w 599"/>
                        <a:gd name="T1" fmla="*/ 0 h 432"/>
                        <a:gd name="T2" fmla="*/ 595 w 599"/>
                        <a:gd name="T3" fmla="*/ 6 h 432"/>
                        <a:gd name="T4" fmla="*/ 589 w 599"/>
                        <a:gd name="T5" fmla="*/ 10 h 432"/>
                        <a:gd name="T6" fmla="*/ 585 w 599"/>
                        <a:gd name="T7" fmla="*/ 24 h 432"/>
                        <a:gd name="T8" fmla="*/ 557 w 599"/>
                        <a:gd name="T9" fmla="*/ 92 h 432"/>
                        <a:gd name="T10" fmla="*/ 525 w 599"/>
                        <a:gd name="T11" fmla="*/ 208 h 432"/>
                        <a:gd name="T12" fmla="*/ 515 w 599"/>
                        <a:gd name="T13" fmla="*/ 266 h 432"/>
                        <a:gd name="T14" fmla="*/ 505 w 599"/>
                        <a:gd name="T15" fmla="*/ 350 h 432"/>
                        <a:gd name="T16" fmla="*/ 495 w 599"/>
                        <a:gd name="T17" fmla="*/ 402 h 432"/>
                        <a:gd name="T18" fmla="*/ 461 w 599"/>
                        <a:gd name="T19" fmla="*/ 422 h 432"/>
                        <a:gd name="T20" fmla="*/ 433 w 599"/>
                        <a:gd name="T21" fmla="*/ 414 h 432"/>
                        <a:gd name="T22" fmla="*/ 421 w 599"/>
                        <a:gd name="T23" fmla="*/ 410 h 432"/>
                        <a:gd name="T24" fmla="*/ 425 w 599"/>
                        <a:gd name="T25" fmla="*/ 352 h 432"/>
                        <a:gd name="T26" fmla="*/ 431 w 599"/>
                        <a:gd name="T27" fmla="*/ 338 h 432"/>
                        <a:gd name="T28" fmla="*/ 405 w 599"/>
                        <a:gd name="T29" fmla="*/ 328 h 432"/>
                        <a:gd name="T30" fmla="*/ 347 w 599"/>
                        <a:gd name="T31" fmla="*/ 316 h 432"/>
                        <a:gd name="T32" fmla="*/ 113 w 599"/>
                        <a:gd name="T33" fmla="*/ 360 h 432"/>
                        <a:gd name="T34" fmla="*/ 103 w 599"/>
                        <a:gd name="T35" fmla="*/ 368 h 432"/>
                        <a:gd name="T36" fmla="*/ 87 w 599"/>
                        <a:gd name="T37" fmla="*/ 392 h 432"/>
                        <a:gd name="T38" fmla="*/ 53 w 599"/>
                        <a:gd name="T39" fmla="*/ 432 h 432"/>
                        <a:gd name="T40" fmla="*/ 29 w 599"/>
                        <a:gd name="T41" fmla="*/ 422 h 432"/>
                        <a:gd name="T42" fmla="*/ 17 w 599"/>
                        <a:gd name="T43" fmla="*/ 414 h 432"/>
                        <a:gd name="T44" fmla="*/ 7 w 599"/>
                        <a:gd name="T45" fmla="*/ 398 h 432"/>
                        <a:gd name="T46" fmla="*/ 11 w 599"/>
                        <a:gd name="T47" fmla="*/ 372 h 432"/>
                        <a:gd name="T48" fmla="*/ 17 w 599"/>
                        <a:gd name="T49" fmla="*/ 334 h 432"/>
                        <a:gd name="T50" fmla="*/ 27 w 599"/>
                        <a:gd name="T51" fmla="*/ 262 h 432"/>
                        <a:gd name="T52" fmla="*/ 29 w 599"/>
                        <a:gd name="T53" fmla="*/ 188 h 432"/>
                        <a:gd name="T54" fmla="*/ 31 w 599"/>
                        <a:gd name="T55" fmla="*/ 126 h 432"/>
                        <a:gd name="T56" fmla="*/ 29 w 599"/>
                        <a:gd name="T57" fmla="*/ 82 h 432"/>
                        <a:gd name="T58" fmla="*/ 21 w 599"/>
                        <a:gd name="T59" fmla="*/ 30 h 432"/>
                        <a:gd name="T60" fmla="*/ 19 w 599"/>
                        <a:gd name="T61" fmla="*/ 14 h 43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</a:cxnLst>
                      <a:rect l="0" t="0" r="r" b="b"/>
                      <a:pathLst>
                        <a:path w="599" h="432">
                          <a:moveTo>
                            <a:pt x="599" y="0"/>
                          </a:moveTo>
                          <a:cubicBezTo>
                            <a:pt x="597" y="2"/>
                            <a:pt x="596" y="4"/>
                            <a:pt x="595" y="6"/>
                          </a:cubicBezTo>
                          <a:cubicBezTo>
                            <a:pt x="593" y="7"/>
                            <a:pt x="590" y="8"/>
                            <a:pt x="589" y="10"/>
                          </a:cubicBezTo>
                          <a:cubicBezTo>
                            <a:pt x="587" y="11"/>
                            <a:pt x="585" y="23"/>
                            <a:pt x="585" y="24"/>
                          </a:cubicBezTo>
                          <a:cubicBezTo>
                            <a:pt x="575" y="45"/>
                            <a:pt x="570" y="72"/>
                            <a:pt x="557" y="92"/>
                          </a:cubicBezTo>
                          <a:cubicBezTo>
                            <a:pt x="551" y="130"/>
                            <a:pt x="537" y="171"/>
                            <a:pt x="525" y="208"/>
                          </a:cubicBezTo>
                          <a:cubicBezTo>
                            <a:pt x="523" y="228"/>
                            <a:pt x="519" y="246"/>
                            <a:pt x="515" y="266"/>
                          </a:cubicBezTo>
                          <a:cubicBezTo>
                            <a:pt x="511" y="294"/>
                            <a:pt x="511" y="322"/>
                            <a:pt x="505" y="350"/>
                          </a:cubicBezTo>
                          <a:cubicBezTo>
                            <a:pt x="503" y="368"/>
                            <a:pt x="503" y="385"/>
                            <a:pt x="495" y="402"/>
                          </a:cubicBezTo>
                          <a:cubicBezTo>
                            <a:pt x="492" y="416"/>
                            <a:pt x="474" y="420"/>
                            <a:pt x="461" y="422"/>
                          </a:cubicBezTo>
                          <a:cubicBezTo>
                            <a:pt x="440" y="416"/>
                            <a:pt x="450" y="419"/>
                            <a:pt x="433" y="414"/>
                          </a:cubicBezTo>
                          <a:cubicBezTo>
                            <a:pt x="429" y="412"/>
                            <a:pt x="421" y="410"/>
                            <a:pt x="421" y="410"/>
                          </a:cubicBezTo>
                          <a:cubicBezTo>
                            <a:pt x="410" y="394"/>
                            <a:pt x="414" y="367"/>
                            <a:pt x="425" y="352"/>
                          </a:cubicBezTo>
                          <a:cubicBezTo>
                            <a:pt x="426" y="347"/>
                            <a:pt x="431" y="342"/>
                            <a:pt x="431" y="338"/>
                          </a:cubicBezTo>
                          <a:cubicBezTo>
                            <a:pt x="429" y="328"/>
                            <a:pt x="405" y="328"/>
                            <a:pt x="405" y="328"/>
                          </a:cubicBezTo>
                          <a:cubicBezTo>
                            <a:pt x="392" y="315"/>
                            <a:pt x="365" y="319"/>
                            <a:pt x="347" y="316"/>
                          </a:cubicBezTo>
                          <a:cubicBezTo>
                            <a:pt x="268" y="322"/>
                            <a:pt x="188" y="334"/>
                            <a:pt x="113" y="360"/>
                          </a:cubicBezTo>
                          <a:cubicBezTo>
                            <a:pt x="101" y="377"/>
                            <a:pt x="116" y="356"/>
                            <a:pt x="103" y="368"/>
                          </a:cubicBezTo>
                          <a:cubicBezTo>
                            <a:pt x="99" y="370"/>
                            <a:pt x="90" y="387"/>
                            <a:pt x="87" y="392"/>
                          </a:cubicBezTo>
                          <a:cubicBezTo>
                            <a:pt x="94" y="431"/>
                            <a:pt x="75" y="417"/>
                            <a:pt x="53" y="432"/>
                          </a:cubicBezTo>
                          <a:cubicBezTo>
                            <a:pt x="44" y="429"/>
                            <a:pt x="36" y="426"/>
                            <a:pt x="29" y="422"/>
                          </a:cubicBezTo>
                          <a:cubicBezTo>
                            <a:pt x="24" y="419"/>
                            <a:pt x="17" y="414"/>
                            <a:pt x="17" y="414"/>
                          </a:cubicBezTo>
                          <a:cubicBezTo>
                            <a:pt x="12" y="399"/>
                            <a:pt x="16" y="404"/>
                            <a:pt x="7" y="398"/>
                          </a:cubicBezTo>
                          <a:cubicBezTo>
                            <a:pt x="0" y="388"/>
                            <a:pt x="5" y="380"/>
                            <a:pt x="11" y="372"/>
                          </a:cubicBezTo>
                          <a:cubicBezTo>
                            <a:pt x="8" y="357"/>
                            <a:pt x="13" y="347"/>
                            <a:pt x="17" y="334"/>
                          </a:cubicBezTo>
                          <a:cubicBezTo>
                            <a:pt x="19" y="311"/>
                            <a:pt x="19" y="283"/>
                            <a:pt x="27" y="262"/>
                          </a:cubicBezTo>
                          <a:cubicBezTo>
                            <a:pt x="28" y="237"/>
                            <a:pt x="32" y="212"/>
                            <a:pt x="29" y="188"/>
                          </a:cubicBezTo>
                          <a:cubicBezTo>
                            <a:pt x="31" y="167"/>
                            <a:pt x="27" y="146"/>
                            <a:pt x="31" y="126"/>
                          </a:cubicBezTo>
                          <a:cubicBezTo>
                            <a:pt x="29" y="108"/>
                            <a:pt x="27" y="99"/>
                            <a:pt x="29" y="82"/>
                          </a:cubicBezTo>
                          <a:cubicBezTo>
                            <a:pt x="26" y="64"/>
                            <a:pt x="23" y="47"/>
                            <a:pt x="21" y="30"/>
                          </a:cubicBezTo>
                          <a:cubicBezTo>
                            <a:pt x="23" y="10"/>
                            <a:pt x="28" y="9"/>
                            <a:pt x="19" y="14"/>
                          </a:cubicBezTo>
                        </a:path>
                      </a:pathLst>
                    </a:custGeom>
                    <a:blipFill dpi="0" rotWithShape="0">
                      <a:blip r:embed="rId4"/>
                      <a:srcRect/>
                      <a:tile tx="0" ty="0" sx="100000" sy="100000" flip="none" algn="tl"/>
                    </a:blip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3810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pic>
                <p:nvPicPr>
                  <p:cNvPr id="602361" name="Picture 249">
                    <a:extLst>
                      <a:ext uri="{FF2B5EF4-FFF2-40B4-BE49-F238E27FC236}">
                        <a16:creationId xmlns:a16="http://schemas.microsoft.com/office/drawing/2014/main" id="{2401037E-1075-9A77-7522-B6D8D70954CF}"/>
                      </a:ext>
                    </a:extLst>
                  </p:cNvPr>
                  <p:cNvPicPr>
                    <a:picLocks noChangeArrowheads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707" y="548"/>
                    <a:ext cx="2950" cy="2769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BE844A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</p:grpSp>
            <p:sp>
              <p:nvSpPr>
                <p:cNvPr id="602362" name="Freeform 250">
                  <a:extLst>
                    <a:ext uri="{FF2B5EF4-FFF2-40B4-BE49-F238E27FC236}">
                      <a16:creationId xmlns:a16="http://schemas.microsoft.com/office/drawing/2014/main" id="{0CC8B872-E7B9-7268-34E7-F09FF8F0E1A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16" y="2649"/>
                  <a:ext cx="88" cy="277"/>
                </a:xfrm>
                <a:custGeom>
                  <a:avLst/>
                  <a:gdLst>
                    <a:gd name="T0" fmla="*/ 72 w 85"/>
                    <a:gd name="T1" fmla="*/ 153 h 318"/>
                    <a:gd name="T2" fmla="*/ 64 w 85"/>
                    <a:gd name="T3" fmla="*/ 69 h 318"/>
                    <a:gd name="T4" fmla="*/ 47 w 85"/>
                    <a:gd name="T5" fmla="*/ 43 h 318"/>
                    <a:gd name="T6" fmla="*/ 55 w 85"/>
                    <a:gd name="T7" fmla="*/ 69 h 318"/>
                    <a:gd name="T8" fmla="*/ 64 w 85"/>
                    <a:gd name="T9" fmla="*/ 27 h 318"/>
                    <a:gd name="T10" fmla="*/ 38 w 85"/>
                    <a:gd name="T11" fmla="*/ 10 h 318"/>
                    <a:gd name="T12" fmla="*/ 38 w 85"/>
                    <a:gd name="T13" fmla="*/ 43 h 318"/>
                    <a:gd name="T14" fmla="*/ 47 w 85"/>
                    <a:gd name="T15" fmla="*/ 187 h 318"/>
                    <a:gd name="T16" fmla="*/ 30 w 85"/>
                    <a:gd name="T17" fmla="*/ 161 h 318"/>
                    <a:gd name="T18" fmla="*/ 38 w 85"/>
                    <a:gd name="T19" fmla="*/ 128 h 318"/>
                    <a:gd name="T20" fmla="*/ 47 w 85"/>
                    <a:gd name="T21" fmla="*/ 161 h 318"/>
                    <a:gd name="T22" fmla="*/ 38 w 85"/>
                    <a:gd name="T23" fmla="*/ 102 h 318"/>
                    <a:gd name="T24" fmla="*/ 47 w 85"/>
                    <a:gd name="T25" fmla="*/ 153 h 318"/>
                    <a:gd name="T26" fmla="*/ 38 w 85"/>
                    <a:gd name="T27" fmla="*/ 119 h 318"/>
                    <a:gd name="T28" fmla="*/ 47 w 85"/>
                    <a:gd name="T29" fmla="*/ 144 h 318"/>
                    <a:gd name="T30" fmla="*/ 55 w 85"/>
                    <a:gd name="T31" fmla="*/ 170 h 318"/>
                    <a:gd name="T32" fmla="*/ 72 w 85"/>
                    <a:gd name="T33" fmla="*/ 203 h 318"/>
                    <a:gd name="T34" fmla="*/ 80 w 85"/>
                    <a:gd name="T35" fmla="*/ 229 h 318"/>
                    <a:gd name="T36" fmla="*/ 72 w 85"/>
                    <a:gd name="T37" fmla="*/ 279 h 318"/>
                    <a:gd name="T38" fmla="*/ 64 w 85"/>
                    <a:gd name="T39" fmla="*/ 271 h 318"/>
                    <a:gd name="T40" fmla="*/ 55 w 85"/>
                    <a:gd name="T41" fmla="*/ 313 h 318"/>
                    <a:gd name="T42" fmla="*/ 38 w 85"/>
                    <a:gd name="T43" fmla="*/ 288 h 318"/>
                    <a:gd name="T44" fmla="*/ 30 w 85"/>
                    <a:gd name="T45" fmla="*/ 203 h 318"/>
                    <a:gd name="T46" fmla="*/ 22 w 85"/>
                    <a:gd name="T47" fmla="*/ 246 h 318"/>
                    <a:gd name="T48" fmla="*/ 5 w 85"/>
                    <a:gd name="T49" fmla="*/ 212 h 318"/>
                    <a:gd name="T50" fmla="*/ 38 w 85"/>
                    <a:gd name="T51" fmla="*/ 144 h 318"/>
                    <a:gd name="T52" fmla="*/ 64 w 85"/>
                    <a:gd name="T53" fmla="*/ 170 h 318"/>
                    <a:gd name="T54" fmla="*/ 72 w 85"/>
                    <a:gd name="T55" fmla="*/ 220 h 318"/>
                    <a:gd name="T56" fmla="*/ 64 w 85"/>
                    <a:gd name="T57" fmla="*/ 187 h 318"/>
                    <a:gd name="T58" fmla="*/ 64 w 85"/>
                    <a:gd name="T59" fmla="*/ 10 h 318"/>
                    <a:gd name="T60" fmla="*/ 47 w 85"/>
                    <a:gd name="T61" fmla="*/ 35 h 318"/>
                    <a:gd name="T62" fmla="*/ 22 w 85"/>
                    <a:gd name="T63" fmla="*/ 43 h 318"/>
                    <a:gd name="T64" fmla="*/ 38 w 85"/>
                    <a:gd name="T65" fmla="*/ 94 h 318"/>
                    <a:gd name="T66" fmla="*/ 55 w 85"/>
                    <a:gd name="T67" fmla="*/ 136 h 318"/>
                    <a:gd name="T68" fmla="*/ 72 w 85"/>
                    <a:gd name="T69" fmla="*/ 153 h 3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02363" name="Freeform 251">
                  <a:extLst>
                    <a:ext uri="{FF2B5EF4-FFF2-40B4-BE49-F238E27FC236}">
                      <a16:creationId xmlns:a16="http://schemas.microsoft.com/office/drawing/2014/main" id="{22876C91-A25A-DCAB-4CB6-1677A17C1F8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35" y="2647"/>
                  <a:ext cx="109" cy="309"/>
                </a:xfrm>
                <a:custGeom>
                  <a:avLst/>
                  <a:gdLst>
                    <a:gd name="T0" fmla="*/ 1 w 105"/>
                    <a:gd name="T1" fmla="*/ 0 h 354"/>
                    <a:gd name="T2" fmla="*/ 92 w 105"/>
                    <a:gd name="T3" fmla="*/ 5 h 354"/>
                    <a:gd name="T4" fmla="*/ 73 w 105"/>
                    <a:gd name="T5" fmla="*/ 29 h 354"/>
                    <a:gd name="T6" fmla="*/ 84 w 105"/>
                    <a:gd name="T7" fmla="*/ 61 h 354"/>
                    <a:gd name="T8" fmla="*/ 84 w 105"/>
                    <a:gd name="T9" fmla="*/ 146 h 354"/>
                    <a:gd name="T10" fmla="*/ 97 w 105"/>
                    <a:gd name="T11" fmla="*/ 168 h 354"/>
                    <a:gd name="T12" fmla="*/ 97 w 105"/>
                    <a:gd name="T13" fmla="*/ 240 h 354"/>
                    <a:gd name="T14" fmla="*/ 84 w 105"/>
                    <a:gd name="T15" fmla="*/ 336 h 354"/>
                    <a:gd name="T16" fmla="*/ 68 w 105"/>
                    <a:gd name="T17" fmla="*/ 354 h 354"/>
                    <a:gd name="T18" fmla="*/ 14 w 105"/>
                    <a:gd name="T19" fmla="*/ 320 h 354"/>
                    <a:gd name="T20" fmla="*/ 12 w 105"/>
                    <a:gd name="T21" fmla="*/ 282 h 354"/>
                    <a:gd name="T22" fmla="*/ 14 w 105"/>
                    <a:gd name="T23" fmla="*/ 245 h 354"/>
                    <a:gd name="T24" fmla="*/ 9 w 105"/>
                    <a:gd name="T25" fmla="*/ 98 h 354"/>
                    <a:gd name="T26" fmla="*/ 20 w 105"/>
                    <a:gd name="T27" fmla="*/ 45 h 354"/>
                    <a:gd name="T28" fmla="*/ 6 w 105"/>
                    <a:gd name="T29" fmla="*/ 13 h 354"/>
                    <a:gd name="T30" fmla="*/ 1 w 105"/>
                    <a:gd name="T31" fmla="*/ 0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02364" name="Freeform 252">
                  <a:extLst>
                    <a:ext uri="{FF2B5EF4-FFF2-40B4-BE49-F238E27FC236}">
                      <a16:creationId xmlns:a16="http://schemas.microsoft.com/office/drawing/2014/main" id="{08561C80-A7BF-D325-185C-F7A2234AE93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08" y="2583"/>
                  <a:ext cx="155" cy="328"/>
                </a:xfrm>
                <a:custGeom>
                  <a:avLst/>
                  <a:gdLst>
                    <a:gd name="T0" fmla="*/ 141 w 149"/>
                    <a:gd name="T1" fmla="*/ 20 h 376"/>
                    <a:gd name="T2" fmla="*/ 133 w 149"/>
                    <a:gd name="T3" fmla="*/ 103 h 376"/>
                    <a:gd name="T4" fmla="*/ 125 w 149"/>
                    <a:gd name="T5" fmla="*/ 130 h 376"/>
                    <a:gd name="T6" fmla="*/ 122 w 149"/>
                    <a:gd name="T7" fmla="*/ 140 h 376"/>
                    <a:gd name="T8" fmla="*/ 104 w 149"/>
                    <a:gd name="T9" fmla="*/ 244 h 376"/>
                    <a:gd name="T10" fmla="*/ 82 w 149"/>
                    <a:gd name="T11" fmla="*/ 314 h 376"/>
                    <a:gd name="T12" fmla="*/ 66 w 149"/>
                    <a:gd name="T13" fmla="*/ 362 h 376"/>
                    <a:gd name="T14" fmla="*/ 56 w 149"/>
                    <a:gd name="T15" fmla="*/ 364 h 376"/>
                    <a:gd name="T16" fmla="*/ 18 w 149"/>
                    <a:gd name="T17" fmla="*/ 370 h 376"/>
                    <a:gd name="T18" fmla="*/ 2 w 149"/>
                    <a:gd name="T19" fmla="*/ 351 h 376"/>
                    <a:gd name="T20" fmla="*/ 5 w 149"/>
                    <a:gd name="T21" fmla="*/ 316 h 376"/>
                    <a:gd name="T22" fmla="*/ 8 w 149"/>
                    <a:gd name="T23" fmla="*/ 220 h 376"/>
                    <a:gd name="T24" fmla="*/ 21 w 149"/>
                    <a:gd name="T25" fmla="*/ 199 h 376"/>
                    <a:gd name="T26" fmla="*/ 34 w 149"/>
                    <a:gd name="T27" fmla="*/ 106 h 376"/>
                    <a:gd name="T28" fmla="*/ 42 w 149"/>
                    <a:gd name="T29" fmla="*/ 74 h 376"/>
                    <a:gd name="T30" fmla="*/ 80 w 149"/>
                    <a:gd name="T31" fmla="*/ 18 h 376"/>
                    <a:gd name="T32" fmla="*/ 122 w 149"/>
                    <a:gd name="T33" fmla="*/ 18 h 376"/>
                    <a:gd name="T34" fmla="*/ 141 w 149"/>
                    <a:gd name="T35" fmla="*/ 20 h 3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02365" name="Freeform 253">
                  <a:extLst>
                    <a:ext uri="{FF2B5EF4-FFF2-40B4-BE49-F238E27FC236}">
                      <a16:creationId xmlns:a16="http://schemas.microsoft.com/office/drawing/2014/main" id="{EB2148F0-FB3B-5C27-DAC7-3EAB6B56270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14" y="1020"/>
                  <a:ext cx="99" cy="440"/>
                </a:xfrm>
                <a:custGeom>
                  <a:avLst/>
                  <a:gdLst>
                    <a:gd name="T0" fmla="*/ 26 w 96"/>
                    <a:gd name="T1" fmla="*/ 486 h 504"/>
                    <a:gd name="T2" fmla="*/ 61 w 96"/>
                    <a:gd name="T3" fmla="*/ 494 h 504"/>
                    <a:gd name="T4" fmla="*/ 72 w 96"/>
                    <a:gd name="T5" fmla="*/ 451 h 504"/>
                    <a:gd name="T6" fmla="*/ 72 w 96"/>
                    <a:gd name="T7" fmla="*/ 323 h 504"/>
                    <a:gd name="T8" fmla="*/ 88 w 96"/>
                    <a:gd name="T9" fmla="*/ 214 h 504"/>
                    <a:gd name="T10" fmla="*/ 96 w 96"/>
                    <a:gd name="T11" fmla="*/ 174 h 504"/>
                    <a:gd name="T12" fmla="*/ 88 w 96"/>
                    <a:gd name="T13" fmla="*/ 51 h 504"/>
                    <a:gd name="T14" fmla="*/ 77 w 96"/>
                    <a:gd name="T15" fmla="*/ 6 h 504"/>
                    <a:gd name="T16" fmla="*/ 29 w 96"/>
                    <a:gd name="T17" fmla="*/ 25 h 504"/>
                    <a:gd name="T18" fmla="*/ 26 w 96"/>
                    <a:gd name="T19" fmla="*/ 121 h 504"/>
                    <a:gd name="T20" fmla="*/ 32 w 96"/>
                    <a:gd name="T21" fmla="*/ 363 h 504"/>
                    <a:gd name="T22" fmla="*/ 40 w 96"/>
                    <a:gd name="T23" fmla="*/ 406 h 504"/>
                    <a:gd name="T24" fmla="*/ 24 w 96"/>
                    <a:gd name="T25" fmla="*/ 473 h 504"/>
                    <a:gd name="T26" fmla="*/ 26 w 96"/>
                    <a:gd name="T27" fmla="*/ 486 h 5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02366" name="Freeform 254">
                  <a:extLst>
                    <a:ext uri="{FF2B5EF4-FFF2-40B4-BE49-F238E27FC236}">
                      <a16:creationId xmlns:a16="http://schemas.microsoft.com/office/drawing/2014/main" id="{7CB1D48D-4E60-D7F0-85D3-C074146824A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31" y="1007"/>
                  <a:ext cx="156" cy="358"/>
                </a:xfrm>
                <a:custGeom>
                  <a:avLst/>
                  <a:gdLst>
                    <a:gd name="T0" fmla="*/ 5 w 150"/>
                    <a:gd name="T1" fmla="*/ 381 h 410"/>
                    <a:gd name="T2" fmla="*/ 40 w 150"/>
                    <a:gd name="T3" fmla="*/ 410 h 410"/>
                    <a:gd name="T4" fmla="*/ 80 w 150"/>
                    <a:gd name="T5" fmla="*/ 402 h 410"/>
                    <a:gd name="T6" fmla="*/ 93 w 150"/>
                    <a:gd name="T7" fmla="*/ 362 h 410"/>
                    <a:gd name="T8" fmla="*/ 114 w 150"/>
                    <a:gd name="T9" fmla="*/ 280 h 410"/>
                    <a:gd name="T10" fmla="*/ 128 w 150"/>
                    <a:gd name="T11" fmla="*/ 216 h 410"/>
                    <a:gd name="T12" fmla="*/ 136 w 150"/>
                    <a:gd name="T13" fmla="*/ 192 h 410"/>
                    <a:gd name="T14" fmla="*/ 138 w 150"/>
                    <a:gd name="T15" fmla="*/ 117 h 410"/>
                    <a:gd name="T16" fmla="*/ 144 w 150"/>
                    <a:gd name="T17" fmla="*/ 101 h 410"/>
                    <a:gd name="T18" fmla="*/ 146 w 150"/>
                    <a:gd name="T19" fmla="*/ 48 h 410"/>
                    <a:gd name="T20" fmla="*/ 130 w 150"/>
                    <a:gd name="T21" fmla="*/ 0 h 410"/>
                    <a:gd name="T22" fmla="*/ 93 w 150"/>
                    <a:gd name="T23" fmla="*/ 13 h 410"/>
                    <a:gd name="T24" fmla="*/ 77 w 150"/>
                    <a:gd name="T25" fmla="*/ 53 h 410"/>
                    <a:gd name="T26" fmla="*/ 66 w 150"/>
                    <a:gd name="T27" fmla="*/ 138 h 410"/>
                    <a:gd name="T28" fmla="*/ 58 w 150"/>
                    <a:gd name="T29" fmla="*/ 162 h 410"/>
                    <a:gd name="T30" fmla="*/ 42 w 150"/>
                    <a:gd name="T31" fmla="*/ 216 h 410"/>
                    <a:gd name="T32" fmla="*/ 40 w 150"/>
                    <a:gd name="T33" fmla="*/ 226 h 410"/>
                    <a:gd name="T34" fmla="*/ 34 w 150"/>
                    <a:gd name="T35" fmla="*/ 232 h 410"/>
                    <a:gd name="T36" fmla="*/ 32 w 150"/>
                    <a:gd name="T37" fmla="*/ 250 h 410"/>
                    <a:gd name="T38" fmla="*/ 29 w 150"/>
                    <a:gd name="T39" fmla="*/ 258 h 410"/>
                    <a:gd name="T40" fmla="*/ 16 w 150"/>
                    <a:gd name="T41" fmla="*/ 349 h 410"/>
                    <a:gd name="T42" fmla="*/ 10 w 150"/>
                    <a:gd name="T43" fmla="*/ 381 h 410"/>
                    <a:gd name="T44" fmla="*/ 2 w 150"/>
                    <a:gd name="T45" fmla="*/ 386 h 410"/>
                    <a:gd name="T46" fmla="*/ 5 w 150"/>
                    <a:gd name="T47" fmla="*/ 381 h 4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602367" name="Rectangle 255">
                <a:extLst>
                  <a:ext uri="{FF2B5EF4-FFF2-40B4-BE49-F238E27FC236}">
                    <a16:creationId xmlns:a16="http://schemas.microsoft.com/office/drawing/2014/main" id="{8AA0404A-75A0-A2BC-A1ED-9D9A18193C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288" cy="2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45791" dir="2021404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altLang="en-US" sz="1600" i="1">
                    <a:solidFill>
                      <a:schemeClr val="bg2"/>
                    </a:solidFill>
                    <a:latin typeface="Kosher-Normal" charset="0"/>
                  </a:rPr>
                  <a:t>A</a:t>
                </a:r>
                <a:r>
                  <a:rPr lang="ru-RU" altLang="en-US" sz="1600" i="1">
                    <a:solidFill>
                      <a:schemeClr val="bg2"/>
                    </a:solidFill>
                    <a:latin typeface="Kosher-Normal" charset="0"/>
                  </a:rPr>
                  <a:t>З</a:t>
                </a:r>
                <a:endParaRPr lang="en-US" altLang="en-US" sz="1600" b="0" i="1">
                  <a:solidFill>
                    <a:schemeClr val="bg2"/>
                  </a:solidFill>
                  <a:latin typeface="Helvetica" pitchFamily="2" charset="0"/>
                </a:endParaRPr>
              </a:p>
            </p:txBody>
          </p:sp>
        </p:grpSp>
        <p:grpSp>
          <p:nvGrpSpPr>
            <p:cNvPr id="602368" name="Group 256">
              <a:extLst>
                <a:ext uri="{FF2B5EF4-FFF2-40B4-BE49-F238E27FC236}">
                  <a16:creationId xmlns:a16="http://schemas.microsoft.com/office/drawing/2014/main" id="{344F4063-0C1F-49BB-3951-549BD259E19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50" y="3295"/>
              <a:ext cx="331" cy="369"/>
              <a:chOff x="1567" y="1192"/>
              <a:chExt cx="331" cy="369"/>
            </a:xfrm>
          </p:grpSpPr>
          <p:grpSp>
            <p:nvGrpSpPr>
              <p:cNvPr id="602369" name="Group 257">
                <a:extLst>
                  <a:ext uri="{FF2B5EF4-FFF2-40B4-BE49-F238E27FC236}">
                    <a16:creationId xmlns:a16="http://schemas.microsoft.com/office/drawing/2014/main" id="{15DB7000-C4EC-8377-D5E8-BDF39817767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567" y="1192"/>
                <a:ext cx="331" cy="369"/>
                <a:chOff x="1084" y="711"/>
                <a:chExt cx="2950" cy="2769"/>
              </a:xfrm>
            </p:grpSpPr>
            <p:grpSp>
              <p:nvGrpSpPr>
                <p:cNvPr id="602370" name="Group 258">
                  <a:extLst>
                    <a:ext uri="{FF2B5EF4-FFF2-40B4-BE49-F238E27FC236}">
                      <a16:creationId xmlns:a16="http://schemas.microsoft.com/office/drawing/2014/main" id="{2A7EFF98-C215-9F1E-5976-C4C7FAD6596B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084" y="711"/>
                  <a:ext cx="2950" cy="2769"/>
                  <a:chOff x="2707" y="548"/>
                  <a:chExt cx="2950" cy="2769"/>
                </a:xfrm>
              </p:grpSpPr>
              <p:grpSp>
                <p:nvGrpSpPr>
                  <p:cNvPr id="602371" name="Group 259">
                    <a:extLst>
                      <a:ext uri="{FF2B5EF4-FFF2-40B4-BE49-F238E27FC236}">
                        <a16:creationId xmlns:a16="http://schemas.microsoft.com/office/drawing/2014/main" id="{6AE9276D-3EE3-755A-29C3-0986A580E71A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180" y="1046"/>
                    <a:ext cx="2105" cy="1421"/>
                    <a:chOff x="578" y="2316"/>
                    <a:chExt cx="2105" cy="1421"/>
                  </a:xfrm>
                </p:grpSpPr>
                <p:sp>
                  <p:nvSpPr>
                    <p:cNvPr id="602372" name="Freeform 260">
                      <a:extLst>
                        <a:ext uri="{FF2B5EF4-FFF2-40B4-BE49-F238E27FC236}">
                          <a16:creationId xmlns:a16="http://schemas.microsoft.com/office/drawing/2014/main" id="{15D3F0C7-A4AD-B14E-CF25-FF8F333FB7B1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633" y="2316"/>
                      <a:ext cx="2050" cy="256"/>
                    </a:xfrm>
                    <a:custGeom>
                      <a:avLst/>
                      <a:gdLst>
                        <a:gd name="T0" fmla="*/ 8 w 592"/>
                        <a:gd name="T1" fmla="*/ 90 h 90"/>
                        <a:gd name="T2" fmla="*/ 22 w 592"/>
                        <a:gd name="T3" fmla="*/ 44 h 90"/>
                        <a:gd name="T4" fmla="*/ 34 w 592"/>
                        <a:gd name="T5" fmla="*/ 36 h 90"/>
                        <a:gd name="T6" fmla="*/ 46 w 592"/>
                        <a:gd name="T7" fmla="*/ 32 h 90"/>
                        <a:gd name="T8" fmla="*/ 112 w 592"/>
                        <a:gd name="T9" fmla="*/ 34 h 90"/>
                        <a:gd name="T10" fmla="*/ 152 w 592"/>
                        <a:gd name="T11" fmla="*/ 40 h 90"/>
                        <a:gd name="T12" fmla="*/ 170 w 592"/>
                        <a:gd name="T13" fmla="*/ 46 h 90"/>
                        <a:gd name="T14" fmla="*/ 238 w 592"/>
                        <a:gd name="T15" fmla="*/ 52 h 90"/>
                        <a:gd name="T16" fmla="*/ 338 w 592"/>
                        <a:gd name="T17" fmla="*/ 44 h 90"/>
                        <a:gd name="T18" fmla="*/ 472 w 592"/>
                        <a:gd name="T19" fmla="*/ 16 h 90"/>
                        <a:gd name="T20" fmla="*/ 520 w 592"/>
                        <a:gd name="T21" fmla="*/ 0 h 90"/>
                        <a:gd name="T22" fmla="*/ 572 w 592"/>
                        <a:gd name="T23" fmla="*/ 2 h 90"/>
                        <a:gd name="T24" fmla="*/ 590 w 592"/>
                        <a:gd name="T25" fmla="*/ 30 h 90"/>
                        <a:gd name="T26" fmla="*/ 592 w 592"/>
                        <a:gd name="T27" fmla="*/ 36 h 90"/>
                        <a:gd name="T28" fmla="*/ 582 w 592"/>
                        <a:gd name="T29" fmla="*/ 60 h 90"/>
                        <a:gd name="T30" fmla="*/ 584 w 592"/>
                        <a:gd name="T31" fmla="*/ 66 h 9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</a:cxnLst>
                      <a:rect l="0" t="0" r="r" b="b"/>
                      <a:pathLst>
                        <a:path w="592" h="90">
                          <a:moveTo>
                            <a:pt x="8" y="90"/>
                          </a:moveTo>
                          <a:cubicBezTo>
                            <a:pt x="0" y="78"/>
                            <a:pt x="10" y="51"/>
                            <a:pt x="22" y="44"/>
                          </a:cubicBezTo>
                          <a:cubicBezTo>
                            <a:pt x="27" y="35"/>
                            <a:pt x="23" y="39"/>
                            <a:pt x="34" y="36"/>
                          </a:cubicBezTo>
                          <a:cubicBezTo>
                            <a:pt x="38" y="34"/>
                            <a:pt x="46" y="32"/>
                            <a:pt x="46" y="32"/>
                          </a:cubicBezTo>
                          <a:cubicBezTo>
                            <a:pt x="72" y="33"/>
                            <a:pt x="84" y="35"/>
                            <a:pt x="112" y="34"/>
                          </a:cubicBezTo>
                          <a:cubicBezTo>
                            <a:pt x="125" y="35"/>
                            <a:pt x="138" y="38"/>
                            <a:pt x="152" y="40"/>
                          </a:cubicBezTo>
                          <a:cubicBezTo>
                            <a:pt x="158" y="42"/>
                            <a:pt x="170" y="46"/>
                            <a:pt x="170" y="46"/>
                          </a:cubicBezTo>
                          <a:cubicBezTo>
                            <a:pt x="192" y="42"/>
                            <a:pt x="215" y="46"/>
                            <a:pt x="238" y="52"/>
                          </a:cubicBezTo>
                          <a:cubicBezTo>
                            <a:pt x="271" y="50"/>
                            <a:pt x="304" y="47"/>
                            <a:pt x="338" y="44"/>
                          </a:cubicBezTo>
                          <a:cubicBezTo>
                            <a:pt x="381" y="33"/>
                            <a:pt x="427" y="24"/>
                            <a:pt x="472" y="16"/>
                          </a:cubicBezTo>
                          <a:cubicBezTo>
                            <a:pt x="488" y="12"/>
                            <a:pt x="503" y="4"/>
                            <a:pt x="520" y="0"/>
                          </a:cubicBezTo>
                          <a:cubicBezTo>
                            <a:pt x="537" y="0"/>
                            <a:pt x="554" y="0"/>
                            <a:pt x="572" y="2"/>
                          </a:cubicBezTo>
                          <a:cubicBezTo>
                            <a:pt x="582" y="3"/>
                            <a:pt x="587" y="21"/>
                            <a:pt x="590" y="30"/>
                          </a:cubicBezTo>
                          <a:cubicBezTo>
                            <a:pt x="590" y="32"/>
                            <a:pt x="592" y="36"/>
                            <a:pt x="592" y="36"/>
                          </a:cubicBezTo>
                          <a:cubicBezTo>
                            <a:pt x="588" y="45"/>
                            <a:pt x="589" y="52"/>
                            <a:pt x="582" y="60"/>
                          </a:cubicBezTo>
                          <a:cubicBezTo>
                            <a:pt x="579" y="67"/>
                            <a:pt x="577" y="66"/>
                            <a:pt x="584" y="66"/>
                          </a:cubicBezTo>
                        </a:path>
                      </a:pathLst>
                    </a:custGeom>
                    <a:blipFill dpi="0" rotWithShape="0">
                      <a:blip r:embed="rId4"/>
                      <a:srcRect/>
                      <a:tile tx="0" ty="0" sx="100000" sy="100000" flip="none" algn="tl"/>
                    </a:blip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3810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02373" name="Freeform 261">
                      <a:extLst>
                        <a:ext uri="{FF2B5EF4-FFF2-40B4-BE49-F238E27FC236}">
                          <a16:creationId xmlns:a16="http://schemas.microsoft.com/office/drawing/2014/main" id="{C76F4B6F-20E4-2CD2-1CDA-F04A07DF58B3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578" y="2506"/>
                      <a:ext cx="2074" cy="1231"/>
                    </a:xfrm>
                    <a:custGeom>
                      <a:avLst/>
                      <a:gdLst>
                        <a:gd name="T0" fmla="*/ 599 w 599"/>
                        <a:gd name="T1" fmla="*/ 0 h 432"/>
                        <a:gd name="T2" fmla="*/ 595 w 599"/>
                        <a:gd name="T3" fmla="*/ 6 h 432"/>
                        <a:gd name="T4" fmla="*/ 589 w 599"/>
                        <a:gd name="T5" fmla="*/ 10 h 432"/>
                        <a:gd name="T6" fmla="*/ 585 w 599"/>
                        <a:gd name="T7" fmla="*/ 24 h 432"/>
                        <a:gd name="T8" fmla="*/ 557 w 599"/>
                        <a:gd name="T9" fmla="*/ 92 h 432"/>
                        <a:gd name="T10" fmla="*/ 525 w 599"/>
                        <a:gd name="T11" fmla="*/ 208 h 432"/>
                        <a:gd name="T12" fmla="*/ 515 w 599"/>
                        <a:gd name="T13" fmla="*/ 266 h 432"/>
                        <a:gd name="T14" fmla="*/ 505 w 599"/>
                        <a:gd name="T15" fmla="*/ 350 h 432"/>
                        <a:gd name="T16" fmla="*/ 495 w 599"/>
                        <a:gd name="T17" fmla="*/ 402 h 432"/>
                        <a:gd name="T18" fmla="*/ 461 w 599"/>
                        <a:gd name="T19" fmla="*/ 422 h 432"/>
                        <a:gd name="T20" fmla="*/ 433 w 599"/>
                        <a:gd name="T21" fmla="*/ 414 h 432"/>
                        <a:gd name="T22" fmla="*/ 421 w 599"/>
                        <a:gd name="T23" fmla="*/ 410 h 432"/>
                        <a:gd name="T24" fmla="*/ 425 w 599"/>
                        <a:gd name="T25" fmla="*/ 352 h 432"/>
                        <a:gd name="T26" fmla="*/ 431 w 599"/>
                        <a:gd name="T27" fmla="*/ 338 h 432"/>
                        <a:gd name="T28" fmla="*/ 405 w 599"/>
                        <a:gd name="T29" fmla="*/ 328 h 432"/>
                        <a:gd name="T30" fmla="*/ 347 w 599"/>
                        <a:gd name="T31" fmla="*/ 316 h 432"/>
                        <a:gd name="T32" fmla="*/ 113 w 599"/>
                        <a:gd name="T33" fmla="*/ 360 h 432"/>
                        <a:gd name="T34" fmla="*/ 103 w 599"/>
                        <a:gd name="T35" fmla="*/ 368 h 432"/>
                        <a:gd name="T36" fmla="*/ 87 w 599"/>
                        <a:gd name="T37" fmla="*/ 392 h 432"/>
                        <a:gd name="T38" fmla="*/ 53 w 599"/>
                        <a:gd name="T39" fmla="*/ 432 h 432"/>
                        <a:gd name="T40" fmla="*/ 29 w 599"/>
                        <a:gd name="T41" fmla="*/ 422 h 432"/>
                        <a:gd name="T42" fmla="*/ 17 w 599"/>
                        <a:gd name="T43" fmla="*/ 414 h 432"/>
                        <a:gd name="T44" fmla="*/ 7 w 599"/>
                        <a:gd name="T45" fmla="*/ 398 h 432"/>
                        <a:gd name="T46" fmla="*/ 11 w 599"/>
                        <a:gd name="T47" fmla="*/ 372 h 432"/>
                        <a:gd name="T48" fmla="*/ 17 w 599"/>
                        <a:gd name="T49" fmla="*/ 334 h 432"/>
                        <a:gd name="T50" fmla="*/ 27 w 599"/>
                        <a:gd name="T51" fmla="*/ 262 h 432"/>
                        <a:gd name="T52" fmla="*/ 29 w 599"/>
                        <a:gd name="T53" fmla="*/ 188 h 432"/>
                        <a:gd name="T54" fmla="*/ 31 w 599"/>
                        <a:gd name="T55" fmla="*/ 126 h 432"/>
                        <a:gd name="T56" fmla="*/ 29 w 599"/>
                        <a:gd name="T57" fmla="*/ 82 h 432"/>
                        <a:gd name="T58" fmla="*/ 21 w 599"/>
                        <a:gd name="T59" fmla="*/ 30 h 432"/>
                        <a:gd name="T60" fmla="*/ 19 w 599"/>
                        <a:gd name="T61" fmla="*/ 14 h 43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</a:cxnLst>
                      <a:rect l="0" t="0" r="r" b="b"/>
                      <a:pathLst>
                        <a:path w="599" h="432">
                          <a:moveTo>
                            <a:pt x="599" y="0"/>
                          </a:moveTo>
                          <a:cubicBezTo>
                            <a:pt x="597" y="2"/>
                            <a:pt x="596" y="4"/>
                            <a:pt x="595" y="6"/>
                          </a:cubicBezTo>
                          <a:cubicBezTo>
                            <a:pt x="593" y="7"/>
                            <a:pt x="590" y="8"/>
                            <a:pt x="589" y="10"/>
                          </a:cubicBezTo>
                          <a:cubicBezTo>
                            <a:pt x="587" y="11"/>
                            <a:pt x="585" y="23"/>
                            <a:pt x="585" y="24"/>
                          </a:cubicBezTo>
                          <a:cubicBezTo>
                            <a:pt x="575" y="45"/>
                            <a:pt x="570" y="72"/>
                            <a:pt x="557" y="92"/>
                          </a:cubicBezTo>
                          <a:cubicBezTo>
                            <a:pt x="551" y="130"/>
                            <a:pt x="537" y="171"/>
                            <a:pt x="525" y="208"/>
                          </a:cubicBezTo>
                          <a:cubicBezTo>
                            <a:pt x="523" y="228"/>
                            <a:pt x="519" y="246"/>
                            <a:pt x="515" y="266"/>
                          </a:cubicBezTo>
                          <a:cubicBezTo>
                            <a:pt x="511" y="294"/>
                            <a:pt x="511" y="322"/>
                            <a:pt x="505" y="350"/>
                          </a:cubicBezTo>
                          <a:cubicBezTo>
                            <a:pt x="503" y="368"/>
                            <a:pt x="503" y="385"/>
                            <a:pt x="495" y="402"/>
                          </a:cubicBezTo>
                          <a:cubicBezTo>
                            <a:pt x="492" y="416"/>
                            <a:pt x="474" y="420"/>
                            <a:pt x="461" y="422"/>
                          </a:cubicBezTo>
                          <a:cubicBezTo>
                            <a:pt x="440" y="416"/>
                            <a:pt x="450" y="419"/>
                            <a:pt x="433" y="414"/>
                          </a:cubicBezTo>
                          <a:cubicBezTo>
                            <a:pt x="429" y="412"/>
                            <a:pt x="421" y="410"/>
                            <a:pt x="421" y="410"/>
                          </a:cubicBezTo>
                          <a:cubicBezTo>
                            <a:pt x="410" y="394"/>
                            <a:pt x="414" y="367"/>
                            <a:pt x="425" y="352"/>
                          </a:cubicBezTo>
                          <a:cubicBezTo>
                            <a:pt x="426" y="347"/>
                            <a:pt x="431" y="342"/>
                            <a:pt x="431" y="338"/>
                          </a:cubicBezTo>
                          <a:cubicBezTo>
                            <a:pt x="429" y="328"/>
                            <a:pt x="405" y="328"/>
                            <a:pt x="405" y="328"/>
                          </a:cubicBezTo>
                          <a:cubicBezTo>
                            <a:pt x="392" y="315"/>
                            <a:pt x="365" y="319"/>
                            <a:pt x="347" y="316"/>
                          </a:cubicBezTo>
                          <a:cubicBezTo>
                            <a:pt x="268" y="322"/>
                            <a:pt x="188" y="334"/>
                            <a:pt x="113" y="360"/>
                          </a:cubicBezTo>
                          <a:cubicBezTo>
                            <a:pt x="101" y="377"/>
                            <a:pt x="116" y="356"/>
                            <a:pt x="103" y="368"/>
                          </a:cubicBezTo>
                          <a:cubicBezTo>
                            <a:pt x="99" y="370"/>
                            <a:pt x="90" y="387"/>
                            <a:pt x="87" y="392"/>
                          </a:cubicBezTo>
                          <a:cubicBezTo>
                            <a:pt x="94" y="431"/>
                            <a:pt x="75" y="417"/>
                            <a:pt x="53" y="432"/>
                          </a:cubicBezTo>
                          <a:cubicBezTo>
                            <a:pt x="44" y="429"/>
                            <a:pt x="36" y="426"/>
                            <a:pt x="29" y="422"/>
                          </a:cubicBezTo>
                          <a:cubicBezTo>
                            <a:pt x="24" y="419"/>
                            <a:pt x="17" y="414"/>
                            <a:pt x="17" y="414"/>
                          </a:cubicBezTo>
                          <a:cubicBezTo>
                            <a:pt x="12" y="399"/>
                            <a:pt x="16" y="404"/>
                            <a:pt x="7" y="398"/>
                          </a:cubicBezTo>
                          <a:cubicBezTo>
                            <a:pt x="0" y="388"/>
                            <a:pt x="5" y="380"/>
                            <a:pt x="11" y="372"/>
                          </a:cubicBezTo>
                          <a:cubicBezTo>
                            <a:pt x="8" y="357"/>
                            <a:pt x="13" y="347"/>
                            <a:pt x="17" y="334"/>
                          </a:cubicBezTo>
                          <a:cubicBezTo>
                            <a:pt x="19" y="311"/>
                            <a:pt x="19" y="283"/>
                            <a:pt x="27" y="262"/>
                          </a:cubicBezTo>
                          <a:cubicBezTo>
                            <a:pt x="28" y="237"/>
                            <a:pt x="32" y="212"/>
                            <a:pt x="29" y="188"/>
                          </a:cubicBezTo>
                          <a:cubicBezTo>
                            <a:pt x="31" y="167"/>
                            <a:pt x="27" y="146"/>
                            <a:pt x="31" y="126"/>
                          </a:cubicBezTo>
                          <a:cubicBezTo>
                            <a:pt x="29" y="108"/>
                            <a:pt x="27" y="99"/>
                            <a:pt x="29" y="82"/>
                          </a:cubicBezTo>
                          <a:cubicBezTo>
                            <a:pt x="26" y="64"/>
                            <a:pt x="23" y="47"/>
                            <a:pt x="21" y="30"/>
                          </a:cubicBezTo>
                          <a:cubicBezTo>
                            <a:pt x="23" y="10"/>
                            <a:pt x="28" y="9"/>
                            <a:pt x="19" y="14"/>
                          </a:cubicBezTo>
                        </a:path>
                      </a:pathLst>
                    </a:custGeom>
                    <a:blipFill dpi="0" rotWithShape="0">
                      <a:blip r:embed="rId4"/>
                      <a:srcRect/>
                      <a:tile tx="0" ty="0" sx="100000" sy="100000" flip="none" algn="tl"/>
                    </a:blip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3810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pic>
                <p:nvPicPr>
                  <p:cNvPr id="602374" name="Picture 262">
                    <a:extLst>
                      <a:ext uri="{FF2B5EF4-FFF2-40B4-BE49-F238E27FC236}">
                        <a16:creationId xmlns:a16="http://schemas.microsoft.com/office/drawing/2014/main" id="{383DA3BC-4971-9F56-3C82-D10A542A19E8}"/>
                      </a:ext>
                    </a:extLst>
                  </p:cNvPr>
                  <p:cNvPicPr>
                    <a:picLocks noChangeArrowheads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707" y="548"/>
                    <a:ext cx="2950" cy="2769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BE844A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</p:grpSp>
            <p:sp>
              <p:nvSpPr>
                <p:cNvPr id="602375" name="Freeform 263">
                  <a:extLst>
                    <a:ext uri="{FF2B5EF4-FFF2-40B4-BE49-F238E27FC236}">
                      <a16:creationId xmlns:a16="http://schemas.microsoft.com/office/drawing/2014/main" id="{9BE78A30-4EFC-E8F7-3891-F7777F0A38F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16" y="2649"/>
                  <a:ext cx="88" cy="277"/>
                </a:xfrm>
                <a:custGeom>
                  <a:avLst/>
                  <a:gdLst>
                    <a:gd name="T0" fmla="*/ 72 w 85"/>
                    <a:gd name="T1" fmla="*/ 153 h 318"/>
                    <a:gd name="T2" fmla="*/ 64 w 85"/>
                    <a:gd name="T3" fmla="*/ 69 h 318"/>
                    <a:gd name="T4" fmla="*/ 47 w 85"/>
                    <a:gd name="T5" fmla="*/ 43 h 318"/>
                    <a:gd name="T6" fmla="*/ 55 w 85"/>
                    <a:gd name="T7" fmla="*/ 69 h 318"/>
                    <a:gd name="T8" fmla="*/ 64 w 85"/>
                    <a:gd name="T9" fmla="*/ 27 h 318"/>
                    <a:gd name="T10" fmla="*/ 38 w 85"/>
                    <a:gd name="T11" fmla="*/ 10 h 318"/>
                    <a:gd name="T12" fmla="*/ 38 w 85"/>
                    <a:gd name="T13" fmla="*/ 43 h 318"/>
                    <a:gd name="T14" fmla="*/ 47 w 85"/>
                    <a:gd name="T15" fmla="*/ 187 h 318"/>
                    <a:gd name="T16" fmla="*/ 30 w 85"/>
                    <a:gd name="T17" fmla="*/ 161 h 318"/>
                    <a:gd name="T18" fmla="*/ 38 w 85"/>
                    <a:gd name="T19" fmla="*/ 128 h 318"/>
                    <a:gd name="T20" fmla="*/ 47 w 85"/>
                    <a:gd name="T21" fmla="*/ 161 h 318"/>
                    <a:gd name="T22" fmla="*/ 38 w 85"/>
                    <a:gd name="T23" fmla="*/ 102 h 318"/>
                    <a:gd name="T24" fmla="*/ 47 w 85"/>
                    <a:gd name="T25" fmla="*/ 153 h 318"/>
                    <a:gd name="T26" fmla="*/ 38 w 85"/>
                    <a:gd name="T27" fmla="*/ 119 h 318"/>
                    <a:gd name="T28" fmla="*/ 47 w 85"/>
                    <a:gd name="T29" fmla="*/ 144 h 318"/>
                    <a:gd name="T30" fmla="*/ 55 w 85"/>
                    <a:gd name="T31" fmla="*/ 170 h 318"/>
                    <a:gd name="T32" fmla="*/ 72 w 85"/>
                    <a:gd name="T33" fmla="*/ 203 h 318"/>
                    <a:gd name="T34" fmla="*/ 80 w 85"/>
                    <a:gd name="T35" fmla="*/ 229 h 318"/>
                    <a:gd name="T36" fmla="*/ 72 w 85"/>
                    <a:gd name="T37" fmla="*/ 279 h 318"/>
                    <a:gd name="T38" fmla="*/ 64 w 85"/>
                    <a:gd name="T39" fmla="*/ 271 h 318"/>
                    <a:gd name="T40" fmla="*/ 55 w 85"/>
                    <a:gd name="T41" fmla="*/ 313 h 318"/>
                    <a:gd name="T42" fmla="*/ 38 w 85"/>
                    <a:gd name="T43" fmla="*/ 288 h 318"/>
                    <a:gd name="T44" fmla="*/ 30 w 85"/>
                    <a:gd name="T45" fmla="*/ 203 h 318"/>
                    <a:gd name="T46" fmla="*/ 22 w 85"/>
                    <a:gd name="T47" fmla="*/ 246 h 318"/>
                    <a:gd name="T48" fmla="*/ 5 w 85"/>
                    <a:gd name="T49" fmla="*/ 212 h 318"/>
                    <a:gd name="T50" fmla="*/ 38 w 85"/>
                    <a:gd name="T51" fmla="*/ 144 h 318"/>
                    <a:gd name="T52" fmla="*/ 64 w 85"/>
                    <a:gd name="T53" fmla="*/ 170 h 318"/>
                    <a:gd name="T54" fmla="*/ 72 w 85"/>
                    <a:gd name="T55" fmla="*/ 220 h 318"/>
                    <a:gd name="T56" fmla="*/ 64 w 85"/>
                    <a:gd name="T57" fmla="*/ 187 h 318"/>
                    <a:gd name="T58" fmla="*/ 64 w 85"/>
                    <a:gd name="T59" fmla="*/ 10 h 318"/>
                    <a:gd name="T60" fmla="*/ 47 w 85"/>
                    <a:gd name="T61" fmla="*/ 35 h 318"/>
                    <a:gd name="T62" fmla="*/ 22 w 85"/>
                    <a:gd name="T63" fmla="*/ 43 h 318"/>
                    <a:gd name="T64" fmla="*/ 38 w 85"/>
                    <a:gd name="T65" fmla="*/ 94 h 318"/>
                    <a:gd name="T66" fmla="*/ 55 w 85"/>
                    <a:gd name="T67" fmla="*/ 136 h 318"/>
                    <a:gd name="T68" fmla="*/ 72 w 85"/>
                    <a:gd name="T69" fmla="*/ 153 h 3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02376" name="Freeform 264">
                  <a:extLst>
                    <a:ext uri="{FF2B5EF4-FFF2-40B4-BE49-F238E27FC236}">
                      <a16:creationId xmlns:a16="http://schemas.microsoft.com/office/drawing/2014/main" id="{B34D71E3-D3DA-1AA2-649A-F70CF1EC71E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35" y="2647"/>
                  <a:ext cx="109" cy="309"/>
                </a:xfrm>
                <a:custGeom>
                  <a:avLst/>
                  <a:gdLst>
                    <a:gd name="T0" fmla="*/ 1 w 105"/>
                    <a:gd name="T1" fmla="*/ 0 h 354"/>
                    <a:gd name="T2" fmla="*/ 92 w 105"/>
                    <a:gd name="T3" fmla="*/ 5 h 354"/>
                    <a:gd name="T4" fmla="*/ 73 w 105"/>
                    <a:gd name="T5" fmla="*/ 29 h 354"/>
                    <a:gd name="T6" fmla="*/ 84 w 105"/>
                    <a:gd name="T7" fmla="*/ 61 h 354"/>
                    <a:gd name="T8" fmla="*/ 84 w 105"/>
                    <a:gd name="T9" fmla="*/ 146 h 354"/>
                    <a:gd name="T10" fmla="*/ 97 w 105"/>
                    <a:gd name="T11" fmla="*/ 168 h 354"/>
                    <a:gd name="T12" fmla="*/ 97 w 105"/>
                    <a:gd name="T13" fmla="*/ 240 h 354"/>
                    <a:gd name="T14" fmla="*/ 84 w 105"/>
                    <a:gd name="T15" fmla="*/ 336 h 354"/>
                    <a:gd name="T16" fmla="*/ 68 w 105"/>
                    <a:gd name="T17" fmla="*/ 354 h 354"/>
                    <a:gd name="T18" fmla="*/ 14 w 105"/>
                    <a:gd name="T19" fmla="*/ 320 h 354"/>
                    <a:gd name="T20" fmla="*/ 12 w 105"/>
                    <a:gd name="T21" fmla="*/ 282 h 354"/>
                    <a:gd name="T22" fmla="*/ 14 w 105"/>
                    <a:gd name="T23" fmla="*/ 245 h 354"/>
                    <a:gd name="T24" fmla="*/ 9 w 105"/>
                    <a:gd name="T25" fmla="*/ 98 h 354"/>
                    <a:gd name="T26" fmla="*/ 20 w 105"/>
                    <a:gd name="T27" fmla="*/ 45 h 354"/>
                    <a:gd name="T28" fmla="*/ 6 w 105"/>
                    <a:gd name="T29" fmla="*/ 13 h 354"/>
                    <a:gd name="T30" fmla="*/ 1 w 105"/>
                    <a:gd name="T31" fmla="*/ 0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02377" name="Freeform 265">
                  <a:extLst>
                    <a:ext uri="{FF2B5EF4-FFF2-40B4-BE49-F238E27FC236}">
                      <a16:creationId xmlns:a16="http://schemas.microsoft.com/office/drawing/2014/main" id="{BFB003F1-D9A5-8A1F-D926-523978BDEC9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08" y="2583"/>
                  <a:ext cx="155" cy="328"/>
                </a:xfrm>
                <a:custGeom>
                  <a:avLst/>
                  <a:gdLst>
                    <a:gd name="T0" fmla="*/ 141 w 149"/>
                    <a:gd name="T1" fmla="*/ 20 h 376"/>
                    <a:gd name="T2" fmla="*/ 133 w 149"/>
                    <a:gd name="T3" fmla="*/ 103 h 376"/>
                    <a:gd name="T4" fmla="*/ 125 w 149"/>
                    <a:gd name="T5" fmla="*/ 130 h 376"/>
                    <a:gd name="T6" fmla="*/ 122 w 149"/>
                    <a:gd name="T7" fmla="*/ 140 h 376"/>
                    <a:gd name="T8" fmla="*/ 104 w 149"/>
                    <a:gd name="T9" fmla="*/ 244 h 376"/>
                    <a:gd name="T10" fmla="*/ 82 w 149"/>
                    <a:gd name="T11" fmla="*/ 314 h 376"/>
                    <a:gd name="T12" fmla="*/ 66 w 149"/>
                    <a:gd name="T13" fmla="*/ 362 h 376"/>
                    <a:gd name="T14" fmla="*/ 56 w 149"/>
                    <a:gd name="T15" fmla="*/ 364 h 376"/>
                    <a:gd name="T16" fmla="*/ 18 w 149"/>
                    <a:gd name="T17" fmla="*/ 370 h 376"/>
                    <a:gd name="T18" fmla="*/ 2 w 149"/>
                    <a:gd name="T19" fmla="*/ 351 h 376"/>
                    <a:gd name="T20" fmla="*/ 5 w 149"/>
                    <a:gd name="T21" fmla="*/ 316 h 376"/>
                    <a:gd name="T22" fmla="*/ 8 w 149"/>
                    <a:gd name="T23" fmla="*/ 220 h 376"/>
                    <a:gd name="T24" fmla="*/ 21 w 149"/>
                    <a:gd name="T25" fmla="*/ 199 h 376"/>
                    <a:gd name="T26" fmla="*/ 34 w 149"/>
                    <a:gd name="T27" fmla="*/ 106 h 376"/>
                    <a:gd name="T28" fmla="*/ 42 w 149"/>
                    <a:gd name="T29" fmla="*/ 74 h 376"/>
                    <a:gd name="T30" fmla="*/ 80 w 149"/>
                    <a:gd name="T31" fmla="*/ 18 h 376"/>
                    <a:gd name="T32" fmla="*/ 122 w 149"/>
                    <a:gd name="T33" fmla="*/ 18 h 376"/>
                    <a:gd name="T34" fmla="*/ 141 w 149"/>
                    <a:gd name="T35" fmla="*/ 20 h 3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02378" name="Freeform 266">
                  <a:extLst>
                    <a:ext uri="{FF2B5EF4-FFF2-40B4-BE49-F238E27FC236}">
                      <a16:creationId xmlns:a16="http://schemas.microsoft.com/office/drawing/2014/main" id="{AC735FDA-9B8A-8F2A-4657-265B55EA32B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14" y="1020"/>
                  <a:ext cx="99" cy="440"/>
                </a:xfrm>
                <a:custGeom>
                  <a:avLst/>
                  <a:gdLst>
                    <a:gd name="T0" fmla="*/ 26 w 96"/>
                    <a:gd name="T1" fmla="*/ 486 h 504"/>
                    <a:gd name="T2" fmla="*/ 61 w 96"/>
                    <a:gd name="T3" fmla="*/ 494 h 504"/>
                    <a:gd name="T4" fmla="*/ 72 w 96"/>
                    <a:gd name="T5" fmla="*/ 451 h 504"/>
                    <a:gd name="T6" fmla="*/ 72 w 96"/>
                    <a:gd name="T7" fmla="*/ 323 h 504"/>
                    <a:gd name="T8" fmla="*/ 88 w 96"/>
                    <a:gd name="T9" fmla="*/ 214 h 504"/>
                    <a:gd name="T10" fmla="*/ 96 w 96"/>
                    <a:gd name="T11" fmla="*/ 174 h 504"/>
                    <a:gd name="T12" fmla="*/ 88 w 96"/>
                    <a:gd name="T13" fmla="*/ 51 h 504"/>
                    <a:gd name="T14" fmla="*/ 77 w 96"/>
                    <a:gd name="T15" fmla="*/ 6 h 504"/>
                    <a:gd name="T16" fmla="*/ 29 w 96"/>
                    <a:gd name="T17" fmla="*/ 25 h 504"/>
                    <a:gd name="T18" fmla="*/ 26 w 96"/>
                    <a:gd name="T19" fmla="*/ 121 h 504"/>
                    <a:gd name="T20" fmla="*/ 32 w 96"/>
                    <a:gd name="T21" fmla="*/ 363 h 504"/>
                    <a:gd name="T22" fmla="*/ 40 w 96"/>
                    <a:gd name="T23" fmla="*/ 406 h 504"/>
                    <a:gd name="T24" fmla="*/ 24 w 96"/>
                    <a:gd name="T25" fmla="*/ 473 h 504"/>
                    <a:gd name="T26" fmla="*/ 26 w 96"/>
                    <a:gd name="T27" fmla="*/ 486 h 5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02379" name="Freeform 267">
                  <a:extLst>
                    <a:ext uri="{FF2B5EF4-FFF2-40B4-BE49-F238E27FC236}">
                      <a16:creationId xmlns:a16="http://schemas.microsoft.com/office/drawing/2014/main" id="{4D811922-B962-A9E0-13A0-778B260A0DD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31" y="1007"/>
                  <a:ext cx="156" cy="358"/>
                </a:xfrm>
                <a:custGeom>
                  <a:avLst/>
                  <a:gdLst>
                    <a:gd name="T0" fmla="*/ 5 w 150"/>
                    <a:gd name="T1" fmla="*/ 381 h 410"/>
                    <a:gd name="T2" fmla="*/ 40 w 150"/>
                    <a:gd name="T3" fmla="*/ 410 h 410"/>
                    <a:gd name="T4" fmla="*/ 80 w 150"/>
                    <a:gd name="T5" fmla="*/ 402 h 410"/>
                    <a:gd name="T6" fmla="*/ 93 w 150"/>
                    <a:gd name="T7" fmla="*/ 362 h 410"/>
                    <a:gd name="T8" fmla="*/ 114 w 150"/>
                    <a:gd name="T9" fmla="*/ 280 h 410"/>
                    <a:gd name="T10" fmla="*/ 128 w 150"/>
                    <a:gd name="T11" fmla="*/ 216 h 410"/>
                    <a:gd name="T12" fmla="*/ 136 w 150"/>
                    <a:gd name="T13" fmla="*/ 192 h 410"/>
                    <a:gd name="T14" fmla="*/ 138 w 150"/>
                    <a:gd name="T15" fmla="*/ 117 h 410"/>
                    <a:gd name="T16" fmla="*/ 144 w 150"/>
                    <a:gd name="T17" fmla="*/ 101 h 410"/>
                    <a:gd name="T18" fmla="*/ 146 w 150"/>
                    <a:gd name="T19" fmla="*/ 48 h 410"/>
                    <a:gd name="T20" fmla="*/ 130 w 150"/>
                    <a:gd name="T21" fmla="*/ 0 h 410"/>
                    <a:gd name="T22" fmla="*/ 93 w 150"/>
                    <a:gd name="T23" fmla="*/ 13 h 410"/>
                    <a:gd name="T24" fmla="*/ 77 w 150"/>
                    <a:gd name="T25" fmla="*/ 53 h 410"/>
                    <a:gd name="T26" fmla="*/ 66 w 150"/>
                    <a:gd name="T27" fmla="*/ 138 h 410"/>
                    <a:gd name="T28" fmla="*/ 58 w 150"/>
                    <a:gd name="T29" fmla="*/ 162 h 410"/>
                    <a:gd name="T30" fmla="*/ 42 w 150"/>
                    <a:gd name="T31" fmla="*/ 216 h 410"/>
                    <a:gd name="T32" fmla="*/ 40 w 150"/>
                    <a:gd name="T33" fmla="*/ 226 h 410"/>
                    <a:gd name="T34" fmla="*/ 34 w 150"/>
                    <a:gd name="T35" fmla="*/ 232 h 410"/>
                    <a:gd name="T36" fmla="*/ 32 w 150"/>
                    <a:gd name="T37" fmla="*/ 250 h 410"/>
                    <a:gd name="T38" fmla="*/ 29 w 150"/>
                    <a:gd name="T39" fmla="*/ 258 h 410"/>
                    <a:gd name="T40" fmla="*/ 16 w 150"/>
                    <a:gd name="T41" fmla="*/ 349 h 410"/>
                    <a:gd name="T42" fmla="*/ 10 w 150"/>
                    <a:gd name="T43" fmla="*/ 381 h 410"/>
                    <a:gd name="T44" fmla="*/ 2 w 150"/>
                    <a:gd name="T45" fmla="*/ 386 h 410"/>
                    <a:gd name="T46" fmla="*/ 5 w 150"/>
                    <a:gd name="T47" fmla="*/ 381 h 4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602380" name="Rectangle 268">
                <a:extLst>
                  <a:ext uri="{FF2B5EF4-FFF2-40B4-BE49-F238E27FC236}">
                    <a16:creationId xmlns:a16="http://schemas.microsoft.com/office/drawing/2014/main" id="{11F201A1-2E6C-96E4-7F37-206C1EA142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278" cy="2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45791" dir="2021404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ru-RU" altLang="en-US" sz="1600" i="1">
                    <a:solidFill>
                      <a:schemeClr val="bg2"/>
                    </a:solidFill>
                    <a:latin typeface="Kosher-Normal" charset="0"/>
                  </a:rPr>
                  <a:t>ЗЗ</a:t>
                </a:r>
                <a:endParaRPr lang="en-US" altLang="en-US" sz="1600" b="0" i="1">
                  <a:solidFill>
                    <a:schemeClr val="bg2"/>
                  </a:solidFill>
                  <a:latin typeface="Helvetica" pitchFamily="2" charset="0"/>
                </a:endParaRPr>
              </a:p>
            </p:txBody>
          </p:sp>
        </p:grpSp>
        <p:grpSp>
          <p:nvGrpSpPr>
            <p:cNvPr id="602381" name="Group 269">
              <a:extLst>
                <a:ext uri="{FF2B5EF4-FFF2-40B4-BE49-F238E27FC236}">
                  <a16:creationId xmlns:a16="http://schemas.microsoft.com/office/drawing/2014/main" id="{77E4A39F-9F9D-13C9-CE0D-97BBD40F1BF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39" y="839"/>
              <a:ext cx="331" cy="369"/>
              <a:chOff x="1567" y="1192"/>
              <a:chExt cx="331" cy="369"/>
            </a:xfrm>
          </p:grpSpPr>
          <p:grpSp>
            <p:nvGrpSpPr>
              <p:cNvPr id="602382" name="Group 270">
                <a:extLst>
                  <a:ext uri="{FF2B5EF4-FFF2-40B4-BE49-F238E27FC236}">
                    <a16:creationId xmlns:a16="http://schemas.microsoft.com/office/drawing/2014/main" id="{52A563FF-F013-3473-6EDA-7E233AD7514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567" y="1192"/>
                <a:ext cx="331" cy="369"/>
                <a:chOff x="1084" y="711"/>
                <a:chExt cx="2950" cy="2769"/>
              </a:xfrm>
            </p:grpSpPr>
            <p:grpSp>
              <p:nvGrpSpPr>
                <p:cNvPr id="602383" name="Group 271">
                  <a:extLst>
                    <a:ext uri="{FF2B5EF4-FFF2-40B4-BE49-F238E27FC236}">
                      <a16:creationId xmlns:a16="http://schemas.microsoft.com/office/drawing/2014/main" id="{797C57A5-E980-A9AF-9BF4-C58D48CED09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084" y="711"/>
                  <a:ext cx="2950" cy="2769"/>
                  <a:chOff x="2707" y="548"/>
                  <a:chExt cx="2950" cy="2769"/>
                </a:xfrm>
              </p:grpSpPr>
              <p:grpSp>
                <p:nvGrpSpPr>
                  <p:cNvPr id="602384" name="Group 272">
                    <a:extLst>
                      <a:ext uri="{FF2B5EF4-FFF2-40B4-BE49-F238E27FC236}">
                        <a16:creationId xmlns:a16="http://schemas.microsoft.com/office/drawing/2014/main" id="{295CFED8-7D78-91BB-6E0D-9D2CD93960A2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180" y="1046"/>
                    <a:ext cx="2105" cy="1421"/>
                    <a:chOff x="578" y="2316"/>
                    <a:chExt cx="2105" cy="1421"/>
                  </a:xfrm>
                </p:grpSpPr>
                <p:sp>
                  <p:nvSpPr>
                    <p:cNvPr id="602385" name="Freeform 273">
                      <a:extLst>
                        <a:ext uri="{FF2B5EF4-FFF2-40B4-BE49-F238E27FC236}">
                          <a16:creationId xmlns:a16="http://schemas.microsoft.com/office/drawing/2014/main" id="{97647C8F-CD63-6507-C000-B573D63B4133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633" y="2316"/>
                      <a:ext cx="2050" cy="256"/>
                    </a:xfrm>
                    <a:custGeom>
                      <a:avLst/>
                      <a:gdLst>
                        <a:gd name="T0" fmla="*/ 8 w 592"/>
                        <a:gd name="T1" fmla="*/ 90 h 90"/>
                        <a:gd name="T2" fmla="*/ 22 w 592"/>
                        <a:gd name="T3" fmla="*/ 44 h 90"/>
                        <a:gd name="T4" fmla="*/ 34 w 592"/>
                        <a:gd name="T5" fmla="*/ 36 h 90"/>
                        <a:gd name="T6" fmla="*/ 46 w 592"/>
                        <a:gd name="T7" fmla="*/ 32 h 90"/>
                        <a:gd name="T8" fmla="*/ 112 w 592"/>
                        <a:gd name="T9" fmla="*/ 34 h 90"/>
                        <a:gd name="T10" fmla="*/ 152 w 592"/>
                        <a:gd name="T11" fmla="*/ 40 h 90"/>
                        <a:gd name="T12" fmla="*/ 170 w 592"/>
                        <a:gd name="T13" fmla="*/ 46 h 90"/>
                        <a:gd name="T14" fmla="*/ 238 w 592"/>
                        <a:gd name="T15" fmla="*/ 52 h 90"/>
                        <a:gd name="T16" fmla="*/ 338 w 592"/>
                        <a:gd name="T17" fmla="*/ 44 h 90"/>
                        <a:gd name="T18" fmla="*/ 472 w 592"/>
                        <a:gd name="T19" fmla="*/ 16 h 90"/>
                        <a:gd name="T20" fmla="*/ 520 w 592"/>
                        <a:gd name="T21" fmla="*/ 0 h 90"/>
                        <a:gd name="T22" fmla="*/ 572 w 592"/>
                        <a:gd name="T23" fmla="*/ 2 h 90"/>
                        <a:gd name="T24" fmla="*/ 590 w 592"/>
                        <a:gd name="T25" fmla="*/ 30 h 90"/>
                        <a:gd name="T26" fmla="*/ 592 w 592"/>
                        <a:gd name="T27" fmla="*/ 36 h 90"/>
                        <a:gd name="T28" fmla="*/ 582 w 592"/>
                        <a:gd name="T29" fmla="*/ 60 h 90"/>
                        <a:gd name="T30" fmla="*/ 584 w 592"/>
                        <a:gd name="T31" fmla="*/ 66 h 9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</a:cxnLst>
                      <a:rect l="0" t="0" r="r" b="b"/>
                      <a:pathLst>
                        <a:path w="592" h="90">
                          <a:moveTo>
                            <a:pt x="8" y="90"/>
                          </a:moveTo>
                          <a:cubicBezTo>
                            <a:pt x="0" y="78"/>
                            <a:pt x="10" y="51"/>
                            <a:pt x="22" y="44"/>
                          </a:cubicBezTo>
                          <a:cubicBezTo>
                            <a:pt x="27" y="35"/>
                            <a:pt x="23" y="39"/>
                            <a:pt x="34" y="36"/>
                          </a:cubicBezTo>
                          <a:cubicBezTo>
                            <a:pt x="38" y="34"/>
                            <a:pt x="46" y="32"/>
                            <a:pt x="46" y="32"/>
                          </a:cubicBezTo>
                          <a:cubicBezTo>
                            <a:pt x="72" y="33"/>
                            <a:pt x="84" y="35"/>
                            <a:pt x="112" y="34"/>
                          </a:cubicBezTo>
                          <a:cubicBezTo>
                            <a:pt x="125" y="35"/>
                            <a:pt x="138" y="38"/>
                            <a:pt x="152" y="40"/>
                          </a:cubicBezTo>
                          <a:cubicBezTo>
                            <a:pt x="158" y="42"/>
                            <a:pt x="170" y="46"/>
                            <a:pt x="170" y="46"/>
                          </a:cubicBezTo>
                          <a:cubicBezTo>
                            <a:pt x="192" y="42"/>
                            <a:pt x="215" y="46"/>
                            <a:pt x="238" y="52"/>
                          </a:cubicBezTo>
                          <a:cubicBezTo>
                            <a:pt x="271" y="50"/>
                            <a:pt x="304" y="47"/>
                            <a:pt x="338" y="44"/>
                          </a:cubicBezTo>
                          <a:cubicBezTo>
                            <a:pt x="381" y="33"/>
                            <a:pt x="427" y="24"/>
                            <a:pt x="472" y="16"/>
                          </a:cubicBezTo>
                          <a:cubicBezTo>
                            <a:pt x="488" y="12"/>
                            <a:pt x="503" y="4"/>
                            <a:pt x="520" y="0"/>
                          </a:cubicBezTo>
                          <a:cubicBezTo>
                            <a:pt x="537" y="0"/>
                            <a:pt x="554" y="0"/>
                            <a:pt x="572" y="2"/>
                          </a:cubicBezTo>
                          <a:cubicBezTo>
                            <a:pt x="582" y="3"/>
                            <a:pt x="587" y="21"/>
                            <a:pt x="590" y="30"/>
                          </a:cubicBezTo>
                          <a:cubicBezTo>
                            <a:pt x="590" y="32"/>
                            <a:pt x="592" y="36"/>
                            <a:pt x="592" y="36"/>
                          </a:cubicBezTo>
                          <a:cubicBezTo>
                            <a:pt x="588" y="45"/>
                            <a:pt x="589" y="52"/>
                            <a:pt x="582" y="60"/>
                          </a:cubicBezTo>
                          <a:cubicBezTo>
                            <a:pt x="579" y="67"/>
                            <a:pt x="577" y="66"/>
                            <a:pt x="584" y="66"/>
                          </a:cubicBezTo>
                        </a:path>
                      </a:pathLst>
                    </a:custGeom>
                    <a:blipFill dpi="0" rotWithShape="0">
                      <a:blip r:embed="rId4"/>
                      <a:srcRect/>
                      <a:tile tx="0" ty="0" sx="100000" sy="100000" flip="none" algn="tl"/>
                    </a:blip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3810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02386" name="Freeform 274">
                      <a:extLst>
                        <a:ext uri="{FF2B5EF4-FFF2-40B4-BE49-F238E27FC236}">
                          <a16:creationId xmlns:a16="http://schemas.microsoft.com/office/drawing/2014/main" id="{4B36B7D6-7E09-A28C-E60F-FAA77B76CD4A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578" y="2506"/>
                      <a:ext cx="2074" cy="1231"/>
                    </a:xfrm>
                    <a:custGeom>
                      <a:avLst/>
                      <a:gdLst>
                        <a:gd name="T0" fmla="*/ 599 w 599"/>
                        <a:gd name="T1" fmla="*/ 0 h 432"/>
                        <a:gd name="T2" fmla="*/ 595 w 599"/>
                        <a:gd name="T3" fmla="*/ 6 h 432"/>
                        <a:gd name="T4" fmla="*/ 589 w 599"/>
                        <a:gd name="T5" fmla="*/ 10 h 432"/>
                        <a:gd name="T6" fmla="*/ 585 w 599"/>
                        <a:gd name="T7" fmla="*/ 24 h 432"/>
                        <a:gd name="T8" fmla="*/ 557 w 599"/>
                        <a:gd name="T9" fmla="*/ 92 h 432"/>
                        <a:gd name="T10" fmla="*/ 525 w 599"/>
                        <a:gd name="T11" fmla="*/ 208 h 432"/>
                        <a:gd name="T12" fmla="*/ 515 w 599"/>
                        <a:gd name="T13" fmla="*/ 266 h 432"/>
                        <a:gd name="T14" fmla="*/ 505 w 599"/>
                        <a:gd name="T15" fmla="*/ 350 h 432"/>
                        <a:gd name="T16" fmla="*/ 495 w 599"/>
                        <a:gd name="T17" fmla="*/ 402 h 432"/>
                        <a:gd name="T18" fmla="*/ 461 w 599"/>
                        <a:gd name="T19" fmla="*/ 422 h 432"/>
                        <a:gd name="T20" fmla="*/ 433 w 599"/>
                        <a:gd name="T21" fmla="*/ 414 h 432"/>
                        <a:gd name="T22" fmla="*/ 421 w 599"/>
                        <a:gd name="T23" fmla="*/ 410 h 432"/>
                        <a:gd name="T24" fmla="*/ 425 w 599"/>
                        <a:gd name="T25" fmla="*/ 352 h 432"/>
                        <a:gd name="T26" fmla="*/ 431 w 599"/>
                        <a:gd name="T27" fmla="*/ 338 h 432"/>
                        <a:gd name="T28" fmla="*/ 405 w 599"/>
                        <a:gd name="T29" fmla="*/ 328 h 432"/>
                        <a:gd name="T30" fmla="*/ 347 w 599"/>
                        <a:gd name="T31" fmla="*/ 316 h 432"/>
                        <a:gd name="T32" fmla="*/ 113 w 599"/>
                        <a:gd name="T33" fmla="*/ 360 h 432"/>
                        <a:gd name="T34" fmla="*/ 103 w 599"/>
                        <a:gd name="T35" fmla="*/ 368 h 432"/>
                        <a:gd name="T36" fmla="*/ 87 w 599"/>
                        <a:gd name="T37" fmla="*/ 392 h 432"/>
                        <a:gd name="T38" fmla="*/ 53 w 599"/>
                        <a:gd name="T39" fmla="*/ 432 h 432"/>
                        <a:gd name="T40" fmla="*/ 29 w 599"/>
                        <a:gd name="T41" fmla="*/ 422 h 432"/>
                        <a:gd name="T42" fmla="*/ 17 w 599"/>
                        <a:gd name="T43" fmla="*/ 414 h 432"/>
                        <a:gd name="T44" fmla="*/ 7 w 599"/>
                        <a:gd name="T45" fmla="*/ 398 h 432"/>
                        <a:gd name="T46" fmla="*/ 11 w 599"/>
                        <a:gd name="T47" fmla="*/ 372 h 432"/>
                        <a:gd name="T48" fmla="*/ 17 w 599"/>
                        <a:gd name="T49" fmla="*/ 334 h 432"/>
                        <a:gd name="T50" fmla="*/ 27 w 599"/>
                        <a:gd name="T51" fmla="*/ 262 h 432"/>
                        <a:gd name="T52" fmla="*/ 29 w 599"/>
                        <a:gd name="T53" fmla="*/ 188 h 432"/>
                        <a:gd name="T54" fmla="*/ 31 w 599"/>
                        <a:gd name="T55" fmla="*/ 126 h 432"/>
                        <a:gd name="T56" fmla="*/ 29 w 599"/>
                        <a:gd name="T57" fmla="*/ 82 h 432"/>
                        <a:gd name="T58" fmla="*/ 21 w 599"/>
                        <a:gd name="T59" fmla="*/ 30 h 432"/>
                        <a:gd name="T60" fmla="*/ 19 w 599"/>
                        <a:gd name="T61" fmla="*/ 14 h 43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</a:cxnLst>
                      <a:rect l="0" t="0" r="r" b="b"/>
                      <a:pathLst>
                        <a:path w="599" h="432">
                          <a:moveTo>
                            <a:pt x="599" y="0"/>
                          </a:moveTo>
                          <a:cubicBezTo>
                            <a:pt x="597" y="2"/>
                            <a:pt x="596" y="4"/>
                            <a:pt x="595" y="6"/>
                          </a:cubicBezTo>
                          <a:cubicBezTo>
                            <a:pt x="593" y="7"/>
                            <a:pt x="590" y="8"/>
                            <a:pt x="589" y="10"/>
                          </a:cubicBezTo>
                          <a:cubicBezTo>
                            <a:pt x="587" y="11"/>
                            <a:pt x="585" y="23"/>
                            <a:pt x="585" y="24"/>
                          </a:cubicBezTo>
                          <a:cubicBezTo>
                            <a:pt x="575" y="45"/>
                            <a:pt x="570" y="72"/>
                            <a:pt x="557" y="92"/>
                          </a:cubicBezTo>
                          <a:cubicBezTo>
                            <a:pt x="551" y="130"/>
                            <a:pt x="537" y="171"/>
                            <a:pt x="525" y="208"/>
                          </a:cubicBezTo>
                          <a:cubicBezTo>
                            <a:pt x="523" y="228"/>
                            <a:pt x="519" y="246"/>
                            <a:pt x="515" y="266"/>
                          </a:cubicBezTo>
                          <a:cubicBezTo>
                            <a:pt x="511" y="294"/>
                            <a:pt x="511" y="322"/>
                            <a:pt x="505" y="350"/>
                          </a:cubicBezTo>
                          <a:cubicBezTo>
                            <a:pt x="503" y="368"/>
                            <a:pt x="503" y="385"/>
                            <a:pt x="495" y="402"/>
                          </a:cubicBezTo>
                          <a:cubicBezTo>
                            <a:pt x="492" y="416"/>
                            <a:pt x="474" y="420"/>
                            <a:pt x="461" y="422"/>
                          </a:cubicBezTo>
                          <a:cubicBezTo>
                            <a:pt x="440" y="416"/>
                            <a:pt x="450" y="419"/>
                            <a:pt x="433" y="414"/>
                          </a:cubicBezTo>
                          <a:cubicBezTo>
                            <a:pt x="429" y="412"/>
                            <a:pt x="421" y="410"/>
                            <a:pt x="421" y="410"/>
                          </a:cubicBezTo>
                          <a:cubicBezTo>
                            <a:pt x="410" y="394"/>
                            <a:pt x="414" y="367"/>
                            <a:pt x="425" y="352"/>
                          </a:cubicBezTo>
                          <a:cubicBezTo>
                            <a:pt x="426" y="347"/>
                            <a:pt x="431" y="342"/>
                            <a:pt x="431" y="338"/>
                          </a:cubicBezTo>
                          <a:cubicBezTo>
                            <a:pt x="429" y="328"/>
                            <a:pt x="405" y="328"/>
                            <a:pt x="405" y="328"/>
                          </a:cubicBezTo>
                          <a:cubicBezTo>
                            <a:pt x="392" y="315"/>
                            <a:pt x="365" y="319"/>
                            <a:pt x="347" y="316"/>
                          </a:cubicBezTo>
                          <a:cubicBezTo>
                            <a:pt x="268" y="322"/>
                            <a:pt x="188" y="334"/>
                            <a:pt x="113" y="360"/>
                          </a:cubicBezTo>
                          <a:cubicBezTo>
                            <a:pt x="101" y="377"/>
                            <a:pt x="116" y="356"/>
                            <a:pt x="103" y="368"/>
                          </a:cubicBezTo>
                          <a:cubicBezTo>
                            <a:pt x="99" y="370"/>
                            <a:pt x="90" y="387"/>
                            <a:pt x="87" y="392"/>
                          </a:cubicBezTo>
                          <a:cubicBezTo>
                            <a:pt x="94" y="431"/>
                            <a:pt x="75" y="417"/>
                            <a:pt x="53" y="432"/>
                          </a:cubicBezTo>
                          <a:cubicBezTo>
                            <a:pt x="44" y="429"/>
                            <a:pt x="36" y="426"/>
                            <a:pt x="29" y="422"/>
                          </a:cubicBezTo>
                          <a:cubicBezTo>
                            <a:pt x="24" y="419"/>
                            <a:pt x="17" y="414"/>
                            <a:pt x="17" y="414"/>
                          </a:cubicBezTo>
                          <a:cubicBezTo>
                            <a:pt x="12" y="399"/>
                            <a:pt x="16" y="404"/>
                            <a:pt x="7" y="398"/>
                          </a:cubicBezTo>
                          <a:cubicBezTo>
                            <a:pt x="0" y="388"/>
                            <a:pt x="5" y="380"/>
                            <a:pt x="11" y="372"/>
                          </a:cubicBezTo>
                          <a:cubicBezTo>
                            <a:pt x="8" y="357"/>
                            <a:pt x="13" y="347"/>
                            <a:pt x="17" y="334"/>
                          </a:cubicBezTo>
                          <a:cubicBezTo>
                            <a:pt x="19" y="311"/>
                            <a:pt x="19" y="283"/>
                            <a:pt x="27" y="262"/>
                          </a:cubicBezTo>
                          <a:cubicBezTo>
                            <a:pt x="28" y="237"/>
                            <a:pt x="32" y="212"/>
                            <a:pt x="29" y="188"/>
                          </a:cubicBezTo>
                          <a:cubicBezTo>
                            <a:pt x="31" y="167"/>
                            <a:pt x="27" y="146"/>
                            <a:pt x="31" y="126"/>
                          </a:cubicBezTo>
                          <a:cubicBezTo>
                            <a:pt x="29" y="108"/>
                            <a:pt x="27" y="99"/>
                            <a:pt x="29" y="82"/>
                          </a:cubicBezTo>
                          <a:cubicBezTo>
                            <a:pt x="26" y="64"/>
                            <a:pt x="23" y="47"/>
                            <a:pt x="21" y="30"/>
                          </a:cubicBezTo>
                          <a:cubicBezTo>
                            <a:pt x="23" y="10"/>
                            <a:pt x="28" y="9"/>
                            <a:pt x="19" y="14"/>
                          </a:cubicBezTo>
                        </a:path>
                      </a:pathLst>
                    </a:custGeom>
                    <a:blipFill dpi="0" rotWithShape="0">
                      <a:blip r:embed="rId4"/>
                      <a:srcRect/>
                      <a:tile tx="0" ty="0" sx="100000" sy="100000" flip="none" algn="tl"/>
                    </a:blip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3810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pic>
                <p:nvPicPr>
                  <p:cNvPr id="602387" name="Picture 275">
                    <a:extLst>
                      <a:ext uri="{FF2B5EF4-FFF2-40B4-BE49-F238E27FC236}">
                        <a16:creationId xmlns:a16="http://schemas.microsoft.com/office/drawing/2014/main" id="{19D6996F-25B8-37A1-3785-C4EAA5EEA48B}"/>
                      </a:ext>
                    </a:extLst>
                  </p:cNvPr>
                  <p:cNvPicPr>
                    <a:picLocks noChangeArrowheads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707" y="548"/>
                    <a:ext cx="2950" cy="2769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BE844A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</p:grpSp>
            <p:sp>
              <p:nvSpPr>
                <p:cNvPr id="602388" name="Freeform 276">
                  <a:extLst>
                    <a:ext uri="{FF2B5EF4-FFF2-40B4-BE49-F238E27FC236}">
                      <a16:creationId xmlns:a16="http://schemas.microsoft.com/office/drawing/2014/main" id="{1A22D2A0-AC5E-DD4B-5BA2-F5C5E111472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16" y="2649"/>
                  <a:ext cx="88" cy="277"/>
                </a:xfrm>
                <a:custGeom>
                  <a:avLst/>
                  <a:gdLst>
                    <a:gd name="T0" fmla="*/ 72 w 85"/>
                    <a:gd name="T1" fmla="*/ 153 h 318"/>
                    <a:gd name="T2" fmla="*/ 64 w 85"/>
                    <a:gd name="T3" fmla="*/ 69 h 318"/>
                    <a:gd name="T4" fmla="*/ 47 w 85"/>
                    <a:gd name="T5" fmla="*/ 43 h 318"/>
                    <a:gd name="T6" fmla="*/ 55 w 85"/>
                    <a:gd name="T7" fmla="*/ 69 h 318"/>
                    <a:gd name="T8" fmla="*/ 64 w 85"/>
                    <a:gd name="T9" fmla="*/ 27 h 318"/>
                    <a:gd name="T10" fmla="*/ 38 w 85"/>
                    <a:gd name="T11" fmla="*/ 10 h 318"/>
                    <a:gd name="T12" fmla="*/ 38 w 85"/>
                    <a:gd name="T13" fmla="*/ 43 h 318"/>
                    <a:gd name="T14" fmla="*/ 47 w 85"/>
                    <a:gd name="T15" fmla="*/ 187 h 318"/>
                    <a:gd name="T16" fmla="*/ 30 w 85"/>
                    <a:gd name="T17" fmla="*/ 161 h 318"/>
                    <a:gd name="T18" fmla="*/ 38 w 85"/>
                    <a:gd name="T19" fmla="*/ 128 h 318"/>
                    <a:gd name="T20" fmla="*/ 47 w 85"/>
                    <a:gd name="T21" fmla="*/ 161 h 318"/>
                    <a:gd name="T22" fmla="*/ 38 w 85"/>
                    <a:gd name="T23" fmla="*/ 102 h 318"/>
                    <a:gd name="T24" fmla="*/ 47 w 85"/>
                    <a:gd name="T25" fmla="*/ 153 h 318"/>
                    <a:gd name="T26" fmla="*/ 38 w 85"/>
                    <a:gd name="T27" fmla="*/ 119 h 318"/>
                    <a:gd name="T28" fmla="*/ 47 w 85"/>
                    <a:gd name="T29" fmla="*/ 144 h 318"/>
                    <a:gd name="T30" fmla="*/ 55 w 85"/>
                    <a:gd name="T31" fmla="*/ 170 h 318"/>
                    <a:gd name="T32" fmla="*/ 72 w 85"/>
                    <a:gd name="T33" fmla="*/ 203 h 318"/>
                    <a:gd name="T34" fmla="*/ 80 w 85"/>
                    <a:gd name="T35" fmla="*/ 229 h 318"/>
                    <a:gd name="T36" fmla="*/ 72 w 85"/>
                    <a:gd name="T37" fmla="*/ 279 h 318"/>
                    <a:gd name="T38" fmla="*/ 64 w 85"/>
                    <a:gd name="T39" fmla="*/ 271 h 318"/>
                    <a:gd name="T40" fmla="*/ 55 w 85"/>
                    <a:gd name="T41" fmla="*/ 313 h 318"/>
                    <a:gd name="T42" fmla="*/ 38 w 85"/>
                    <a:gd name="T43" fmla="*/ 288 h 318"/>
                    <a:gd name="T44" fmla="*/ 30 w 85"/>
                    <a:gd name="T45" fmla="*/ 203 h 318"/>
                    <a:gd name="T46" fmla="*/ 22 w 85"/>
                    <a:gd name="T47" fmla="*/ 246 h 318"/>
                    <a:gd name="T48" fmla="*/ 5 w 85"/>
                    <a:gd name="T49" fmla="*/ 212 h 318"/>
                    <a:gd name="T50" fmla="*/ 38 w 85"/>
                    <a:gd name="T51" fmla="*/ 144 h 318"/>
                    <a:gd name="T52" fmla="*/ 64 w 85"/>
                    <a:gd name="T53" fmla="*/ 170 h 318"/>
                    <a:gd name="T54" fmla="*/ 72 w 85"/>
                    <a:gd name="T55" fmla="*/ 220 h 318"/>
                    <a:gd name="T56" fmla="*/ 64 w 85"/>
                    <a:gd name="T57" fmla="*/ 187 h 318"/>
                    <a:gd name="T58" fmla="*/ 64 w 85"/>
                    <a:gd name="T59" fmla="*/ 10 h 318"/>
                    <a:gd name="T60" fmla="*/ 47 w 85"/>
                    <a:gd name="T61" fmla="*/ 35 h 318"/>
                    <a:gd name="T62" fmla="*/ 22 w 85"/>
                    <a:gd name="T63" fmla="*/ 43 h 318"/>
                    <a:gd name="T64" fmla="*/ 38 w 85"/>
                    <a:gd name="T65" fmla="*/ 94 h 318"/>
                    <a:gd name="T66" fmla="*/ 55 w 85"/>
                    <a:gd name="T67" fmla="*/ 136 h 318"/>
                    <a:gd name="T68" fmla="*/ 72 w 85"/>
                    <a:gd name="T69" fmla="*/ 153 h 3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02389" name="Freeform 277">
                  <a:extLst>
                    <a:ext uri="{FF2B5EF4-FFF2-40B4-BE49-F238E27FC236}">
                      <a16:creationId xmlns:a16="http://schemas.microsoft.com/office/drawing/2014/main" id="{9D96B283-A02E-6896-AF08-35DBAC6B818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35" y="2647"/>
                  <a:ext cx="109" cy="309"/>
                </a:xfrm>
                <a:custGeom>
                  <a:avLst/>
                  <a:gdLst>
                    <a:gd name="T0" fmla="*/ 1 w 105"/>
                    <a:gd name="T1" fmla="*/ 0 h 354"/>
                    <a:gd name="T2" fmla="*/ 92 w 105"/>
                    <a:gd name="T3" fmla="*/ 5 h 354"/>
                    <a:gd name="T4" fmla="*/ 73 w 105"/>
                    <a:gd name="T5" fmla="*/ 29 h 354"/>
                    <a:gd name="T6" fmla="*/ 84 w 105"/>
                    <a:gd name="T7" fmla="*/ 61 h 354"/>
                    <a:gd name="T8" fmla="*/ 84 w 105"/>
                    <a:gd name="T9" fmla="*/ 146 h 354"/>
                    <a:gd name="T10" fmla="*/ 97 w 105"/>
                    <a:gd name="T11" fmla="*/ 168 h 354"/>
                    <a:gd name="T12" fmla="*/ 97 w 105"/>
                    <a:gd name="T13" fmla="*/ 240 h 354"/>
                    <a:gd name="T14" fmla="*/ 84 w 105"/>
                    <a:gd name="T15" fmla="*/ 336 h 354"/>
                    <a:gd name="T16" fmla="*/ 68 w 105"/>
                    <a:gd name="T17" fmla="*/ 354 h 354"/>
                    <a:gd name="T18" fmla="*/ 14 w 105"/>
                    <a:gd name="T19" fmla="*/ 320 h 354"/>
                    <a:gd name="T20" fmla="*/ 12 w 105"/>
                    <a:gd name="T21" fmla="*/ 282 h 354"/>
                    <a:gd name="T22" fmla="*/ 14 w 105"/>
                    <a:gd name="T23" fmla="*/ 245 h 354"/>
                    <a:gd name="T24" fmla="*/ 9 w 105"/>
                    <a:gd name="T25" fmla="*/ 98 h 354"/>
                    <a:gd name="T26" fmla="*/ 20 w 105"/>
                    <a:gd name="T27" fmla="*/ 45 h 354"/>
                    <a:gd name="T28" fmla="*/ 6 w 105"/>
                    <a:gd name="T29" fmla="*/ 13 h 354"/>
                    <a:gd name="T30" fmla="*/ 1 w 105"/>
                    <a:gd name="T31" fmla="*/ 0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02390" name="Freeform 278">
                  <a:extLst>
                    <a:ext uri="{FF2B5EF4-FFF2-40B4-BE49-F238E27FC236}">
                      <a16:creationId xmlns:a16="http://schemas.microsoft.com/office/drawing/2014/main" id="{1E68ADE7-9FE5-6E7A-5D4A-57B4595C594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08" y="2583"/>
                  <a:ext cx="155" cy="328"/>
                </a:xfrm>
                <a:custGeom>
                  <a:avLst/>
                  <a:gdLst>
                    <a:gd name="T0" fmla="*/ 141 w 149"/>
                    <a:gd name="T1" fmla="*/ 20 h 376"/>
                    <a:gd name="T2" fmla="*/ 133 w 149"/>
                    <a:gd name="T3" fmla="*/ 103 h 376"/>
                    <a:gd name="T4" fmla="*/ 125 w 149"/>
                    <a:gd name="T5" fmla="*/ 130 h 376"/>
                    <a:gd name="T6" fmla="*/ 122 w 149"/>
                    <a:gd name="T7" fmla="*/ 140 h 376"/>
                    <a:gd name="T8" fmla="*/ 104 w 149"/>
                    <a:gd name="T9" fmla="*/ 244 h 376"/>
                    <a:gd name="T10" fmla="*/ 82 w 149"/>
                    <a:gd name="T11" fmla="*/ 314 h 376"/>
                    <a:gd name="T12" fmla="*/ 66 w 149"/>
                    <a:gd name="T13" fmla="*/ 362 h 376"/>
                    <a:gd name="T14" fmla="*/ 56 w 149"/>
                    <a:gd name="T15" fmla="*/ 364 h 376"/>
                    <a:gd name="T16" fmla="*/ 18 w 149"/>
                    <a:gd name="T17" fmla="*/ 370 h 376"/>
                    <a:gd name="T18" fmla="*/ 2 w 149"/>
                    <a:gd name="T19" fmla="*/ 351 h 376"/>
                    <a:gd name="T20" fmla="*/ 5 w 149"/>
                    <a:gd name="T21" fmla="*/ 316 h 376"/>
                    <a:gd name="T22" fmla="*/ 8 w 149"/>
                    <a:gd name="T23" fmla="*/ 220 h 376"/>
                    <a:gd name="T24" fmla="*/ 21 w 149"/>
                    <a:gd name="T25" fmla="*/ 199 h 376"/>
                    <a:gd name="T26" fmla="*/ 34 w 149"/>
                    <a:gd name="T27" fmla="*/ 106 h 376"/>
                    <a:gd name="T28" fmla="*/ 42 w 149"/>
                    <a:gd name="T29" fmla="*/ 74 h 376"/>
                    <a:gd name="T30" fmla="*/ 80 w 149"/>
                    <a:gd name="T31" fmla="*/ 18 h 376"/>
                    <a:gd name="T32" fmla="*/ 122 w 149"/>
                    <a:gd name="T33" fmla="*/ 18 h 376"/>
                    <a:gd name="T34" fmla="*/ 141 w 149"/>
                    <a:gd name="T35" fmla="*/ 20 h 3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02391" name="Freeform 279">
                  <a:extLst>
                    <a:ext uri="{FF2B5EF4-FFF2-40B4-BE49-F238E27FC236}">
                      <a16:creationId xmlns:a16="http://schemas.microsoft.com/office/drawing/2014/main" id="{8FEAE9E0-3AB8-8FF4-C8BE-3A076BDEFD8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14" y="1020"/>
                  <a:ext cx="99" cy="440"/>
                </a:xfrm>
                <a:custGeom>
                  <a:avLst/>
                  <a:gdLst>
                    <a:gd name="T0" fmla="*/ 26 w 96"/>
                    <a:gd name="T1" fmla="*/ 486 h 504"/>
                    <a:gd name="T2" fmla="*/ 61 w 96"/>
                    <a:gd name="T3" fmla="*/ 494 h 504"/>
                    <a:gd name="T4" fmla="*/ 72 w 96"/>
                    <a:gd name="T5" fmla="*/ 451 h 504"/>
                    <a:gd name="T6" fmla="*/ 72 w 96"/>
                    <a:gd name="T7" fmla="*/ 323 h 504"/>
                    <a:gd name="T8" fmla="*/ 88 w 96"/>
                    <a:gd name="T9" fmla="*/ 214 h 504"/>
                    <a:gd name="T10" fmla="*/ 96 w 96"/>
                    <a:gd name="T11" fmla="*/ 174 h 504"/>
                    <a:gd name="T12" fmla="*/ 88 w 96"/>
                    <a:gd name="T13" fmla="*/ 51 h 504"/>
                    <a:gd name="T14" fmla="*/ 77 w 96"/>
                    <a:gd name="T15" fmla="*/ 6 h 504"/>
                    <a:gd name="T16" fmla="*/ 29 w 96"/>
                    <a:gd name="T17" fmla="*/ 25 h 504"/>
                    <a:gd name="T18" fmla="*/ 26 w 96"/>
                    <a:gd name="T19" fmla="*/ 121 h 504"/>
                    <a:gd name="T20" fmla="*/ 32 w 96"/>
                    <a:gd name="T21" fmla="*/ 363 h 504"/>
                    <a:gd name="T22" fmla="*/ 40 w 96"/>
                    <a:gd name="T23" fmla="*/ 406 h 504"/>
                    <a:gd name="T24" fmla="*/ 24 w 96"/>
                    <a:gd name="T25" fmla="*/ 473 h 504"/>
                    <a:gd name="T26" fmla="*/ 26 w 96"/>
                    <a:gd name="T27" fmla="*/ 486 h 5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02392" name="Freeform 280">
                  <a:extLst>
                    <a:ext uri="{FF2B5EF4-FFF2-40B4-BE49-F238E27FC236}">
                      <a16:creationId xmlns:a16="http://schemas.microsoft.com/office/drawing/2014/main" id="{D2BB1DB8-2BFB-BB78-FAE4-252157EA749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31" y="1007"/>
                  <a:ext cx="156" cy="358"/>
                </a:xfrm>
                <a:custGeom>
                  <a:avLst/>
                  <a:gdLst>
                    <a:gd name="T0" fmla="*/ 5 w 150"/>
                    <a:gd name="T1" fmla="*/ 381 h 410"/>
                    <a:gd name="T2" fmla="*/ 40 w 150"/>
                    <a:gd name="T3" fmla="*/ 410 h 410"/>
                    <a:gd name="T4" fmla="*/ 80 w 150"/>
                    <a:gd name="T5" fmla="*/ 402 h 410"/>
                    <a:gd name="T6" fmla="*/ 93 w 150"/>
                    <a:gd name="T7" fmla="*/ 362 h 410"/>
                    <a:gd name="T8" fmla="*/ 114 w 150"/>
                    <a:gd name="T9" fmla="*/ 280 h 410"/>
                    <a:gd name="T10" fmla="*/ 128 w 150"/>
                    <a:gd name="T11" fmla="*/ 216 h 410"/>
                    <a:gd name="T12" fmla="*/ 136 w 150"/>
                    <a:gd name="T13" fmla="*/ 192 h 410"/>
                    <a:gd name="T14" fmla="*/ 138 w 150"/>
                    <a:gd name="T15" fmla="*/ 117 h 410"/>
                    <a:gd name="T16" fmla="*/ 144 w 150"/>
                    <a:gd name="T17" fmla="*/ 101 h 410"/>
                    <a:gd name="T18" fmla="*/ 146 w 150"/>
                    <a:gd name="T19" fmla="*/ 48 h 410"/>
                    <a:gd name="T20" fmla="*/ 130 w 150"/>
                    <a:gd name="T21" fmla="*/ 0 h 410"/>
                    <a:gd name="T22" fmla="*/ 93 w 150"/>
                    <a:gd name="T23" fmla="*/ 13 h 410"/>
                    <a:gd name="T24" fmla="*/ 77 w 150"/>
                    <a:gd name="T25" fmla="*/ 53 h 410"/>
                    <a:gd name="T26" fmla="*/ 66 w 150"/>
                    <a:gd name="T27" fmla="*/ 138 h 410"/>
                    <a:gd name="T28" fmla="*/ 58 w 150"/>
                    <a:gd name="T29" fmla="*/ 162 h 410"/>
                    <a:gd name="T30" fmla="*/ 42 w 150"/>
                    <a:gd name="T31" fmla="*/ 216 h 410"/>
                    <a:gd name="T32" fmla="*/ 40 w 150"/>
                    <a:gd name="T33" fmla="*/ 226 h 410"/>
                    <a:gd name="T34" fmla="*/ 34 w 150"/>
                    <a:gd name="T35" fmla="*/ 232 h 410"/>
                    <a:gd name="T36" fmla="*/ 32 w 150"/>
                    <a:gd name="T37" fmla="*/ 250 h 410"/>
                    <a:gd name="T38" fmla="*/ 29 w 150"/>
                    <a:gd name="T39" fmla="*/ 258 h 410"/>
                    <a:gd name="T40" fmla="*/ 16 w 150"/>
                    <a:gd name="T41" fmla="*/ 349 h 410"/>
                    <a:gd name="T42" fmla="*/ 10 w 150"/>
                    <a:gd name="T43" fmla="*/ 381 h 410"/>
                    <a:gd name="T44" fmla="*/ 2 w 150"/>
                    <a:gd name="T45" fmla="*/ 386 h 410"/>
                    <a:gd name="T46" fmla="*/ 5 w 150"/>
                    <a:gd name="T47" fmla="*/ 381 h 4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602393" name="Rectangle 281">
                <a:extLst>
                  <a:ext uri="{FF2B5EF4-FFF2-40B4-BE49-F238E27FC236}">
                    <a16:creationId xmlns:a16="http://schemas.microsoft.com/office/drawing/2014/main" id="{0770E847-598F-F05C-E83C-1C9163C217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288" cy="2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45791" dir="2021404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ru-RU" altLang="en-US" sz="1600" i="1">
                    <a:solidFill>
                      <a:schemeClr val="bg2"/>
                    </a:solidFill>
                    <a:latin typeface="Kosher-Normal" charset="0"/>
                  </a:rPr>
                  <a:t>ДЗ</a:t>
                </a:r>
                <a:endParaRPr lang="en-US" altLang="en-US" sz="1600" b="0" i="1">
                  <a:solidFill>
                    <a:schemeClr val="bg2"/>
                  </a:solidFill>
                  <a:latin typeface="Helvetica" pitchFamily="2" charset="0"/>
                </a:endParaRPr>
              </a:p>
            </p:txBody>
          </p:sp>
        </p:grpSp>
        <p:grpSp>
          <p:nvGrpSpPr>
            <p:cNvPr id="602394" name="Group 282">
              <a:extLst>
                <a:ext uri="{FF2B5EF4-FFF2-40B4-BE49-F238E27FC236}">
                  <a16:creationId xmlns:a16="http://schemas.microsoft.com/office/drawing/2014/main" id="{7BECCA62-DA83-8FC5-7C80-1861AB4CD1F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39" y="1351"/>
              <a:ext cx="331" cy="369"/>
              <a:chOff x="1567" y="1192"/>
              <a:chExt cx="331" cy="369"/>
            </a:xfrm>
          </p:grpSpPr>
          <p:grpSp>
            <p:nvGrpSpPr>
              <p:cNvPr id="602395" name="Group 283">
                <a:extLst>
                  <a:ext uri="{FF2B5EF4-FFF2-40B4-BE49-F238E27FC236}">
                    <a16:creationId xmlns:a16="http://schemas.microsoft.com/office/drawing/2014/main" id="{D10DA087-17AB-46B1-9E28-8531CE1266B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567" y="1192"/>
                <a:ext cx="331" cy="369"/>
                <a:chOff x="1084" y="711"/>
                <a:chExt cx="2950" cy="2769"/>
              </a:xfrm>
            </p:grpSpPr>
            <p:grpSp>
              <p:nvGrpSpPr>
                <p:cNvPr id="602396" name="Group 284">
                  <a:extLst>
                    <a:ext uri="{FF2B5EF4-FFF2-40B4-BE49-F238E27FC236}">
                      <a16:creationId xmlns:a16="http://schemas.microsoft.com/office/drawing/2014/main" id="{37BF5A0B-5AF5-01E7-F1CD-B6047DBDC20D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084" y="711"/>
                  <a:ext cx="2950" cy="2769"/>
                  <a:chOff x="2707" y="548"/>
                  <a:chExt cx="2950" cy="2769"/>
                </a:xfrm>
              </p:grpSpPr>
              <p:grpSp>
                <p:nvGrpSpPr>
                  <p:cNvPr id="602397" name="Group 285">
                    <a:extLst>
                      <a:ext uri="{FF2B5EF4-FFF2-40B4-BE49-F238E27FC236}">
                        <a16:creationId xmlns:a16="http://schemas.microsoft.com/office/drawing/2014/main" id="{8A4302C2-100E-9B98-237D-691841D1D8CD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180" y="1046"/>
                    <a:ext cx="2105" cy="1421"/>
                    <a:chOff x="578" y="2316"/>
                    <a:chExt cx="2105" cy="1421"/>
                  </a:xfrm>
                </p:grpSpPr>
                <p:sp>
                  <p:nvSpPr>
                    <p:cNvPr id="602398" name="Freeform 286">
                      <a:extLst>
                        <a:ext uri="{FF2B5EF4-FFF2-40B4-BE49-F238E27FC236}">
                          <a16:creationId xmlns:a16="http://schemas.microsoft.com/office/drawing/2014/main" id="{02C2CA7E-89A7-7619-5728-285522433231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633" y="2316"/>
                      <a:ext cx="2050" cy="256"/>
                    </a:xfrm>
                    <a:custGeom>
                      <a:avLst/>
                      <a:gdLst>
                        <a:gd name="T0" fmla="*/ 8 w 592"/>
                        <a:gd name="T1" fmla="*/ 90 h 90"/>
                        <a:gd name="T2" fmla="*/ 22 w 592"/>
                        <a:gd name="T3" fmla="*/ 44 h 90"/>
                        <a:gd name="T4" fmla="*/ 34 w 592"/>
                        <a:gd name="T5" fmla="*/ 36 h 90"/>
                        <a:gd name="T6" fmla="*/ 46 w 592"/>
                        <a:gd name="T7" fmla="*/ 32 h 90"/>
                        <a:gd name="T8" fmla="*/ 112 w 592"/>
                        <a:gd name="T9" fmla="*/ 34 h 90"/>
                        <a:gd name="T10" fmla="*/ 152 w 592"/>
                        <a:gd name="T11" fmla="*/ 40 h 90"/>
                        <a:gd name="T12" fmla="*/ 170 w 592"/>
                        <a:gd name="T13" fmla="*/ 46 h 90"/>
                        <a:gd name="T14" fmla="*/ 238 w 592"/>
                        <a:gd name="T15" fmla="*/ 52 h 90"/>
                        <a:gd name="T16" fmla="*/ 338 w 592"/>
                        <a:gd name="T17" fmla="*/ 44 h 90"/>
                        <a:gd name="T18" fmla="*/ 472 w 592"/>
                        <a:gd name="T19" fmla="*/ 16 h 90"/>
                        <a:gd name="T20" fmla="*/ 520 w 592"/>
                        <a:gd name="T21" fmla="*/ 0 h 90"/>
                        <a:gd name="T22" fmla="*/ 572 w 592"/>
                        <a:gd name="T23" fmla="*/ 2 h 90"/>
                        <a:gd name="T24" fmla="*/ 590 w 592"/>
                        <a:gd name="T25" fmla="*/ 30 h 90"/>
                        <a:gd name="T26" fmla="*/ 592 w 592"/>
                        <a:gd name="T27" fmla="*/ 36 h 90"/>
                        <a:gd name="T28" fmla="*/ 582 w 592"/>
                        <a:gd name="T29" fmla="*/ 60 h 90"/>
                        <a:gd name="T30" fmla="*/ 584 w 592"/>
                        <a:gd name="T31" fmla="*/ 66 h 9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</a:cxnLst>
                      <a:rect l="0" t="0" r="r" b="b"/>
                      <a:pathLst>
                        <a:path w="592" h="90">
                          <a:moveTo>
                            <a:pt x="8" y="90"/>
                          </a:moveTo>
                          <a:cubicBezTo>
                            <a:pt x="0" y="78"/>
                            <a:pt x="10" y="51"/>
                            <a:pt x="22" y="44"/>
                          </a:cubicBezTo>
                          <a:cubicBezTo>
                            <a:pt x="27" y="35"/>
                            <a:pt x="23" y="39"/>
                            <a:pt x="34" y="36"/>
                          </a:cubicBezTo>
                          <a:cubicBezTo>
                            <a:pt x="38" y="34"/>
                            <a:pt x="46" y="32"/>
                            <a:pt x="46" y="32"/>
                          </a:cubicBezTo>
                          <a:cubicBezTo>
                            <a:pt x="72" y="33"/>
                            <a:pt x="84" y="35"/>
                            <a:pt x="112" y="34"/>
                          </a:cubicBezTo>
                          <a:cubicBezTo>
                            <a:pt x="125" y="35"/>
                            <a:pt x="138" y="38"/>
                            <a:pt x="152" y="40"/>
                          </a:cubicBezTo>
                          <a:cubicBezTo>
                            <a:pt x="158" y="42"/>
                            <a:pt x="170" y="46"/>
                            <a:pt x="170" y="46"/>
                          </a:cubicBezTo>
                          <a:cubicBezTo>
                            <a:pt x="192" y="42"/>
                            <a:pt x="215" y="46"/>
                            <a:pt x="238" y="52"/>
                          </a:cubicBezTo>
                          <a:cubicBezTo>
                            <a:pt x="271" y="50"/>
                            <a:pt x="304" y="47"/>
                            <a:pt x="338" y="44"/>
                          </a:cubicBezTo>
                          <a:cubicBezTo>
                            <a:pt x="381" y="33"/>
                            <a:pt x="427" y="24"/>
                            <a:pt x="472" y="16"/>
                          </a:cubicBezTo>
                          <a:cubicBezTo>
                            <a:pt x="488" y="12"/>
                            <a:pt x="503" y="4"/>
                            <a:pt x="520" y="0"/>
                          </a:cubicBezTo>
                          <a:cubicBezTo>
                            <a:pt x="537" y="0"/>
                            <a:pt x="554" y="0"/>
                            <a:pt x="572" y="2"/>
                          </a:cubicBezTo>
                          <a:cubicBezTo>
                            <a:pt x="582" y="3"/>
                            <a:pt x="587" y="21"/>
                            <a:pt x="590" y="30"/>
                          </a:cubicBezTo>
                          <a:cubicBezTo>
                            <a:pt x="590" y="32"/>
                            <a:pt x="592" y="36"/>
                            <a:pt x="592" y="36"/>
                          </a:cubicBezTo>
                          <a:cubicBezTo>
                            <a:pt x="588" y="45"/>
                            <a:pt x="589" y="52"/>
                            <a:pt x="582" y="60"/>
                          </a:cubicBezTo>
                          <a:cubicBezTo>
                            <a:pt x="579" y="67"/>
                            <a:pt x="577" y="66"/>
                            <a:pt x="584" y="66"/>
                          </a:cubicBezTo>
                        </a:path>
                      </a:pathLst>
                    </a:custGeom>
                    <a:blipFill dpi="0" rotWithShape="0">
                      <a:blip r:embed="rId4"/>
                      <a:srcRect/>
                      <a:tile tx="0" ty="0" sx="100000" sy="100000" flip="none" algn="tl"/>
                    </a:blip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3810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02399" name="Freeform 287">
                      <a:extLst>
                        <a:ext uri="{FF2B5EF4-FFF2-40B4-BE49-F238E27FC236}">
                          <a16:creationId xmlns:a16="http://schemas.microsoft.com/office/drawing/2014/main" id="{895E0446-3C23-9893-345B-726497F48D61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578" y="2506"/>
                      <a:ext cx="2074" cy="1231"/>
                    </a:xfrm>
                    <a:custGeom>
                      <a:avLst/>
                      <a:gdLst>
                        <a:gd name="T0" fmla="*/ 599 w 599"/>
                        <a:gd name="T1" fmla="*/ 0 h 432"/>
                        <a:gd name="T2" fmla="*/ 595 w 599"/>
                        <a:gd name="T3" fmla="*/ 6 h 432"/>
                        <a:gd name="T4" fmla="*/ 589 w 599"/>
                        <a:gd name="T5" fmla="*/ 10 h 432"/>
                        <a:gd name="T6" fmla="*/ 585 w 599"/>
                        <a:gd name="T7" fmla="*/ 24 h 432"/>
                        <a:gd name="T8" fmla="*/ 557 w 599"/>
                        <a:gd name="T9" fmla="*/ 92 h 432"/>
                        <a:gd name="T10" fmla="*/ 525 w 599"/>
                        <a:gd name="T11" fmla="*/ 208 h 432"/>
                        <a:gd name="T12" fmla="*/ 515 w 599"/>
                        <a:gd name="T13" fmla="*/ 266 h 432"/>
                        <a:gd name="T14" fmla="*/ 505 w 599"/>
                        <a:gd name="T15" fmla="*/ 350 h 432"/>
                        <a:gd name="T16" fmla="*/ 495 w 599"/>
                        <a:gd name="T17" fmla="*/ 402 h 432"/>
                        <a:gd name="T18" fmla="*/ 461 w 599"/>
                        <a:gd name="T19" fmla="*/ 422 h 432"/>
                        <a:gd name="T20" fmla="*/ 433 w 599"/>
                        <a:gd name="T21" fmla="*/ 414 h 432"/>
                        <a:gd name="T22" fmla="*/ 421 w 599"/>
                        <a:gd name="T23" fmla="*/ 410 h 432"/>
                        <a:gd name="T24" fmla="*/ 425 w 599"/>
                        <a:gd name="T25" fmla="*/ 352 h 432"/>
                        <a:gd name="T26" fmla="*/ 431 w 599"/>
                        <a:gd name="T27" fmla="*/ 338 h 432"/>
                        <a:gd name="T28" fmla="*/ 405 w 599"/>
                        <a:gd name="T29" fmla="*/ 328 h 432"/>
                        <a:gd name="T30" fmla="*/ 347 w 599"/>
                        <a:gd name="T31" fmla="*/ 316 h 432"/>
                        <a:gd name="T32" fmla="*/ 113 w 599"/>
                        <a:gd name="T33" fmla="*/ 360 h 432"/>
                        <a:gd name="T34" fmla="*/ 103 w 599"/>
                        <a:gd name="T35" fmla="*/ 368 h 432"/>
                        <a:gd name="T36" fmla="*/ 87 w 599"/>
                        <a:gd name="T37" fmla="*/ 392 h 432"/>
                        <a:gd name="T38" fmla="*/ 53 w 599"/>
                        <a:gd name="T39" fmla="*/ 432 h 432"/>
                        <a:gd name="T40" fmla="*/ 29 w 599"/>
                        <a:gd name="T41" fmla="*/ 422 h 432"/>
                        <a:gd name="T42" fmla="*/ 17 w 599"/>
                        <a:gd name="T43" fmla="*/ 414 h 432"/>
                        <a:gd name="T44" fmla="*/ 7 w 599"/>
                        <a:gd name="T45" fmla="*/ 398 h 432"/>
                        <a:gd name="T46" fmla="*/ 11 w 599"/>
                        <a:gd name="T47" fmla="*/ 372 h 432"/>
                        <a:gd name="T48" fmla="*/ 17 w 599"/>
                        <a:gd name="T49" fmla="*/ 334 h 432"/>
                        <a:gd name="T50" fmla="*/ 27 w 599"/>
                        <a:gd name="T51" fmla="*/ 262 h 432"/>
                        <a:gd name="T52" fmla="*/ 29 w 599"/>
                        <a:gd name="T53" fmla="*/ 188 h 432"/>
                        <a:gd name="T54" fmla="*/ 31 w 599"/>
                        <a:gd name="T55" fmla="*/ 126 h 432"/>
                        <a:gd name="T56" fmla="*/ 29 w 599"/>
                        <a:gd name="T57" fmla="*/ 82 h 432"/>
                        <a:gd name="T58" fmla="*/ 21 w 599"/>
                        <a:gd name="T59" fmla="*/ 30 h 432"/>
                        <a:gd name="T60" fmla="*/ 19 w 599"/>
                        <a:gd name="T61" fmla="*/ 14 h 43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</a:cxnLst>
                      <a:rect l="0" t="0" r="r" b="b"/>
                      <a:pathLst>
                        <a:path w="599" h="432">
                          <a:moveTo>
                            <a:pt x="599" y="0"/>
                          </a:moveTo>
                          <a:cubicBezTo>
                            <a:pt x="597" y="2"/>
                            <a:pt x="596" y="4"/>
                            <a:pt x="595" y="6"/>
                          </a:cubicBezTo>
                          <a:cubicBezTo>
                            <a:pt x="593" y="7"/>
                            <a:pt x="590" y="8"/>
                            <a:pt x="589" y="10"/>
                          </a:cubicBezTo>
                          <a:cubicBezTo>
                            <a:pt x="587" y="11"/>
                            <a:pt x="585" y="23"/>
                            <a:pt x="585" y="24"/>
                          </a:cubicBezTo>
                          <a:cubicBezTo>
                            <a:pt x="575" y="45"/>
                            <a:pt x="570" y="72"/>
                            <a:pt x="557" y="92"/>
                          </a:cubicBezTo>
                          <a:cubicBezTo>
                            <a:pt x="551" y="130"/>
                            <a:pt x="537" y="171"/>
                            <a:pt x="525" y="208"/>
                          </a:cubicBezTo>
                          <a:cubicBezTo>
                            <a:pt x="523" y="228"/>
                            <a:pt x="519" y="246"/>
                            <a:pt x="515" y="266"/>
                          </a:cubicBezTo>
                          <a:cubicBezTo>
                            <a:pt x="511" y="294"/>
                            <a:pt x="511" y="322"/>
                            <a:pt x="505" y="350"/>
                          </a:cubicBezTo>
                          <a:cubicBezTo>
                            <a:pt x="503" y="368"/>
                            <a:pt x="503" y="385"/>
                            <a:pt x="495" y="402"/>
                          </a:cubicBezTo>
                          <a:cubicBezTo>
                            <a:pt x="492" y="416"/>
                            <a:pt x="474" y="420"/>
                            <a:pt x="461" y="422"/>
                          </a:cubicBezTo>
                          <a:cubicBezTo>
                            <a:pt x="440" y="416"/>
                            <a:pt x="450" y="419"/>
                            <a:pt x="433" y="414"/>
                          </a:cubicBezTo>
                          <a:cubicBezTo>
                            <a:pt x="429" y="412"/>
                            <a:pt x="421" y="410"/>
                            <a:pt x="421" y="410"/>
                          </a:cubicBezTo>
                          <a:cubicBezTo>
                            <a:pt x="410" y="394"/>
                            <a:pt x="414" y="367"/>
                            <a:pt x="425" y="352"/>
                          </a:cubicBezTo>
                          <a:cubicBezTo>
                            <a:pt x="426" y="347"/>
                            <a:pt x="431" y="342"/>
                            <a:pt x="431" y="338"/>
                          </a:cubicBezTo>
                          <a:cubicBezTo>
                            <a:pt x="429" y="328"/>
                            <a:pt x="405" y="328"/>
                            <a:pt x="405" y="328"/>
                          </a:cubicBezTo>
                          <a:cubicBezTo>
                            <a:pt x="392" y="315"/>
                            <a:pt x="365" y="319"/>
                            <a:pt x="347" y="316"/>
                          </a:cubicBezTo>
                          <a:cubicBezTo>
                            <a:pt x="268" y="322"/>
                            <a:pt x="188" y="334"/>
                            <a:pt x="113" y="360"/>
                          </a:cubicBezTo>
                          <a:cubicBezTo>
                            <a:pt x="101" y="377"/>
                            <a:pt x="116" y="356"/>
                            <a:pt x="103" y="368"/>
                          </a:cubicBezTo>
                          <a:cubicBezTo>
                            <a:pt x="99" y="370"/>
                            <a:pt x="90" y="387"/>
                            <a:pt x="87" y="392"/>
                          </a:cubicBezTo>
                          <a:cubicBezTo>
                            <a:pt x="94" y="431"/>
                            <a:pt x="75" y="417"/>
                            <a:pt x="53" y="432"/>
                          </a:cubicBezTo>
                          <a:cubicBezTo>
                            <a:pt x="44" y="429"/>
                            <a:pt x="36" y="426"/>
                            <a:pt x="29" y="422"/>
                          </a:cubicBezTo>
                          <a:cubicBezTo>
                            <a:pt x="24" y="419"/>
                            <a:pt x="17" y="414"/>
                            <a:pt x="17" y="414"/>
                          </a:cubicBezTo>
                          <a:cubicBezTo>
                            <a:pt x="12" y="399"/>
                            <a:pt x="16" y="404"/>
                            <a:pt x="7" y="398"/>
                          </a:cubicBezTo>
                          <a:cubicBezTo>
                            <a:pt x="0" y="388"/>
                            <a:pt x="5" y="380"/>
                            <a:pt x="11" y="372"/>
                          </a:cubicBezTo>
                          <a:cubicBezTo>
                            <a:pt x="8" y="357"/>
                            <a:pt x="13" y="347"/>
                            <a:pt x="17" y="334"/>
                          </a:cubicBezTo>
                          <a:cubicBezTo>
                            <a:pt x="19" y="311"/>
                            <a:pt x="19" y="283"/>
                            <a:pt x="27" y="262"/>
                          </a:cubicBezTo>
                          <a:cubicBezTo>
                            <a:pt x="28" y="237"/>
                            <a:pt x="32" y="212"/>
                            <a:pt x="29" y="188"/>
                          </a:cubicBezTo>
                          <a:cubicBezTo>
                            <a:pt x="31" y="167"/>
                            <a:pt x="27" y="146"/>
                            <a:pt x="31" y="126"/>
                          </a:cubicBezTo>
                          <a:cubicBezTo>
                            <a:pt x="29" y="108"/>
                            <a:pt x="27" y="99"/>
                            <a:pt x="29" y="82"/>
                          </a:cubicBezTo>
                          <a:cubicBezTo>
                            <a:pt x="26" y="64"/>
                            <a:pt x="23" y="47"/>
                            <a:pt x="21" y="30"/>
                          </a:cubicBezTo>
                          <a:cubicBezTo>
                            <a:pt x="23" y="10"/>
                            <a:pt x="28" y="9"/>
                            <a:pt x="19" y="14"/>
                          </a:cubicBezTo>
                        </a:path>
                      </a:pathLst>
                    </a:custGeom>
                    <a:blipFill dpi="0" rotWithShape="0">
                      <a:blip r:embed="rId4"/>
                      <a:srcRect/>
                      <a:tile tx="0" ty="0" sx="100000" sy="100000" flip="none" algn="tl"/>
                    </a:blip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3810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pic>
                <p:nvPicPr>
                  <p:cNvPr id="602400" name="Picture 288">
                    <a:extLst>
                      <a:ext uri="{FF2B5EF4-FFF2-40B4-BE49-F238E27FC236}">
                        <a16:creationId xmlns:a16="http://schemas.microsoft.com/office/drawing/2014/main" id="{6B379067-D6B1-7897-7EAB-99DB3BE042C8}"/>
                      </a:ext>
                    </a:extLst>
                  </p:cNvPr>
                  <p:cNvPicPr>
                    <a:picLocks noChangeArrowheads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707" y="548"/>
                    <a:ext cx="2950" cy="2769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BE844A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</p:grpSp>
            <p:sp>
              <p:nvSpPr>
                <p:cNvPr id="602401" name="Freeform 289">
                  <a:extLst>
                    <a:ext uri="{FF2B5EF4-FFF2-40B4-BE49-F238E27FC236}">
                      <a16:creationId xmlns:a16="http://schemas.microsoft.com/office/drawing/2014/main" id="{BDD0F24F-C971-3AB2-6F8B-66A4380F470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16" y="2649"/>
                  <a:ext cx="88" cy="277"/>
                </a:xfrm>
                <a:custGeom>
                  <a:avLst/>
                  <a:gdLst>
                    <a:gd name="T0" fmla="*/ 72 w 85"/>
                    <a:gd name="T1" fmla="*/ 153 h 318"/>
                    <a:gd name="T2" fmla="*/ 64 w 85"/>
                    <a:gd name="T3" fmla="*/ 69 h 318"/>
                    <a:gd name="T4" fmla="*/ 47 w 85"/>
                    <a:gd name="T5" fmla="*/ 43 h 318"/>
                    <a:gd name="T6" fmla="*/ 55 w 85"/>
                    <a:gd name="T7" fmla="*/ 69 h 318"/>
                    <a:gd name="T8" fmla="*/ 64 w 85"/>
                    <a:gd name="T9" fmla="*/ 27 h 318"/>
                    <a:gd name="T10" fmla="*/ 38 w 85"/>
                    <a:gd name="T11" fmla="*/ 10 h 318"/>
                    <a:gd name="T12" fmla="*/ 38 w 85"/>
                    <a:gd name="T13" fmla="*/ 43 h 318"/>
                    <a:gd name="T14" fmla="*/ 47 w 85"/>
                    <a:gd name="T15" fmla="*/ 187 h 318"/>
                    <a:gd name="T16" fmla="*/ 30 w 85"/>
                    <a:gd name="T17" fmla="*/ 161 h 318"/>
                    <a:gd name="T18" fmla="*/ 38 w 85"/>
                    <a:gd name="T19" fmla="*/ 128 h 318"/>
                    <a:gd name="T20" fmla="*/ 47 w 85"/>
                    <a:gd name="T21" fmla="*/ 161 h 318"/>
                    <a:gd name="T22" fmla="*/ 38 w 85"/>
                    <a:gd name="T23" fmla="*/ 102 h 318"/>
                    <a:gd name="T24" fmla="*/ 47 w 85"/>
                    <a:gd name="T25" fmla="*/ 153 h 318"/>
                    <a:gd name="T26" fmla="*/ 38 w 85"/>
                    <a:gd name="T27" fmla="*/ 119 h 318"/>
                    <a:gd name="T28" fmla="*/ 47 w 85"/>
                    <a:gd name="T29" fmla="*/ 144 h 318"/>
                    <a:gd name="T30" fmla="*/ 55 w 85"/>
                    <a:gd name="T31" fmla="*/ 170 h 318"/>
                    <a:gd name="T32" fmla="*/ 72 w 85"/>
                    <a:gd name="T33" fmla="*/ 203 h 318"/>
                    <a:gd name="T34" fmla="*/ 80 w 85"/>
                    <a:gd name="T35" fmla="*/ 229 h 318"/>
                    <a:gd name="T36" fmla="*/ 72 w 85"/>
                    <a:gd name="T37" fmla="*/ 279 h 318"/>
                    <a:gd name="T38" fmla="*/ 64 w 85"/>
                    <a:gd name="T39" fmla="*/ 271 h 318"/>
                    <a:gd name="T40" fmla="*/ 55 w 85"/>
                    <a:gd name="T41" fmla="*/ 313 h 318"/>
                    <a:gd name="T42" fmla="*/ 38 w 85"/>
                    <a:gd name="T43" fmla="*/ 288 h 318"/>
                    <a:gd name="T44" fmla="*/ 30 w 85"/>
                    <a:gd name="T45" fmla="*/ 203 h 318"/>
                    <a:gd name="T46" fmla="*/ 22 w 85"/>
                    <a:gd name="T47" fmla="*/ 246 h 318"/>
                    <a:gd name="T48" fmla="*/ 5 w 85"/>
                    <a:gd name="T49" fmla="*/ 212 h 318"/>
                    <a:gd name="T50" fmla="*/ 38 w 85"/>
                    <a:gd name="T51" fmla="*/ 144 h 318"/>
                    <a:gd name="T52" fmla="*/ 64 w 85"/>
                    <a:gd name="T53" fmla="*/ 170 h 318"/>
                    <a:gd name="T54" fmla="*/ 72 w 85"/>
                    <a:gd name="T55" fmla="*/ 220 h 318"/>
                    <a:gd name="T56" fmla="*/ 64 w 85"/>
                    <a:gd name="T57" fmla="*/ 187 h 318"/>
                    <a:gd name="T58" fmla="*/ 64 w 85"/>
                    <a:gd name="T59" fmla="*/ 10 h 318"/>
                    <a:gd name="T60" fmla="*/ 47 w 85"/>
                    <a:gd name="T61" fmla="*/ 35 h 318"/>
                    <a:gd name="T62" fmla="*/ 22 w 85"/>
                    <a:gd name="T63" fmla="*/ 43 h 318"/>
                    <a:gd name="T64" fmla="*/ 38 w 85"/>
                    <a:gd name="T65" fmla="*/ 94 h 318"/>
                    <a:gd name="T66" fmla="*/ 55 w 85"/>
                    <a:gd name="T67" fmla="*/ 136 h 318"/>
                    <a:gd name="T68" fmla="*/ 72 w 85"/>
                    <a:gd name="T69" fmla="*/ 153 h 3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02402" name="Freeform 290">
                  <a:extLst>
                    <a:ext uri="{FF2B5EF4-FFF2-40B4-BE49-F238E27FC236}">
                      <a16:creationId xmlns:a16="http://schemas.microsoft.com/office/drawing/2014/main" id="{5615BD5F-E168-04CA-FF52-D3813EB4F71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35" y="2647"/>
                  <a:ext cx="109" cy="309"/>
                </a:xfrm>
                <a:custGeom>
                  <a:avLst/>
                  <a:gdLst>
                    <a:gd name="T0" fmla="*/ 1 w 105"/>
                    <a:gd name="T1" fmla="*/ 0 h 354"/>
                    <a:gd name="T2" fmla="*/ 92 w 105"/>
                    <a:gd name="T3" fmla="*/ 5 h 354"/>
                    <a:gd name="T4" fmla="*/ 73 w 105"/>
                    <a:gd name="T5" fmla="*/ 29 h 354"/>
                    <a:gd name="T6" fmla="*/ 84 w 105"/>
                    <a:gd name="T7" fmla="*/ 61 h 354"/>
                    <a:gd name="T8" fmla="*/ 84 w 105"/>
                    <a:gd name="T9" fmla="*/ 146 h 354"/>
                    <a:gd name="T10" fmla="*/ 97 w 105"/>
                    <a:gd name="T11" fmla="*/ 168 h 354"/>
                    <a:gd name="T12" fmla="*/ 97 w 105"/>
                    <a:gd name="T13" fmla="*/ 240 h 354"/>
                    <a:gd name="T14" fmla="*/ 84 w 105"/>
                    <a:gd name="T15" fmla="*/ 336 h 354"/>
                    <a:gd name="T16" fmla="*/ 68 w 105"/>
                    <a:gd name="T17" fmla="*/ 354 h 354"/>
                    <a:gd name="T18" fmla="*/ 14 w 105"/>
                    <a:gd name="T19" fmla="*/ 320 h 354"/>
                    <a:gd name="T20" fmla="*/ 12 w 105"/>
                    <a:gd name="T21" fmla="*/ 282 h 354"/>
                    <a:gd name="T22" fmla="*/ 14 w 105"/>
                    <a:gd name="T23" fmla="*/ 245 h 354"/>
                    <a:gd name="T24" fmla="*/ 9 w 105"/>
                    <a:gd name="T25" fmla="*/ 98 h 354"/>
                    <a:gd name="T26" fmla="*/ 20 w 105"/>
                    <a:gd name="T27" fmla="*/ 45 h 354"/>
                    <a:gd name="T28" fmla="*/ 6 w 105"/>
                    <a:gd name="T29" fmla="*/ 13 h 354"/>
                    <a:gd name="T30" fmla="*/ 1 w 105"/>
                    <a:gd name="T31" fmla="*/ 0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02403" name="Freeform 291">
                  <a:extLst>
                    <a:ext uri="{FF2B5EF4-FFF2-40B4-BE49-F238E27FC236}">
                      <a16:creationId xmlns:a16="http://schemas.microsoft.com/office/drawing/2014/main" id="{41DAAC1A-BD80-F9E7-1407-387211A6CE1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08" y="2583"/>
                  <a:ext cx="155" cy="328"/>
                </a:xfrm>
                <a:custGeom>
                  <a:avLst/>
                  <a:gdLst>
                    <a:gd name="T0" fmla="*/ 141 w 149"/>
                    <a:gd name="T1" fmla="*/ 20 h 376"/>
                    <a:gd name="T2" fmla="*/ 133 w 149"/>
                    <a:gd name="T3" fmla="*/ 103 h 376"/>
                    <a:gd name="T4" fmla="*/ 125 w 149"/>
                    <a:gd name="T5" fmla="*/ 130 h 376"/>
                    <a:gd name="T6" fmla="*/ 122 w 149"/>
                    <a:gd name="T7" fmla="*/ 140 h 376"/>
                    <a:gd name="T8" fmla="*/ 104 w 149"/>
                    <a:gd name="T9" fmla="*/ 244 h 376"/>
                    <a:gd name="T10" fmla="*/ 82 w 149"/>
                    <a:gd name="T11" fmla="*/ 314 h 376"/>
                    <a:gd name="T12" fmla="*/ 66 w 149"/>
                    <a:gd name="T13" fmla="*/ 362 h 376"/>
                    <a:gd name="T14" fmla="*/ 56 w 149"/>
                    <a:gd name="T15" fmla="*/ 364 h 376"/>
                    <a:gd name="T16" fmla="*/ 18 w 149"/>
                    <a:gd name="T17" fmla="*/ 370 h 376"/>
                    <a:gd name="T18" fmla="*/ 2 w 149"/>
                    <a:gd name="T19" fmla="*/ 351 h 376"/>
                    <a:gd name="T20" fmla="*/ 5 w 149"/>
                    <a:gd name="T21" fmla="*/ 316 h 376"/>
                    <a:gd name="T22" fmla="*/ 8 w 149"/>
                    <a:gd name="T23" fmla="*/ 220 h 376"/>
                    <a:gd name="T24" fmla="*/ 21 w 149"/>
                    <a:gd name="T25" fmla="*/ 199 h 376"/>
                    <a:gd name="T26" fmla="*/ 34 w 149"/>
                    <a:gd name="T27" fmla="*/ 106 h 376"/>
                    <a:gd name="T28" fmla="*/ 42 w 149"/>
                    <a:gd name="T29" fmla="*/ 74 h 376"/>
                    <a:gd name="T30" fmla="*/ 80 w 149"/>
                    <a:gd name="T31" fmla="*/ 18 h 376"/>
                    <a:gd name="T32" fmla="*/ 122 w 149"/>
                    <a:gd name="T33" fmla="*/ 18 h 376"/>
                    <a:gd name="T34" fmla="*/ 141 w 149"/>
                    <a:gd name="T35" fmla="*/ 20 h 3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02404" name="Freeform 292">
                  <a:extLst>
                    <a:ext uri="{FF2B5EF4-FFF2-40B4-BE49-F238E27FC236}">
                      <a16:creationId xmlns:a16="http://schemas.microsoft.com/office/drawing/2014/main" id="{7E7177B2-6D67-7F09-38DA-2D24E453207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14" y="1020"/>
                  <a:ext cx="99" cy="440"/>
                </a:xfrm>
                <a:custGeom>
                  <a:avLst/>
                  <a:gdLst>
                    <a:gd name="T0" fmla="*/ 26 w 96"/>
                    <a:gd name="T1" fmla="*/ 486 h 504"/>
                    <a:gd name="T2" fmla="*/ 61 w 96"/>
                    <a:gd name="T3" fmla="*/ 494 h 504"/>
                    <a:gd name="T4" fmla="*/ 72 w 96"/>
                    <a:gd name="T5" fmla="*/ 451 h 504"/>
                    <a:gd name="T6" fmla="*/ 72 w 96"/>
                    <a:gd name="T7" fmla="*/ 323 h 504"/>
                    <a:gd name="T8" fmla="*/ 88 w 96"/>
                    <a:gd name="T9" fmla="*/ 214 h 504"/>
                    <a:gd name="T10" fmla="*/ 96 w 96"/>
                    <a:gd name="T11" fmla="*/ 174 h 504"/>
                    <a:gd name="T12" fmla="*/ 88 w 96"/>
                    <a:gd name="T13" fmla="*/ 51 h 504"/>
                    <a:gd name="T14" fmla="*/ 77 w 96"/>
                    <a:gd name="T15" fmla="*/ 6 h 504"/>
                    <a:gd name="T16" fmla="*/ 29 w 96"/>
                    <a:gd name="T17" fmla="*/ 25 h 504"/>
                    <a:gd name="T18" fmla="*/ 26 w 96"/>
                    <a:gd name="T19" fmla="*/ 121 h 504"/>
                    <a:gd name="T20" fmla="*/ 32 w 96"/>
                    <a:gd name="T21" fmla="*/ 363 h 504"/>
                    <a:gd name="T22" fmla="*/ 40 w 96"/>
                    <a:gd name="T23" fmla="*/ 406 h 504"/>
                    <a:gd name="T24" fmla="*/ 24 w 96"/>
                    <a:gd name="T25" fmla="*/ 473 h 504"/>
                    <a:gd name="T26" fmla="*/ 26 w 96"/>
                    <a:gd name="T27" fmla="*/ 486 h 5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02405" name="Freeform 293">
                  <a:extLst>
                    <a:ext uri="{FF2B5EF4-FFF2-40B4-BE49-F238E27FC236}">
                      <a16:creationId xmlns:a16="http://schemas.microsoft.com/office/drawing/2014/main" id="{1EBFC616-15F9-BE08-56CA-264DF9ECFA8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31" y="1007"/>
                  <a:ext cx="156" cy="358"/>
                </a:xfrm>
                <a:custGeom>
                  <a:avLst/>
                  <a:gdLst>
                    <a:gd name="T0" fmla="*/ 5 w 150"/>
                    <a:gd name="T1" fmla="*/ 381 h 410"/>
                    <a:gd name="T2" fmla="*/ 40 w 150"/>
                    <a:gd name="T3" fmla="*/ 410 h 410"/>
                    <a:gd name="T4" fmla="*/ 80 w 150"/>
                    <a:gd name="T5" fmla="*/ 402 h 410"/>
                    <a:gd name="T6" fmla="*/ 93 w 150"/>
                    <a:gd name="T7" fmla="*/ 362 h 410"/>
                    <a:gd name="T8" fmla="*/ 114 w 150"/>
                    <a:gd name="T9" fmla="*/ 280 h 410"/>
                    <a:gd name="T10" fmla="*/ 128 w 150"/>
                    <a:gd name="T11" fmla="*/ 216 h 410"/>
                    <a:gd name="T12" fmla="*/ 136 w 150"/>
                    <a:gd name="T13" fmla="*/ 192 h 410"/>
                    <a:gd name="T14" fmla="*/ 138 w 150"/>
                    <a:gd name="T15" fmla="*/ 117 h 410"/>
                    <a:gd name="T16" fmla="*/ 144 w 150"/>
                    <a:gd name="T17" fmla="*/ 101 h 410"/>
                    <a:gd name="T18" fmla="*/ 146 w 150"/>
                    <a:gd name="T19" fmla="*/ 48 h 410"/>
                    <a:gd name="T20" fmla="*/ 130 w 150"/>
                    <a:gd name="T21" fmla="*/ 0 h 410"/>
                    <a:gd name="T22" fmla="*/ 93 w 150"/>
                    <a:gd name="T23" fmla="*/ 13 h 410"/>
                    <a:gd name="T24" fmla="*/ 77 w 150"/>
                    <a:gd name="T25" fmla="*/ 53 h 410"/>
                    <a:gd name="T26" fmla="*/ 66 w 150"/>
                    <a:gd name="T27" fmla="*/ 138 h 410"/>
                    <a:gd name="T28" fmla="*/ 58 w 150"/>
                    <a:gd name="T29" fmla="*/ 162 h 410"/>
                    <a:gd name="T30" fmla="*/ 42 w 150"/>
                    <a:gd name="T31" fmla="*/ 216 h 410"/>
                    <a:gd name="T32" fmla="*/ 40 w 150"/>
                    <a:gd name="T33" fmla="*/ 226 h 410"/>
                    <a:gd name="T34" fmla="*/ 34 w 150"/>
                    <a:gd name="T35" fmla="*/ 232 h 410"/>
                    <a:gd name="T36" fmla="*/ 32 w 150"/>
                    <a:gd name="T37" fmla="*/ 250 h 410"/>
                    <a:gd name="T38" fmla="*/ 29 w 150"/>
                    <a:gd name="T39" fmla="*/ 258 h 410"/>
                    <a:gd name="T40" fmla="*/ 16 w 150"/>
                    <a:gd name="T41" fmla="*/ 349 h 410"/>
                    <a:gd name="T42" fmla="*/ 10 w 150"/>
                    <a:gd name="T43" fmla="*/ 381 h 410"/>
                    <a:gd name="T44" fmla="*/ 2 w 150"/>
                    <a:gd name="T45" fmla="*/ 386 h 410"/>
                    <a:gd name="T46" fmla="*/ 5 w 150"/>
                    <a:gd name="T47" fmla="*/ 381 h 4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602406" name="Rectangle 294">
                <a:extLst>
                  <a:ext uri="{FF2B5EF4-FFF2-40B4-BE49-F238E27FC236}">
                    <a16:creationId xmlns:a16="http://schemas.microsoft.com/office/drawing/2014/main" id="{B5097544-0417-A324-5076-FB9C2AE36A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288" cy="2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45791" dir="2021404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ru-RU" altLang="en-US" sz="1600" i="1">
                    <a:solidFill>
                      <a:schemeClr val="bg2"/>
                    </a:solidFill>
                    <a:latin typeface="Kosher-Normal" charset="0"/>
                  </a:rPr>
                  <a:t>НЗ</a:t>
                </a:r>
                <a:endParaRPr lang="en-US" altLang="en-US" sz="1600" b="0" i="1">
                  <a:solidFill>
                    <a:schemeClr val="bg2"/>
                  </a:solidFill>
                  <a:latin typeface="Helvetica" pitchFamily="2" charset="0"/>
                </a:endParaRPr>
              </a:p>
            </p:txBody>
          </p:sp>
        </p:grpSp>
      </p:grpSp>
      <p:sp>
        <p:nvSpPr>
          <p:cNvPr id="602407" name="Text Box 295">
            <a:extLst>
              <a:ext uri="{FF2B5EF4-FFF2-40B4-BE49-F238E27FC236}">
                <a16:creationId xmlns:a16="http://schemas.microsoft.com/office/drawing/2014/main" id="{1B7F112B-590E-57D8-7F5F-1EA5FA0775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0638" y="2295525"/>
            <a:ext cx="647700" cy="33655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600" b="0" i="1">
                <a:solidFill>
                  <a:schemeClr val="tx1"/>
                </a:solidFill>
                <a:latin typeface="Kosher-Normal" charset="0"/>
              </a:rPr>
              <a:t>A</a:t>
            </a:r>
            <a:r>
              <a:rPr lang="ru-RU" altLang="en-US" sz="1600" b="0" i="1">
                <a:solidFill>
                  <a:schemeClr val="tx1"/>
                </a:solidFill>
                <a:latin typeface="Kosher-Normal" charset="0"/>
              </a:rPr>
              <a:t>З</a:t>
            </a:r>
            <a:endParaRPr lang="en-US" altLang="en-US" sz="1600" i="1"/>
          </a:p>
        </p:txBody>
      </p:sp>
      <p:sp>
        <p:nvSpPr>
          <p:cNvPr id="602408" name="Text Box 296">
            <a:extLst>
              <a:ext uri="{FF2B5EF4-FFF2-40B4-BE49-F238E27FC236}">
                <a16:creationId xmlns:a16="http://schemas.microsoft.com/office/drawing/2014/main" id="{7054EFB5-3401-B86A-433B-E062F8227B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0638" y="5327650"/>
            <a:ext cx="673100" cy="33655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en-US" sz="1600" b="0" i="1">
                <a:solidFill>
                  <a:schemeClr val="tx1"/>
                </a:solidFill>
                <a:latin typeface="Kosher-Normal" charset="0"/>
              </a:rPr>
              <a:t>ЗЗ</a:t>
            </a:r>
            <a:endParaRPr lang="en-US" altLang="en-US" sz="1600" i="1"/>
          </a:p>
        </p:txBody>
      </p:sp>
      <p:sp>
        <p:nvSpPr>
          <p:cNvPr id="602409" name="Text Box 297">
            <a:extLst>
              <a:ext uri="{FF2B5EF4-FFF2-40B4-BE49-F238E27FC236}">
                <a16:creationId xmlns:a16="http://schemas.microsoft.com/office/drawing/2014/main" id="{21DEF284-3DCB-54FB-DFD8-193CAE8696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40613" y="1404938"/>
            <a:ext cx="673100" cy="33655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en-US" sz="1600" b="0" i="1">
                <a:solidFill>
                  <a:schemeClr val="tx1"/>
                </a:solidFill>
                <a:latin typeface="Kosher-Normal" charset="0"/>
              </a:rPr>
              <a:t>ДЗ</a:t>
            </a:r>
            <a:endParaRPr lang="en-US" altLang="en-US" sz="1600" i="1"/>
          </a:p>
        </p:txBody>
      </p:sp>
      <p:sp>
        <p:nvSpPr>
          <p:cNvPr id="602410" name="Text Box 298">
            <a:extLst>
              <a:ext uri="{FF2B5EF4-FFF2-40B4-BE49-F238E27FC236}">
                <a16:creationId xmlns:a16="http://schemas.microsoft.com/office/drawing/2014/main" id="{04034FD3-9FF7-204C-0A73-56472A9F63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39025" y="2222500"/>
            <a:ext cx="673100" cy="33655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en-US" sz="1600" b="0" i="1">
                <a:solidFill>
                  <a:schemeClr val="tx1"/>
                </a:solidFill>
                <a:latin typeface="Kosher-Normal" charset="0"/>
              </a:rPr>
              <a:t>НЗ</a:t>
            </a:r>
            <a:endParaRPr lang="en-US" altLang="en-US" sz="1600" i="1"/>
          </a:p>
        </p:txBody>
      </p:sp>
      <p:sp>
        <p:nvSpPr>
          <p:cNvPr id="602413" name="Rectangle 301">
            <a:extLst>
              <a:ext uri="{FF2B5EF4-FFF2-40B4-BE49-F238E27FC236}">
                <a16:creationId xmlns:a16="http://schemas.microsoft.com/office/drawing/2014/main" id="{E0E98756-2221-23EA-3B28-8895C43E9A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13513" y="4503738"/>
            <a:ext cx="1109662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ru-RU" altLang="en-US" sz="900">
                <a:solidFill>
                  <a:srgbClr val="000000"/>
                </a:solidFill>
                <a:latin typeface="Helvetica" pitchFamily="2" charset="0"/>
              </a:rPr>
              <a:t>Александр Грек</a:t>
            </a:r>
            <a:endParaRPr lang="en-US" altLang="en-US" sz="9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602414" name="Rectangle 302">
            <a:extLst>
              <a:ext uri="{FF2B5EF4-FFF2-40B4-BE49-F238E27FC236}">
                <a16:creationId xmlns:a16="http://schemas.microsoft.com/office/drawing/2014/main" id="{13F96FC7-223A-46D9-A151-8C46F47861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97650" y="4662488"/>
            <a:ext cx="1004888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ru-RU" altLang="en-US" sz="900">
                <a:solidFill>
                  <a:srgbClr val="000000"/>
                </a:solidFill>
                <a:latin typeface="Helvetica" pitchFamily="2" charset="0"/>
              </a:rPr>
              <a:t>Рим. системы</a:t>
            </a:r>
            <a:endParaRPr lang="en-US" altLang="en-US" sz="9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602417" name="Rectangle 305">
            <a:extLst>
              <a:ext uri="{FF2B5EF4-FFF2-40B4-BE49-F238E27FC236}">
                <a16:creationId xmlns:a16="http://schemas.microsoft.com/office/drawing/2014/main" id="{46D3D928-FED3-F81C-4D20-6451D51867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26238" y="5543550"/>
            <a:ext cx="660400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9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pitchFamily="2" charset="0"/>
              </a:rPr>
              <a:t>Церковь</a:t>
            </a:r>
            <a:endParaRPr lang="en-US" altLang="en-US" sz="900" i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elvetica" pitchFamily="2" charset="0"/>
            </a:endParaRPr>
          </a:p>
        </p:txBody>
      </p:sp>
      <p:sp>
        <p:nvSpPr>
          <p:cNvPr id="602418" name="Rectangle 306">
            <a:extLst>
              <a:ext uri="{FF2B5EF4-FFF2-40B4-BE49-F238E27FC236}">
                <a16:creationId xmlns:a16="http://schemas.microsoft.com/office/drawing/2014/main" id="{E736D253-B1F1-8B6D-07D4-2816D88638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67513" y="5237163"/>
            <a:ext cx="593725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10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pitchFamily="2" charset="0"/>
              </a:rPr>
              <a:t>Жизнь</a:t>
            </a:r>
            <a:endParaRPr lang="en-US" altLang="en-US" sz="1000" i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elvetica" pitchFamily="2" charset="0"/>
            </a:endParaRPr>
          </a:p>
        </p:txBody>
      </p:sp>
      <p:sp>
        <p:nvSpPr>
          <p:cNvPr id="602419" name="Rectangle 307">
            <a:extLst>
              <a:ext uri="{FF2B5EF4-FFF2-40B4-BE49-F238E27FC236}">
                <a16:creationId xmlns:a16="http://schemas.microsoft.com/office/drawing/2014/main" id="{B1676E85-5534-4664-FA99-64DAE59D18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29425" y="5842000"/>
            <a:ext cx="552450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800">
                <a:solidFill>
                  <a:srgbClr val="000000"/>
                </a:solidFill>
                <a:latin typeface="Helvetica" pitchFamily="2" charset="0"/>
              </a:rPr>
              <a:t>Деяния</a:t>
            </a:r>
            <a:endParaRPr lang="en-US" altLang="en-US" sz="8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602420" name="Rectangle 308">
            <a:extLst>
              <a:ext uri="{FF2B5EF4-FFF2-40B4-BE49-F238E27FC236}">
                <a16:creationId xmlns:a16="http://schemas.microsoft.com/office/drawing/2014/main" id="{8D78DE60-BE65-CFD0-19F4-D4485A5E7E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97663" y="6121400"/>
            <a:ext cx="784225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800">
                <a:solidFill>
                  <a:srgbClr val="000000"/>
                </a:solidFill>
                <a:latin typeface="Helvetica" pitchFamily="2" charset="0"/>
              </a:rPr>
              <a:t>Откровение</a:t>
            </a:r>
            <a:endParaRPr lang="en-US" altLang="en-US" sz="8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602421" name="Rectangle 309">
            <a:extLst>
              <a:ext uri="{FF2B5EF4-FFF2-40B4-BE49-F238E27FC236}">
                <a16:creationId xmlns:a16="http://schemas.microsoft.com/office/drawing/2014/main" id="{ADD7AAE6-B630-DAA0-06E9-205AEFA89B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57988" y="5981700"/>
            <a:ext cx="677862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800">
                <a:solidFill>
                  <a:srgbClr val="000000"/>
                </a:solidFill>
                <a:latin typeface="Helvetica" pitchFamily="2" charset="0"/>
              </a:rPr>
              <a:t>Послания</a:t>
            </a:r>
            <a:endParaRPr lang="en-US" altLang="en-US" sz="8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602422" name="Rectangle 310">
            <a:extLst>
              <a:ext uri="{FF2B5EF4-FFF2-40B4-BE49-F238E27FC236}">
                <a16:creationId xmlns:a16="http://schemas.microsoft.com/office/drawing/2014/main" id="{87194D07-BF13-DE3D-35D3-709B64679B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72275" y="5410200"/>
            <a:ext cx="5492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9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pitchFamily="2" charset="0"/>
              </a:rPr>
              <a:t>Крест</a:t>
            </a:r>
            <a:endParaRPr lang="en-US" altLang="en-US" sz="900" i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elvetica" pitchFamily="2" charset="0"/>
            </a:endParaRPr>
          </a:p>
        </p:txBody>
      </p:sp>
      <p:sp>
        <p:nvSpPr>
          <p:cNvPr id="602423" name="Rectangle 311">
            <a:extLst>
              <a:ext uri="{FF2B5EF4-FFF2-40B4-BE49-F238E27FC236}">
                <a16:creationId xmlns:a16="http://schemas.microsoft.com/office/drawing/2014/main" id="{CB89EDF0-E82A-BB7C-43C3-E793BD265E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50050" y="5702300"/>
            <a:ext cx="715963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800">
                <a:solidFill>
                  <a:srgbClr val="000000"/>
                </a:solidFill>
                <a:latin typeface="Helvetica" pitchFamily="2" charset="0"/>
              </a:rPr>
              <a:t>Евангелия</a:t>
            </a:r>
            <a:endParaRPr lang="en-US" altLang="en-US" sz="800">
              <a:solidFill>
                <a:srgbClr val="000000"/>
              </a:solidFill>
              <a:latin typeface="Helvetica" pitchFamily="2" charset="0"/>
            </a:endParaRPr>
          </a:p>
        </p:txBody>
      </p:sp>
      <p:pic>
        <p:nvPicPr>
          <p:cNvPr id="602477" name="Picture 365">
            <a:extLst>
              <a:ext uri="{FF2B5EF4-FFF2-40B4-BE49-F238E27FC236}">
                <a16:creationId xmlns:a16="http://schemas.microsoft.com/office/drawing/2014/main" id="{536D6A8D-4B12-3B4C-C8F5-70D7C409B33B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38" y="495300"/>
            <a:ext cx="3403600" cy="2551113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 r:embed="rId7">
                    <a:lum contrast="30000"/>
                  </a:blip>
                  <a:srcRect/>
                  <a:stretch>
                    <a:fillRect/>
                  </a:stretch>
                </a:blipFill>
              </a14:hiddenFill>
            </a:ext>
          </a:extLst>
        </p:spPr>
      </p:pic>
      <p:sp>
        <p:nvSpPr>
          <p:cNvPr id="602501" name="Rectangle 389">
            <a:extLst>
              <a:ext uri="{FF2B5EF4-FFF2-40B4-BE49-F238E27FC236}">
                <a16:creationId xmlns:a16="http://schemas.microsoft.com/office/drawing/2014/main" id="{6EDB7D08-1DEB-6B18-E64D-EED3A69874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89713" y="5080000"/>
            <a:ext cx="714375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1200">
                <a:solidFill>
                  <a:srgbClr val="000000"/>
                </a:solidFill>
                <a:latin typeface="Helvetica" pitchFamily="2" charset="0"/>
              </a:rPr>
              <a:t>ИИСУС</a:t>
            </a:r>
            <a:endParaRPr lang="en-US" altLang="en-US" sz="1200">
              <a:solidFill>
                <a:srgbClr val="000000"/>
              </a:solidFill>
              <a:latin typeface="Helvetica" pitchFamily="2" charset="0"/>
            </a:endParaRPr>
          </a:p>
        </p:txBody>
      </p:sp>
      <p:pic>
        <p:nvPicPr>
          <p:cNvPr id="602502" name="Picture 390">
            <a:extLst>
              <a:ext uri="{FF2B5EF4-FFF2-40B4-BE49-F238E27FC236}">
                <a16:creationId xmlns:a16="http://schemas.microsoft.com/office/drawing/2014/main" id="{5DEC1711-E43C-0209-6F8F-AE1082EA36D3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938" y="2339975"/>
            <a:ext cx="2720975" cy="204152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dist="99190" dir="3011666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 r:embed="rId7"/>
                  <a:srcRect/>
                  <a:stretch>
                    <a:fillRect/>
                  </a:stretch>
                </a:blipFill>
              </a14:hiddenFill>
            </a:ext>
          </a:extLst>
        </p:spPr>
      </p:pic>
      <p:pic>
        <p:nvPicPr>
          <p:cNvPr id="602503" name="Picture 391">
            <a:extLst>
              <a:ext uri="{FF2B5EF4-FFF2-40B4-BE49-F238E27FC236}">
                <a16:creationId xmlns:a16="http://schemas.microsoft.com/office/drawing/2014/main" id="{67BC6500-605E-FEC1-2E33-3FF71762FECB}"/>
              </a:ext>
            </a:extLst>
          </p:cNvPr>
          <p:cNvPicPr>
            <a:picLocks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74" r="14687"/>
          <a:stretch>
            <a:fillRect/>
          </a:stretch>
        </p:blipFill>
        <p:spPr bwMode="auto">
          <a:xfrm>
            <a:off x="1017588" y="4211638"/>
            <a:ext cx="3006725" cy="2078037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02504" name="Rectangle 392">
            <a:extLst>
              <a:ext uri="{FF2B5EF4-FFF2-40B4-BE49-F238E27FC236}">
                <a16:creationId xmlns:a16="http://schemas.microsoft.com/office/drawing/2014/main" id="{EC33F469-9F9E-BAA2-7AD3-12638859DD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59538" y="5045075"/>
            <a:ext cx="1220787" cy="1352550"/>
          </a:xfrm>
          <a:prstGeom prst="rect">
            <a:avLst/>
          </a:prstGeom>
          <a:noFill/>
          <a:ln w="158750" cmpd="tri">
            <a:solidFill>
              <a:srgbClr val="FF0000"/>
            </a:solidFill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2505" name="Text Box 393">
            <a:extLst>
              <a:ext uri="{FF2B5EF4-FFF2-40B4-BE49-F238E27FC236}">
                <a16:creationId xmlns:a16="http://schemas.microsoft.com/office/drawing/2014/main" id="{14CEC674-0A57-F9A8-F640-66686092E1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9950" y="34925"/>
            <a:ext cx="5957888" cy="33655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1600">
                <a:solidFill>
                  <a:schemeClr val="tx1"/>
                </a:solidFill>
              </a:rPr>
              <a:t>Бытие</a:t>
            </a:r>
            <a:r>
              <a:rPr lang="en-US" altLang="en-US" sz="1600">
                <a:solidFill>
                  <a:schemeClr val="tx1"/>
                </a:solidFill>
              </a:rPr>
              <a:t> – </a:t>
            </a:r>
            <a:r>
              <a:rPr lang="ru-RU" altLang="en-US" sz="1600">
                <a:solidFill>
                  <a:schemeClr val="tx1"/>
                </a:solidFill>
              </a:rPr>
              <a:t>Откровение</a:t>
            </a:r>
            <a:endParaRPr lang="en-US" altLang="en-US" sz="160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2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025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2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025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7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2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6025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6025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2502" grpId="0" animBg="1" autoUpdateAnimBg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0594" name="Group 2">
            <a:extLst>
              <a:ext uri="{FF2B5EF4-FFF2-40B4-BE49-F238E27FC236}">
                <a16:creationId xmlns:a16="http://schemas.microsoft.com/office/drawing/2014/main" id="{E2FF0555-1692-0CFE-292E-22A91FA8C54B}"/>
              </a:ext>
            </a:extLst>
          </p:cNvPr>
          <p:cNvGrpSpPr>
            <a:grpSpLocks/>
          </p:cNvGrpSpPr>
          <p:nvPr/>
        </p:nvGrpSpPr>
        <p:grpSpPr bwMode="auto">
          <a:xfrm>
            <a:off x="3370263" y="633413"/>
            <a:ext cx="4784725" cy="5654675"/>
            <a:chOff x="1287" y="268"/>
            <a:chExt cx="3146" cy="3735"/>
          </a:xfrm>
        </p:grpSpPr>
        <p:pic>
          <p:nvPicPr>
            <p:cNvPr id="750595" name="Picture 3">
              <a:extLst>
                <a:ext uri="{FF2B5EF4-FFF2-40B4-BE49-F238E27FC236}">
                  <a16:creationId xmlns:a16="http://schemas.microsoft.com/office/drawing/2014/main" id="{312934E9-D042-592A-3B3B-2A63D26AFEE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7" y="268"/>
              <a:ext cx="3146" cy="3735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0596" name="Picture 4">
              <a:extLst>
                <a:ext uri="{FF2B5EF4-FFF2-40B4-BE49-F238E27FC236}">
                  <a16:creationId xmlns:a16="http://schemas.microsoft.com/office/drawing/2014/main" id="{49947B46-E578-E5FD-60BF-6701DB38A16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664248">
              <a:off x="2387" y="2229"/>
              <a:ext cx="1737" cy="1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50597" name="Rectangle 5">
            <a:extLst>
              <a:ext uri="{FF2B5EF4-FFF2-40B4-BE49-F238E27FC236}">
                <a16:creationId xmlns:a16="http://schemas.microsoft.com/office/drawing/2014/main" id="{BBAE4E0F-990E-F4A1-DCBE-FAB46CFD04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1525" y="311150"/>
            <a:ext cx="742950" cy="1433513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0598" name="Rectangle 6">
            <a:extLst>
              <a:ext uri="{FF2B5EF4-FFF2-40B4-BE49-F238E27FC236}">
                <a16:creationId xmlns:a16="http://schemas.microsoft.com/office/drawing/2014/main" id="{04722890-115F-D024-DAD3-640D0CC7F7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1525" y="311150"/>
            <a:ext cx="742950" cy="1433513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0599" name="Line 7">
            <a:extLst>
              <a:ext uri="{FF2B5EF4-FFF2-40B4-BE49-F238E27FC236}">
                <a16:creationId xmlns:a16="http://schemas.microsoft.com/office/drawing/2014/main" id="{481510F9-7B52-112E-DE74-AA911FEDA04D}"/>
              </a:ext>
            </a:extLst>
          </p:cNvPr>
          <p:cNvSpPr>
            <a:spLocks noChangeShapeType="1"/>
          </p:cNvSpPr>
          <p:nvPr/>
        </p:nvSpPr>
        <p:spPr bwMode="auto">
          <a:xfrm>
            <a:off x="5245100" y="1131888"/>
            <a:ext cx="446088" cy="2670175"/>
          </a:xfrm>
          <a:prstGeom prst="line">
            <a:avLst/>
          </a:prstGeom>
          <a:noFill/>
          <a:ln w="57150">
            <a:solidFill>
              <a:srgbClr val="00FF00"/>
            </a:solidFill>
            <a:round/>
            <a:headEnd/>
            <a:tailEnd type="triangle" w="med" len="med"/>
          </a:ln>
          <a:effectLst>
            <a:outerShdw dist="45791" dir="3378596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0600" name="Line 8">
            <a:extLst>
              <a:ext uri="{FF2B5EF4-FFF2-40B4-BE49-F238E27FC236}">
                <a16:creationId xmlns:a16="http://schemas.microsoft.com/office/drawing/2014/main" id="{25AA7B18-D4A4-2A2D-502F-2EAF5FC210E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292600" y="2139950"/>
            <a:ext cx="2579688" cy="249238"/>
          </a:xfrm>
          <a:prstGeom prst="line">
            <a:avLst/>
          </a:prstGeom>
          <a:noFill/>
          <a:ln w="57150">
            <a:solidFill>
              <a:schemeClr val="accent1"/>
            </a:solidFill>
            <a:round/>
            <a:headEnd/>
            <a:tailEnd type="triangle" w="med" len="med"/>
          </a:ln>
          <a:effectLst>
            <a:outerShdw dist="45791" dir="3378596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0601" name="Rectangle 9">
            <a:extLst>
              <a:ext uri="{FF2B5EF4-FFF2-40B4-BE49-F238E27FC236}">
                <a16:creationId xmlns:a16="http://schemas.microsoft.com/office/drawing/2014/main" id="{5405F9D7-05BB-6EA7-DAAA-89728EA811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7838" y="658495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72</a:t>
            </a:r>
          </a:p>
        </p:txBody>
      </p:sp>
      <p:sp>
        <p:nvSpPr>
          <p:cNvPr id="750602" name="Text Box 10">
            <a:extLst>
              <a:ext uri="{FF2B5EF4-FFF2-40B4-BE49-F238E27FC236}">
                <a16:creationId xmlns:a16="http://schemas.microsoft.com/office/drawing/2014/main" id="{8C77FA0B-D942-60E3-721F-68401D4268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64575" y="6403975"/>
            <a:ext cx="1841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ru-RU" altLang="en-US">
              <a:solidFill>
                <a:srgbClr val="FFFFFF"/>
              </a:solidFill>
            </a:endParaRPr>
          </a:p>
        </p:txBody>
      </p:sp>
      <p:sp>
        <p:nvSpPr>
          <p:cNvPr id="750603" name="Text Box 11">
            <a:extLst>
              <a:ext uri="{FF2B5EF4-FFF2-40B4-BE49-F238E27FC236}">
                <a16:creationId xmlns:a16="http://schemas.microsoft.com/office/drawing/2014/main" id="{5EDE250A-F453-BF65-2967-03791419FD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39700" y="968375"/>
            <a:ext cx="3421063" cy="4205288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endParaRPr lang="ru-RU" altLang="en-US" sz="4400">
              <a:solidFill>
                <a:srgbClr val="FFFF00"/>
              </a:solidFill>
              <a:latin typeface="Arial" panose="020B0604020202020204" pitchFamily="34" charset="0"/>
            </a:endParaRPr>
          </a:p>
          <a:p>
            <a:pPr algn="r">
              <a:spcBef>
                <a:spcPct val="50000"/>
              </a:spcBef>
            </a:pPr>
            <a:r>
              <a:rPr lang="en-US" altLang="en-US" sz="4400">
                <a:solidFill>
                  <a:srgbClr val="FFFF00"/>
                </a:solidFill>
                <a:latin typeface="Arial" panose="020B0604020202020204" pitchFamily="34" charset="0"/>
              </a:rPr>
              <a:t> </a:t>
            </a:r>
            <a:r>
              <a:rPr lang="ru-RU" altLang="en-US" sz="4000">
                <a:solidFill>
                  <a:srgbClr val="FFFF00"/>
                </a:solidFill>
                <a:latin typeface="Arial" panose="020B0604020202020204" pitchFamily="34" charset="0"/>
              </a:rPr>
              <a:t>Посмотрите на эту сотканную ткань из Израиля</a:t>
            </a:r>
            <a:endParaRPr lang="en-US" altLang="en-US" sz="4000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750604" name="Text Box 12">
            <a:extLst>
              <a:ext uri="{FF2B5EF4-FFF2-40B4-BE49-F238E27FC236}">
                <a16:creationId xmlns:a16="http://schemas.microsoft.com/office/drawing/2014/main" id="{2A3B3779-D756-BCAB-325F-FC8134EF50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74088" y="6469063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FFFF"/>
                </a:solidFill>
              </a:rPr>
              <a:t>2</a:t>
            </a:r>
          </a:p>
        </p:txBody>
      </p:sp>
      <p:sp>
        <p:nvSpPr>
          <p:cNvPr id="750605" name="Text Box 13">
            <a:extLst>
              <a:ext uri="{FF2B5EF4-FFF2-40B4-BE49-F238E27FC236}">
                <a16:creationId xmlns:a16="http://schemas.microsoft.com/office/drawing/2014/main" id="{63A51900-5FB3-89B4-B0A1-EB1722FF1C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6475" y="6134100"/>
            <a:ext cx="3898900" cy="514350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shade val="0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0"/>
                  <a:invGamma/>
                </a:schemeClr>
              </a:gs>
            </a:gsLst>
            <a:lin ang="5400000" scaled="1"/>
          </a:gradFill>
          <a:ln w="57150">
            <a:solidFill>
              <a:srgbClr val="FFFF00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en-US" sz="2400">
                <a:solidFill>
                  <a:srgbClr val="FFFF00"/>
                </a:solidFill>
                <a:latin typeface="Lucida Grande" panose="020B0600040502020204" pitchFamily="34" charset="0"/>
              </a:rPr>
              <a:t>ПРИЛОЖЕНИЕ</a:t>
            </a:r>
            <a:r>
              <a:rPr lang="ru-RU" altLang="en-US" sz="2400">
                <a:solidFill>
                  <a:srgbClr val="FFFF00"/>
                </a:solidFill>
              </a:rPr>
              <a:t> №</a:t>
            </a:r>
            <a:r>
              <a:rPr lang="en-US" altLang="en-US" sz="2400">
                <a:solidFill>
                  <a:srgbClr val="FFFF00"/>
                </a:solidFill>
              </a:rPr>
              <a:t>08</a:t>
            </a:r>
          </a:p>
        </p:txBody>
      </p:sp>
      <p:sp>
        <p:nvSpPr>
          <p:cNvPr id="750606" name="Line 14">
            <a:extLst>
              <a:ext uri="{FF2B5EF4-FFF2-40B4-BE49-F238E27FC236}">
                <a16:creationId xmlns:a16="http://schemas.microsoft.com/office/drawing/2014/main" id="{770BA2D2-AF96-BEA7-FAB0-89B6040C6592}"/>
              </a:ext>
            </a:extLst>
          </p:cNvPr>
          <p:cNvSpPr>
            <a:spLocks noChangeShapeType="1"/>
          </p:cNvSpPr>
          <p:nvPr/>
        </p:nvSpPr>
        <p:spPr bwMode="auto">
          <a:xfrm>
            <a:off x="5397500" y="1284288"/>
            <a:ext cx="446088" cy="2670175"/>
          </a:xfrm>
          <a:prstGeom prst="line">
            <a:avLst/>
          </a:prstGeom>
          <a:noFill/>
          <a:ln w="57150">
            <a:solidFill>
              <a:srgbClr val="00FF00"/>
            </a:solidFill>
            <a:round/>
            <a:headEnd/>
            <a:tailEnd type="triangle" w="med" len="med"/>
          </a:ln>
          <a:effectLst>
            <a:outerShdw dist="45791" dir="3378596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0607" name="Line 15">
            <a:extLst>
              <a:ext uri="{FF2B5EF4-FFF2-40B4-BE49-F238E27FC236}">
                <a16:creationId xmlns:a16="http://schemas.microsoft.com/office/drawing/2014/main" id="{DBD6AD9A-88CB-28D9-8377-9B29FB14023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445000" y="2292350"/>
            <a:ext cx="2579688" cy="249238"/>
          </a:xfrm>
          <a:prstGeom prst="line">
            <a:avLst/>
          </a:prstGeom>
          <a:noFill/>
          <a:ln w="57150">
            <a:solidFill>
              <a:schemeClr val="accent1"/>
            </a:solidFill>
            <a:round/>
            <a:headEnd/>
            <a:tailEnd type="triangle" w="med" len="med"/>
          </a:ln>
          <a:effectLst>
            <a:outerShdw dist="45791" dir="3378596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0608" name="Line 16">
            <a:extLst>
              <a:ext uri="{FF2B5EF4-FFF2-40B4-BE49-F238E27FC236}">
                <a16:creationId xmlns:a16="http://schemas.microsoft.com/office/drawing/2014/main" id="{C4A2D921-0229-5935-1CA0-ACC9F4EC7E40}"/>
              </a:ext>
            </a:extLst>
          </p:cNvPr>
          <p:cNvSpPr>
            <a:spLocks noChangeShapeType="1"/>
          </p:cNvSpPr>
          <p:nvPr/>
        </p:nvSpPr>
        <p:spPr bwMode="auto">
          <a:xfrm>
            <a:off x="5549900" y="1436688"/>
            <a:ext cx="446088" cy="2670175"/>
          </a:xfrm>
          <a:prstGeom prst="line">
            <a:avLst/>
          </a:prstGeom>
          <a:noFill/>
          <a:ln w="57150">
            <a:solidFill>
              <a:srgbClr val="00FF00"/>
            </a:solidFill>
            <a:round/>
            <a:headEnd/>
            <a:tailEnd type="triangle" w="med" len="med"/>
          </a:ln>
          <a:effectLst>
            <a:outerShdw dist="45791" dir="3378596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0609" name="Line 17">
            <a:extLst>
              <a:ext uri="{FF2B5EF4-FFF2-40B4-BE49-F238E27FC236}">
                <a16:creationId xmlns:a16="http://schemas.microsoft.com/office/drawing/2014/main" id="{EB937C34-65FE-7EDE-6058-549A03AF98B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597400" y="2444750"/>
            <a:ext cx="2579688" cy="249238"/>
          </a:xfrm>
          <a:prstGeom prst="line">
            <a:avLst/>
          </a:prstGeom>
          <a:noFill/>
          <a:ln w="57150">
            <a:solidFill>
              <a:schemeClr val="accent1"/>
            </a:solidFill>
            <a:round/>
            <a:headEnd/>
            <a:tailEnd type="triangle" w="med" len="med"/>
          </a:ln>
          <a:effectLst>
            <a:outerShdw dist="45791" dir="3378596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0610" name="Line 18">
            <a:extLst>
              <a:ext uri="{FF2B5EF4-FFF2-40B4-BE49-F238E27FC236}">
                <a16:creationId xmlns:a16="http://schemas.microsoft.com/office/drawing/2014/main" id="{CFCDA414-DA2F-16A9-E2AE-28B2186013B9}"/>
              </a:ext>
            </a:extLst>
          </p:cNvPr>
          <p:cNvSpPr>
            <a:spLocks noChangeShapeType="1"/>
          </p:cNvSpPr>
          <p:nvPr/>
        </p:nvSpPr>
        <p:spPr bwMode="auto">
          <a:xfrm>
            <a:off x="5727700" y="1589088"/>
            <a:ext cx="446088" cy="2670175"/>
          </a:xfrm>
          <a:prstGeom prst="line">
            <a:avLst/>
          </a:prstGeom>
          <a:noFill/>
          <a:ln w="57150">
            <a:solidFill>
              <a:srgbClr val="00FF00"/>
            </a:solidFill>
            <a:round/>
            <a:headEnd/>
            <a:tailEnd type="triangle" w="med" len="med"/>
          </a:ln>
          <a:effectLst>
            <a:outerShdw dist="45791" dir="3378596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0611" name="Line 19">
            <a:extLst>
              <a:ext uri="{FF2B5EF4-FFF2-40B4-BE49-F238E27FC236}">
                <a16:creationId xmlns:a16="http://schemas.microsoft.com/office/drawing/2014/main" id="{477DF76F-B66A-640C-AB45-60F53B0AC42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749800" y="2597150"/>
            <a:ext cx="2579688" cy="249238"/>
          </a:xfrm>
          <a:prstGeom prst="line">
            <a:avLst/>
          </a:prstGeom>
          <a:noFill/>
          <a:ln w="57150">
            <a:solidFill>
              <a:schemeClr val="accent1"/>
            </a:solidFill>
            <a:round/>
            <a:headEnd/>
            <a:tailEnd type="triangle" w="med" len="med"/>
          </a:ln>
          <a:effectLst>
            <a:outerShdw dist="45791" dir="3378596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0612" name="Line 20">
            <a:extLst>
              <a:ext uri="{FF2B5EF4-FFF2-40B4-BE49-F238E27FC236}">
                <a16:creationId xmlns:a16="http://schemas.microsoft.com/office/drawing/2014/main" id="{8F525572-FB30-4C01-6663-763F86BB0588}"/>
              </a:ext>
            </a:extLst>
          </p:cNvPr>
          <p:cNvSpPr>
            <a:spLocks noChangeShapeType="1"/>
          </p:cNvSpPr>
          <p:nvPr/>
        </p:nvSpPr>
        <p:spPr bwMode="auto">
          <a:xfrm>
            <a:off x="5880100" y="1741488"/>
            <a:ext cx="446088" cy="2670175"/>
          </a:xfrm>
          <a:prstGeom prst="line">
            <a:avLst/>
          </a:prstGeom>
          <a:noFill/>
          <a:ln w="57150">
            <a:solidFill>
              <a:srgbClr val="00FF00"/>
            </a:solidFill>
            <a:round/>
            <a:headEnd/>
            <a:tailEnd type="triangle" w="med" len="med"/>
          </a:ln>
          <a:effectLst>
            <a:outerShdw dist="45791" dir="3378596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0613" name="Line 21">
            <a:extLst>
              <a:ext uri="{FF2B5EF4-FFF2-40B4-BE49-F238E27FC236}">
                <a16:creationId xmlns:a16="http://schemas.microsoft.com/office/drawing/2014/main" id="{332AB381-071F-DB93-F87A-E2861250D40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902200" y="2749550"/>
            <a:ext cx="2579688" cy="249238"/>
          </a:xfrm>
          <a:prstGeom prst="line">
            <a:avLst/>
          </a:prstGeom>
          <a:noFill/>
          <a:ln w="57150">
            <a:solidFill>
              <a:schemeClr val="accent1"/>
            </a:solidFill>
            <a:round/>
            <a:headEnd/>
            <a:tailEnd type="triangle" w="med" len="med"/>
          </a:ln>
          <a:effectLst>
            <a:outerShdw dist="45791" dir="3378596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0614" name="Line 22">
            <a:extLst>
              <a:ext uri="{FF2B5EF4-FFF2-40B4-BE49-F238E27FC236}">
                <a16:creationId xmlns:a16="http://schemas.microsoft.com/office/drawing/2014/main" id="{EADED603-3ED8-76E7-2507-58B1E322E0E2}"/>
              </a:ext>
            </a:extLst>
          </p:cNvPr>
          <p:cNvSpPr>
            <a:spLocks noChangeShapeType="1"/>
          </p:cNvSpPr>
          <p:nvPr/>
        </p:nvSpPr>
        <p:spPr bwMode="auto">
          <a:xfrm>
            <a:off x="6032500" y="1893888"/>
            <a:ext cx="446088" cy="2670175"/>
          </a:xfrm>
          <a:prstGeom prst="line">
            <a:avLst/>
          </a:prstGeom>
          <a:noFill/>
          <a:ln w="57150">
            <a:solidFill>
              <a:srgbClr val="00FF00"/>
            </a:solidFill>
            <a:round/>
            <a:headEnd/>
            <a:tailEnd type="triangle" w="med" len="med"/>
          </a:ln>
          <a:effectLst>
            <a:outerShdw dist="45791" dir="3378596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0615" name="Line 23">
            <a:extLst>
              <a:ext uri="{FF2B5EF4-FFF2-40B4-BE49-F238E27FC236}">
                <a16:creationId xmlns:a16="http://schemas.microsoft.com/office/drawing/2014/main" id="{9CBA3288-78FB-995E-3A05-08D8152A560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054600" y="2901950"/>
            <a:ext cx="2579688" cy="249238"/>
          </a:xfrm>
          <a:prstGeom prst="line">
            <a:avLst/>
          </a:prstGeom>
          <a:noFill/>
          <a:ln w="57150">
            <a:solidFill>
              <a:schemeClr val="accent1"/>
            </a:solidFill>
            <a:round/>
            <a:headEnd/>
            <a:tailEnd type="triangle" w="med" len="med"/>
          </a:ln>
          <a:effectLst>
            <a:outerShdw dist="45791" dir="3378596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0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506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506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506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506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0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750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0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505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505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0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506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506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0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506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506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0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506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506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8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0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506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506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0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506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506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8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0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506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7506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5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0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506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506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58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0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7506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7506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6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0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7506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7506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68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0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7506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7506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7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0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7506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7506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0603" grpId="0" autoUpdateAnimBg="0"/>
      <p:bldP spid="750605" grpId="0" animBg="1" autoUpdateAnimBg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1618" name="Group 2">
            <a:extLst>
              <a:ext uri="{FF2B5EF4-FFF2-40B4-BE49-F238E27FC236}">
                <a16:creationId xmlns:a16="http://schemas.microsoft.com/office/drawing/2014/main" id="{47815D80-324D-38AD-E493-D354767E9550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pic>
          <p:nvPicPr>
            <p:cNvPr id="751619" name="Picture 3">
              <a:extLst>
                <a:ext uri="{FF2B5EF4-FFF2-40B4-BE49-F238E27FC236}">
                  <a16:creationId xmlns:a16="http://schemas.microsoft.com/office/drawing/2014/main" id="{D4338E9D-15EB-DACC-BDB8-96F9731BA3D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1620" name="Picture 4">
              <a:extLst>
                <a:ext uri="{FF2B5EF4-FFF2-40B4-BE49-F238E27FC236}">
                  <a16:creationId xmlns:a16="http://schemas.microsoft.com/office/drawing/2014/main" id="{A06C3B24-7427-A2F9-658C-7E7344494BA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618" t="36551" r="19080" b="12106"/>
            <a:stretch>
              <a:fillRect/>
            </a:stretch>
          </p:blipFill>
          <p:spPr bwMode="auto">
            <a:xfrm>
              <a:off x="1138" y="1521"/>
              <a:ext cx="3531" cy="22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51621" name="Rectangle 5">
            <a:extLst>
              <a:ext uri="{FF2B5EF4-FFF2-40B4-BE49-F238E27FC236}">
                <a16:creationId xmlns:a16="http://schemas.microsoft.com/office/drawing/2014/main" id="{8CAE5510-A143-DFE3-79D2-7FB5763F6E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8325" y="311150"/>
            <a:ext cx="742950" cy="1433513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1622" name="Text Box 6">
            <a:extLst>
              <a:ext uri="{FF2B5EF4-FFF2-40B4-BE49-F238E27FC236}">
                <a16:creationId xmlns:a16="http://schemas.microsoft.com/office/drawing/2014/main" id="{E17AAF4B-419F-8385-ACA3-7618E9048F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7813" y="5024438"/>
            <a:ext cx="7416800" cy="701675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000">
                <a:solidFill>
                  <a:srgbClr val="FFE957"/>
                </a:solidFill>
              </a:rPr>
              <a:t>…</a:t>
            </a:r>
            <a:r>
              <a:rPr lang="ru-RU" altLang="en-US" sz="4000">
                <a:solidFill>
                  <a:srgbClr val="FFE957"/>
                </a:solidFill>
              </a:rPr>
              <a:t>что держит нити вместе</a:t>
            </a:r>
            <a:r>
              <a:rPr lang="en-US" altLang="en-US" sz="4000">
                <a:solidFill>
                  <a:srgbClr val="FFE957"/>
                </a:solidFill>
              </a:rPr>
              <a:t>?</a:t>
            </a:r>
            <a:endParaRPr lang="en-US" altLang="en-US" sz="4000" b="0">
              <a:solidFill>
                <a:srgbClr val="FFE957"/>
              </a:solidFill>
            </a:endParaRPr>
          </a:p>
        </p:txBody>
      </p:sp>
      <p:sp>
        <p:nvSpPr>
          <p:cNvPr id="751623" name="Text Box 7">
            <a:extLst>
              <a:ext uri="{FF2B5EF4-FFF2-40B4-BE49-F238E27FC236}">
                <a16:creationId xmlns:a16="http://schemas.microsoft.com/office/drawing/2014/main" id="{7B9C89A3-2365-6BFB-EB55-2676010BEB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2113" y="404813"/>
            <a:ext cx="7481887" cy="210185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4400">
                <a:solidFill>
                  <a:srgbClr val="FFE957"/>
                </a:solidFill>
              </a:rPr>
              <a:t>Подумайте об этой плотной сотканой Израильской ткани…</a:t>
            </a:r>
            <a:endParaRPr lang="en-US" altLang="en-US" sz="4400" b="0">
              <a:solidFill>
                <a:srgbClr val="FFE957"/>
              </a:solidFill>
            </a:endParaRPr>
          </a:p>
        </p:txBody>
      </p:sp>
      <p:sp>
        <p:nvSpPr>
          <p:cNvPr id="751624" name="Line 8">
            <a:extLst>
              <a:ext uri="{FF2B5EF4-FFF2-40B4-BE49-F238E27FC236}">
                <a16:creationId xmlns:a16="http://schemas.microsoft.com/office/drawing/2014/main" id="{5C2A97D3-A099-4175-A049-6FCD7B972F79}"/>
              </a:ext>
            </a:extLst>
          </p:cNvPr>
          <p:cNvSpPr>
            <a:spLocks noChangeShapeType="1"/>
          </p:cNvSpPr>
          <p:nvPr/>
        </p:nvSpPr>
        <p:spPr bwMode="auto">
          <a:xfrm>
            <a:off x="368300" y="2536825"/>
            <a:ext cx="7434263" cy="0"/>
          </a:xfrm>
          <a:prstGeom prst="line">
            <a:avLst/>
          </a:prstGeom>
          <a:noFill/>
          <a:ln w="57150">
            <a:solidFill>
              <a:srgbClr val="00FFFF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1625" name="Line 9">
            <a:extLst>
              <a:ext uri="{FF2B5EF4-FFF2-40B4-BE49-F238E27FC236}">
                <a16:creationId xmlns:a16="http://schemas.microsoft.com/office/drawing/2014/main" id="{08D70A98-5F93-D14D-0EE5-EC5F46604A7E}"/>
              </a:ext>
            </a:extLst>
          </p:cNvPr>
          <p:cNvSpPr>
            <a:spLocks noChangeShapeType="1"/>
          </p:cNvSpPr>
          <p:nvPr/>
        </p:nvSpPr>
        <p:spPr bwMode="auto">
          <a:xfrm>
            <a:off x="817563" y="361950"/>
            <a:ext cx="0" cy="5207000"/>
          </a:xfrm>
          <a:prstGeom prst="line">
            <a:avLst/>
          </a:prstGeom>
          <a:noFill/>
          <a:ln w="57150">
            <a:solidFill>
              <a:srgbClr val="00FF00"/>
            </a:solidFill>
            <a:round/>
            <a:headEnd/>
            <a:tailEnd/>
          </a:ln>
          <a:effectLst>
            <a:outerShdw dist="81320" dir="3080412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1626" name="Rectangle 10">
            <a:extLst>
              <a:ext uri="{FF2B5EF4-FFF2-40B4-BE49-F238E27FC236}">
                <a16:creationId xmlns:a16="http://schemas.microsoft.com/office/drawing/2014/main" id="{15A35BAD-41B4-5B0D-08D3-54398C7332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8495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73</a:t>
            </a:r>
          </a:p>
        </p:txBody>
      </p:sp>
      <p:sp>
        <p:nvSpPr>
          <p:cNvPr id="751627" name="Text Box 11">
            <a:extLst>
              <a:ext uri="{FF2B5EF4-FFF2-40B4-BE49-F238E27FC236}">
                <a16:creationId xmlns:a16="http://schemas.microsoft.com/office/drawing/2014/main" id="{21B5DA84-54FD-AABE-4241-AB626861EC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6788" y="646430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FFFF"/>
                </a:solidFill>
              </a:rPr>
              <a:t>5</a:t>
            </a:r>
          </a:p>
        </p:txBody>
      </p:sp>
      <p:sp>
        <p:nvSpPr>
          <p:cNvPr id="751628" name="Line 12">
            <a:extLst>
              <a:ext uri="{FF2B5EF4-FFF2-40B4-BE49-F238E27FC236}">
                <a16:creationId xmlns:a16="http://schemas.microsoft.com/office/drawing/2014/main" id="{F03D7170-FB1F-05E3-D5EA-1F416EAA8837}"/>
              </a:ext>
            </a:extLst>
          </p:cNvPr>
          <p:cNvSpPr>
            <a:spLocks noChangeShapeType="1"/>
          </p:cNvSpPr>
          <p:nvPr/>
        </p:nvSpPr>
        <p:spPr bwMode="auto">
          <a:xfrm>
            <a:off x="520700" y="2689225"/>
            <a:ext cx="7434263" cy="0"/>
          </a:xfrm>
          <a:prstGeom prst="line">
            <a:avLst/>
          </a:prstGeom>
          <a:noFill/>
          <a:ln w="57150">
            <a:solidFill>
              <a:srgbClr val="00FFFF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1629" name="Line 13">
            <a:extLst>
              <a:ext uri="{FF2B5EF4-FFF2-40B4-BE49-F238E27FC236}">
                <a16:creationId xmlns:a16="http://schemas.microsoft.com/office/drawing/2014/main" id="{2772CB7A-ED43-8F80-4285-49D4B98D352C}"/>
              </a:ext>
            </a:extLst>
          </p:cNvPr>
          <p:cNvSpPr>
            <a:spLocks noChangeShapeType="1"/>
          </p:cNvSpPr>
          <p:nvPr/>
        </p:nvSpPr>
        <p:spPr bwMode="auto">
          <a:xfrm>
            <a:off x="969963" y="514350"/>
            <a:ext cx="0" cy="5207000"/>
          </a:xfrm>
          <a:prstGeom prst="line">
            <a:avLst/>
          </a:prstGeom>
          <a:noFill/>
          <a:ln w="57150">
            <a:solidFill>
              <a:srgbClr val="00FF00"/>
            </a:solidFill>
            <a:round/>
            <a:headEnd/>
            <a:tailEnd/>
          </a:ln>
          <a:effectLst>
            <a:outerShdw dist="81320" dir="3080412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1630" name="Line 14">
            <a:extLst>
              <a:ext uri="{FF2B5EF4-FFF2-40B4-BE49-F238E27FC236}">
                <a16:creationId xmlns:a16="http://schemas.microsoft.com/office/drawing/2014/main" id="{3F859B75-FE3D-F3B2-94D4-42598E4E3FC9}"/>
              </a:ext>
            </a:extLst>
          </p:cNvPr>
          <p:cNvSpPr>
            <a:spLocks noChangeShapeType="1"/>
          </p:cNvSpPr>
          <p:nvPr/>
        </p:nvSpPr>
        <p:spPr bwMode="auto">
          <a:xfrm>
            <a:off x="673100" y="2841625"/>
            <a:ext cx="7434263" cy="0"/>
          </a:xfrm>
          <a:prstGeom prst="line">
            <a:avLst/>
          </a:prstGeom>
          <a:noFill/>
          <a:ln w="57150">
            <a:solidFill>
              <a:srgbClr val="00FFFF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1631" name="Line 15">
            <a:extLst>
              <a:ext uri="{FF2B5EF4-FFF2-40B4-BE49-F238E27FC236}">
                <a16:creationId xmlns:a16="http://schemas.microsoft.com/office/drawing/2014/main" id="{7A297B7D-794D-352F-5031-E97094E2D1FD}"/>
              </a:ext>
            </a:extLst>
          </p:cNvPr>
          <p:cNvSpPr>
            <a:spLocks noChangeShapeType="1"/>
          </p:cNvSpPr>
          <p:nvPr/>
        </p:nvSpPr>
        <p:spPr bwMode="auto">
          <a:xfrm>
            <a:off x="1122363" y="666750"/>
            <a:ext cx="0" cy="5207000"/>
          </a:xfrm>
          <a:prstGeom prst="line">
            <a:avLst/>
          </a:prstGeom>
          <a:noFill/>
          <a:ln w="57150">
            <a:solidFill>
              <a:srgbClr val="00FF00"/>
            </a:solidFill>
            <a:round/>
            <a:headEnd/>
            <a:tailEnd/>
          </a:ln>
          <a:effectLst>
            <a:outerShdw dist="81320" dir="3080412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1632" name="Line 16">
            <a:extLst>
              <a:ext uri="{FF2B5EF4-FFF2-40B4-BE49-F238E27FC236}">
                <a16:creationId xmlns:a16="http://schemas.microsoft.com/office/drawing/2014/main" id="{204A9583-F6F2-15FD-7842-C1562D2DA835}"/>
              </a:ext>
            </a:extLst>
          </p:cNvPr>
          <p:cNvSpPr>
            <a:spLocks noChangeShapeType="1"/>
          </p:cNvSpPr>
          <p:nvPr/>
        </p:nvSpPr>
        <p:spPr bwMode="auto">
          <a:xfrm>
            <a:off x="1274763" y="819150"/>
            <a:ext cx="0" cy="5207000"/>
          </a:xfrm>
          <a:prstGeom prst="line">
            <a:avLst/>
          </a:prstGeom>
          <a:noFill/>
          <a:ln w="57150">
            <a:solidFill>
              <a:srgbClr val="00FF00"/>
            </a:solidFill>
            <a:round/>
            <a:headEnd/>
            <a:tailEnd/>
          </a:ln>
          <a:effectLst>
            <a:outerShdw dist="81320" dir="3080412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1633" name="Line 17">
            <a:extLst>
              <a:ext uri="{FF2B5EF4-FFF2-40B4-BE49-F238E27FC236}">
                <a16:creationId xmlns:a16="http://schemas.microsoft.com/office/drawing/2014/main" id="{215906C5-14B2-D5F8-52FF-A6F0B23F853C}"/>
              </a:ext>
            </a:extLst>
          </p:cNvPr>
          <p:cNvSpPr>
            <a:spLocks noChangeShapeType="1"/>
          </p:cNvSpPr>
          <p:nvPr/>
        </p:nvSpPr>
        <p:spPr bwMode="auto">
          <a:xfrm>
            <a:off x="825500" y="2994025"/>
            <a:ext cx="7434263" cy="0"/>
          </a:xfrm>
          <a:prstGeom prst="line">
            <a:avLst/>
          </a:prstGeom>
          <a:noFill/>
          <a:ln w="57150">
            <a:solidFill>
              <a:srgbClr val="00FFFF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1634" name="Line 18">
            <a:extLst>
              <a:ext uri="{FF2B5EF4-FFF2-40B4-BE49-F238E27FC236}">
                <a16:creationId xmlns:a16="http://schemas.microsoft.com/office/drawing/2014/main" id="{EF848B52-1FC0-5FDD-6CEB-1B814DEEB7C9}"/>
              </a:ext>
            </a:extLst>
          </p:cNvPr>
          <p:cNvSpPr>
            <a:spLocks noChangeShapeType="1"/>
          </p:cNvSpPr>
          <p:nvPr/>
        </p:nvSpPr>
        <p:spPr bwMode="auto">
          <a:xfrm>
            <a:off x="1427163" y="971550"/>
            <a:ext cx="0" cy="5207000"/>
          </a:xfrm>
          <a:prstGeom prst="line">
            <a:avLst/>
          </a:prstGeom>
          <a:noFill/>
          <a:ln w="57150">
            <a:solidFill>
              <a:srgbClr val="00FF00"/>
            </a:solidFill>
            <a:round/>
            <a:headEnd/>
            <a:tailEnd/>
          </a:ln>
          <a:effectLst>
            <a:outerShdw dist="81320" dir="3080412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1635" name="Line 19">
            <a:extLst>
              <a:ext uri="{FF2B5EF4-FFF2-40B4-BE49-F238E27FC236}">
                <a16:creationId xmlns:a16="http://schemas.microsoft.com/office/drawing/2014/main" id="{34952C61-4622-4A49-CD41-BBB3F1BCC17B}"/>
              </a:ext>
            </a:extLst>
          </p:cNvPr>
          <p:cNvSpPr>
            <a:spLocks noChangeShapeType="1"/>
          </p:cNvSpPr>
          <p:nvPr/>
        </p:nvSpPr>
        <p:spPr bwMode="auto">
          <a:xfrm>
            <a:off x="977900" y="3146425"/>
            <a:ext cx="7434263" cy="0"/>
          </a:xfrm>
          <a:prstGeom prst="line">
            <a:avLst/>
          </a:prstGeom>
          <a:noFill/>
          <a:ln w="57150">
            <a:solidFill>
              <a:srgbClr val="00FFFF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751636" name="Group 20">
            <a:extLst>
              <a:ext uri="{FF2B5EF4-FFF2-40B4-BE49-F238E27FC236}">
                <a16:creationId xmlns:a16="http://schemas.microsoft.com/office/drawing/2014/main" id="{7C0DE72B-C90D-D8C3-86FF-A97BF81625CA}"/>
              </a:ext>
            </a:extLst>
          </p:cNvPr>
          <p:cNvGrpSpPr>
            <a:grpSpLocks/>
          </p:cNvGrpSpPr>
          <p:nvPr/>
        </p:nvGrpSpPr>
        <p:grpSpPr bwMode="auto">
          <a:xfrm>
            <a:off x="3463925" y="2565400"/>
            <a:ext cx="4060825" cy="1377950"/>
            <a:chOff x="347" y="2268"/>
            <a:chExt cx="1635" cy="868"/>
          </a:xfrm>
        </p:grpSpPr>
        <p:sp>
          <p:nvSpPr>
            <p:cNvPr id="751637" name="Text Box 21">
              <a:extLst>
                <a:ext uri="{FF2B5EF4-FFF2-40B4-BE49-F238E27FC236}">
                  <a16:creationId xmlns:a16="http://schemas.microsoft.com/office/drawing/2014/main" id="{56908990-2097-84C8-445F-DF6419B1FB4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7" y="2268"/>
              <a:ext cx="1395" cy="519"/>
            </a:xfrm>
            <a:prstGeom prst="rect">
              <a:avLst/>
            </a:prstGeom>
            <a:noFill/>
            <a:ln>
              <a:noFill/>
            </a:ln>
            <a:effectLst>
              <a:outerShdw dist="81320" dir="2319588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altLang="en-US" sz="4800">
                  <a:solidFill>
                    <a:schemeClr val="tx1"/>
                  </a:solidFill>
                  <a:latin typeface="Arial" panose="020B0604020202020204" pitchFamily="34" charset="0"/>
                </a:rPr>
                <a:t>сплетение</a:t>
              </a:r>
              <a:endParaRPr lang="en-US" altLang="en-US" sz="3600" b="0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751638" name="Text Box 22">
              <a:extLst>
                <a:ext uri="{FF2B5EF4-FFF2-40B4-BE49-F238E27FC236}">
                  <a16:creationId xmlns:a16="http://schemas.microsoft.com/office/drawing/2014/main" id="{F99BE7E9-7DBB-FED8-8ED5-8BC92CE9DC6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7" y="2732"/>
              <a:ext cx="1395" cy="404"/>
            </a:xfrm>
            <a:prstGeom prst="rect">
              <a:avLst/>
            </a:prstGeom>
            <a:noFill/>
            <a:ln>
              <a:noFill/>
            </a:ln>
            <a:effectLst>
              <a:outerShdw dist="81320" dir="2319588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3600">
                  <a:solidFill>
                    <a:schemeClr val="tx1"/>
                  </a:solidFill>
                  <a:latin typeface="Arial" panose="020B0604020202020204" pitchFamily="34" charset="0"/>
                </a:rPr>
                <a:t>(</a:t>
              </a:r>
              <a:r>
                <a:rPr lang="ru-RU" altLang="en-US" sz="3600">
                  <a:solidFill>
                    <a:schemeClr val="tx1"/>
                  </a:solidFill>
                  <a:latin typeface="Arial" panose="020B0604020202020204" pitchFamily="34" charset="0"/>
                </a:rPr>
                <a:t>нитей</a:t>
              </a:r>
              <a:r>
                <a:rPr lang="en-US" altLang="en-US" sz="3600">
                  <a:solidFill>
                    <a:schemeClr val="tx1"/>
                  </a:solidFill>
                  <a:latin typeface="Arial" panose="020B0604020202020204" pitchFamily="34" charset="0"/>
                </a:rPr>
                <a:t>)</a:t>
              </a:r>
              <a:endParaRPr lang="en-US" altLang="en-US" sz="2400" b="0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751639" name="Text Box 23">
            <a:extLst>
              <a:ext uri="{FF2B5EF4-FFF2-40B4-BE49-F238E27FC236}">
                <a16:creationId xmlns:a16="http://schemas.microsoft.com/office/drawing/2014/main" id="{4203CFAB-977C-1944-CAE1-5EE80C0068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3388" y="3746500"/>
            <a:ext cx="2914650" cy="823913"/>
          </a:xfrm>
          <a:prstGeom prst="rect">
            <a:avLst/>
          </a:prstGeom>
          <a:noFill/>
          <a:ln>
            <a:noFill/>
          </a:ln>
          <a:effectLst>
            <a:outerShdw dist="81320" dir="2319588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4800">
                <a:solidFill>
                  <a:schemeClr val="tx1"/>
                </a:solidFill>
                <a:latin typeface="Arial" panose="020B0604020202020204" pitchFamily="34" charset="0"/>
              </a:rPr>
              <a:t>основа</a:t>
            </a:r>
            <a:endParaRPr lang="en-US" altLang="en-US" sz="3600" b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751640" name="Rectangle 24">
            <a:extLst>
              <a:ext uri="{FF2B5EF4-FFF2-40B4-BE49-F238E27FC236}">
                <a16:creationId xmlns:a16="http://schemas.microsoft.com/office/drawing/2014/main" id="{541B480D-0E4A-66F6-EB21-E9598B1015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6500" y="6583363"/>
            <a:ext cx="7270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8.0.03f.</a:t>
            </a:r>
          </a:p>
        </p:txBody>
      </p:sp>
      <p:sp>
        <p:nvSpPr>
          <p:cNvPr id="751641" name="Text Box 25">
            <a:extLst>
              <a:ext uri="{FF2B5EF4-FFF2-40B4-BE49-F238E27FC236}">
                <a16:creationId xmlns:a16="http://schemas.microsoft.com/office/drawing/2014/main" id="{38136D98-F256-EE7D-5C8D-6F369B08E4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925" y="6594475"/>
            <a:ext cx="947738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900">
                <a:solidFill>
                  <a:srgbClr val="FFFFFF"/>
                </a:solidFill>
                <a:latin typeface="Arial" panose="020B0604020202020204" pitchFamily="34" charset="0"/>
              </a:rPr>
              <a:t>© 2006 TBBMI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1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7516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1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516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1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516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516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1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516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516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1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516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516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1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516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516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1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516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516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1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516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516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1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7516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7516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5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1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7516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7516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5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1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7516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7516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6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1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7516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7516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1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7516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7516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7516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7516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1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7516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7516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7516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7516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1622" grpId="0" autoUpdateAnimBg="0"/>
      <p:bldP spid="751623" grpId="0"/>
      <p:bldP spid="751639" grpId="0" autoUpdateAnimBg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642" name="Rectangle 2">
            <a:extLst>
              <a:ext uri="{FF2B5EF4-FFF2-40B4-BE49-F238E27FC236}">
                <a16:creationId xmlns:a16="http://schemas.microsoft.com/office/drawing/2014/main" id="{7FEBE4FE-D49D-190B-1E59-0F82EFD45C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752643" name="Group 3">
            <a:extLst>
              <a:ext uri="{FF2B5EF4-FFF2-40B4-BE49-F238E27FC236}">
                <a16:creationId xmlns:a16="http://schemas.microsoft.com/office/drawing/2014/main" id="{6864FB99-A012-AFDD-BB47-61206B66067E}"/>
              </a:ext>
            </a:extLst>
          </p:cNvPr>
          <p:cNvGrpSpPr>
            <a:grpSpLocks/>
          </p:cNvGrpSpPr>
          <p:nvPr/>
        </p:nvGrpSpPr>
        <p:grpSpPr bwMode="auto">
          <a:xfrm>
            <a:off x="8147050" y="4984750"/>
            <a:ext cx="195263" cy="206375"/>
            <a:chOff x="4316" y="874"/>
            <a:chExt cx="169" cy="813"/>
          </a:xfrm>
        </p:grpSpPr>
        <p:sp>
          <p:nvSpPr>
            <p:cNvPr id="752644" name="Rectangle 4">
              <a:extLst>
                <a:ext uri="{FF2B5EF4-FFF2-40B4-BE49-F238E27FC236}">
                  <a16:creationId xmlns:a16="http://schemas.microsoft.com/office/drawing/2014/main" id="{DD5A04E0-F3DC-E6D5-CC89-30E8CC652E0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4401" y="789"/>
              <a:ext cx="0" cy="1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53882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ru-RU" altLang="en-US" sz="1100">
                <a:solidFill>
                  <a:srgbClr val="FF262D"/>
                </a:solidFill>
              </a:endParaRPr>
            </a:p>
          </p:txBody>
        </p:sp>
        <p:sp>
          <p:nvSpPr>
            <p:cNvPr id="752645" name="Rectangle 5">
              <a:extLst>
                <a:ext uri="{FF2B5EF4-FFF2-40B4-BE49-F238E27FC236}">
                  <a16:creationId xmlns:a16="http://schemas.microsoft.com/office/drawing/2014/main" id="{C84B8D49-DE89-654F-E350-252DAAE4419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4053" y="1303"/>
              <a:ext cx="769" cy="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53882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lIns="0" tIns="0" rIns="0" bIns="0">
              <a:spAutoFit/>
            </a:bodyPr>
            <a:lstStyle/>
            <a:p>
              <a:endParaRPr lang="ru-RU" altLang="en-US" sz="1100" b="0">
                <a:solidFill>
                  <a:srgbClr val="FF262D"/>
                </a:solidFill>
              </a:endParaRPr>
            </a:p>
          </p:txBody>
        </p:sp>
      </p:grpSp>
      <p:grpSp>
        <p:nvGrpSpPr>
          <p:cNvPr id="752646" name="Group 6">
            <a:extLst>
              <a:ext uri="{FF2B5EF4-FFF2-40B4-BE49-F238E27FC236}">
                <a16:creationId xmlns:a16="http://schemas.microsoft.com/office/drawing/2014/main" id="{83B38898-7E9C-E8AC-C43B-8EE8B7DB136F}"/>
              </a:ext>
            </a:extLst>
          </p:cNvPr>
          <p:cNvGrpSpPr>
            <a:grpSpLocks/>
          </p:cNvGrpSpPr>
          <p:nvPr/>
        </p:nvGrpSpPr>
        <p:grpSpPr bwMode="auto">
          <a:xfrm>
            <a:off x="1627188" y="2182813"/>
            <a:ext cx="6045200" cy="3983037"/>
            <a:chOff x="610" y="1163"/>
            <a:chExt cx="4583" cy="2701"/>
          </a:xfrm>
        </p:grpSpPr>
        <p:sp>
          <p:nvSpPr>
            <p:cNvPr id="752647" name="Rectangle 7">
              <a:extLst>
                <a:ext uri="{FF2B5EF4-FFF2-40B4-BE49-F238E27FC236}">
                  <a16:creationId xmlns:a16="http://schemas.microsoft.com/office/drawing/2014/main" id="{2AF3B460-757A-E961-5D04-40AB752427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7" y="1181"/>
              <a:ext cx="153" cy="2683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miter lim="800000"/>
              <a:headEnd/>
              <a:tailEnd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  <a:contourClr>
                <a:srgbClr val="FFCC99"/>
              </a:contour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 algn="ctr"/>
              <a:endParaRPr lang="ru-RU" altLang="en-US" sz="2400" b="0"/>
            </a:p>
          </p:txBody>
        </p:sp>
        <p:sp>
          <p:nvSpPr>
            <p:cNvPr id="752648" name="Rectangle 8">
              <a:extLst>
                <a:ext uri="{FF2B5EF4-FFF2-40B4-BE49-F238E27FC236}">
                  <a16:creationId xmlns:a16="http://schemas.microsoft.com/office/drawing/2014/main" id="{89366166-DA6B-1968-F3F5-5323C11EA3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1" y="1163"/>
              <a:ext cx="4582" cy="160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>
              <a:noFill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  <a:contourClr>
                <a:srgbClr val="FFCC99"/>
              </a:contourClr>
            </a:sp3d>
            <a:extLst>
              <a:ext uri="{91240B29-F687-4F45-9708-019B960494DF}">
                <a14:hiddenLine xmlns:a14="http://schemas.microsoft.com/office/drawing/2010/main" w="12700">
                  <a:noFill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752649" name="Rectangle 9">
              <a:extLst>
                <a:ext uri="{FF2B5EF4-FFF2-40B4-BE49-F238E27FC236}">
                  <a16:creationId xmlns:a16="http://schemas.microsoft.com/office/drawing/2014/main" id="{C7B8F880-712B-52A1-4F17-D7EF6C2CB7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0" y="3701"/>
              <a:ext cx="4423" cy="161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>
              <a:noFill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  <a:contourClr>
                <a:srgbClr val="FFCC99"/>
              </a:contourClr>
            </a:sp3d>
            <a:extLst>
              <a:ext uri="{91240B29-F687-4F45-9708-019B960494DF}">
                <a14:hiddenLine xmlns:a14="http://schemas.microsoft.com/office/drawing/2010/main" w="12700">
                  <a:noFill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752650" name="Rectangle 10">
              <a:extLst>
                <a:ext uri="{FF2B5EF4-FFF2-40B4-BE49-F238E27FC236}">
                  <a16:creationId xmlns:a16="http://schemas.microsoft.com/office/drawing/2014/main" id="{AB1A2F86-BCE1-62E1-4F2C-3716AEA662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0" y="1167"/>
              <a:ext cx="124" cy="2689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miter lim="800000"/>
              <a:headEnd/>
              <a:tailEnd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  <a:contourClr>
                <a:srgbClr val="FFCC99"/>
              </a:contour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 algn="ctr"/>
              <a:endParaRPr lang="ru-RU" altLang="en-US" sz="2400" b="0"/>
            </a:p>
          </p:txBody>
        </p:sp>
      </p:grpSp>
      <p:grpSp>
        <p:nvGrpSpPr>
          <p:cNvPr id="752651" name="Group 11">
            <a:extLst>
              <a:ext uri="{FF2B5EF4-FFF2-40B4-BE49-F238E27FC236}">
                <a16:creationId xmlns:a16="http://schemas.microsoft.com/office/drawing/2014/main" id="{634A6524-A496-F4DE-E515-635CDC4CF3EF}"/>
              </a:ext>
            </a:extLst>
          </p:cNvPr>
          <p:cNvGrpSpPr>
            <a:grpSpLocks/>
          </p:cNvGrpSpPr>
          <p:nvPr/>
        </p:nvGrpSpPr>
        <p:grpSpPr bwMode="auto">
          <a:xfrm>
            <a:off x="8147050" y="4984750"/>
            <a:ext cx="195263" cy="206375"/>
            <a:chOff x="4316" y="874"/>
            <a:chExt cx="169" cy="813"/>
          </a:xfrm>
        </p:grpSpPr>
        <p:sp>
          <p:nvSpPr>
            <p:cNvPr id="752652" name="Rectangle 12">
              <a:extLst>
                <a:ext uri="{FF2B5EF4-FFF2-40B4-BE49-F238E27FC236}">
                  <a16:creationId xmlns:a16="http://schemas.microsoft.com/office/drawing/2014/main" id="{99E1EED9-C59F-1C1B-A667-24AB5C9F993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4401" y="789"/>
              <a:ext cx="0" cy="1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53882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ru-RU" altLang="en-US" sz="1100">
                <a:solidFill>
                  <a:srgbClr val="FF262D"/>
                </a:solidFill>
              </a:endParaRPr>
            </a:p>
          </p:txBody>
        </p:sp>
        <p:sp>
          <p:nvSpPr>
            <p:cNvPr id="752653" name="Rectangle 13">
              <a:extLst>
                <a:ext uri="{FF2B5EF4-FFF2-40B4-BE49-F238E27FC236}">
                  <a16:creationId xmlns:a16="http://schemas.microsoft.com/office/drawing/2014/main" id="{C0146C5F-5125-2E50-C3E6-27F4814DA4A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4053" y="1303"/>
              <a:ext cx="769" cy="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53882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lIns="0" tIns="0" rIns="0" bIns="0">
              <a:spAutoFit/>
            </a:bodyPr>
            <a:lstStyle/>
            <a:p>
              <a:endParaRPr lang="ru-RU" altLang="en-US" sz="1100" b="0">
                <a:solidFill>
                  <a:srgbClr val="FF262D"/>
                </a:solidFill>
              </a:endParaRPr>
            </a:p>
          </p:txBody>
        </p:sp>
      </p:grpSp>
      <p:sp>
        <p:nvSpPr>
          <p:cNvPr id="752654" name="Rectangle 14">
            <a:extLst>
              <a:ext uri="{FF2B5EF4-FFF2-40B4-BE49-F238E27FC236}">
                <a16:creationId xmlns:a16="http://schemas.microsoft.com/office/drawing/2014/main" id="{F8EED7DD-4D69-47B0-781D-E43ECD7AD1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endParaRPr lang="ru-RU" altLang="en-US" sz="3600" b="0">
              <a:solidFill>
                <a:srgbClr val="FF262D"/>
              </a:solidFill>
              <a:latin typeface="Times" panose="020F07020304040A0204" pitchFamily="34" charset="0"/>
            </a:endParaRPr>
          </a:p>
        </p:txBody>
      </p:sp>
      <p:sp>
        <p:nvSpPr>
          <p:cNvPr id="752655" name="Rectangle 15">
            <a:extLst>
              <a:ext uri="{FF2B5EF4-FFF2-40B4-BE49-F238E27FC236}">
                <a16:creationId xmlns:a16="http://schemas.microsoft.com/office/drawing/2014/main" id="{6F8865DF-C8B6-681E-8B21-0CC035DBA9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endParaRPr lang="ru-RU" altLang="en-US" sz="3600" b="0">
              <a:solidFill>
                <a:srgbClr val="FF262D"/>
              </a:solidFill>
              <a:latin typeface="Times" panose="020F07020304040A0204" pitchFamily="34" charset="0"/>
            </a:endParaRPr>
          </a:p>
        </p:txBody>
      </p:sp>
      <p:sp>
        <p:nvSpPr>
          <p:cNvPr id="752656" name="Text Box 16">
            <a:extLst>
              <a:ext uri="{FF2B5EF4-FFF2-40B4-BE49-F238E27FC236}">
                <a16:creationId xmlns:a16="http://schemas.microsoft.com/office/drawing/2014/main" id="{2B22AA77-2180-A1C1-6AE7-49ABFAF5FF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24063" y="2987675"/>
            <a:ext cx="5059362" cy="2101850"/>
          </a:xfrm>
          <a:prstGeom prst="rect">
            <a:avLst/>
          </a:prstGeom>
          <a:noFill/>
          <a:ln>
            <a:noFill/>
          </a:ln>
          <a:effectLst>
            <a:outerShdw dist="74053" dir="1857825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en-US" sz="4400">
                <a:solidFill>
                  <a:srgbClr val="08F220"/>
                </a:solidFill>
              </a:rPr>
              <a:t>ТКАНЬ ХРОНОЛОГИИ БИБЛИИ</a:t>
            </a:r>
            <a:r>
              <a:rPr lang="en-US" altLang="en-US" sz="4400">
                <a:solidFill>
                  <a:srgbClr val="08F220"/>
                </a:solidFill>
              </a:rPr>
              <a:t> </a:t>
            </a:r>
            <a:endParaRPr lang="en-US" altLang="en-US" sz="4000">
              <a:solidFill>
                <a:srgbClr val="08F220"/>
              </a:solidFill>
              <a:latin typeface=""/>
            </a:endParaRPr>
          </a:p>
        </p:txBody>
      </p:sp>
      <p:sp>
        <p:nvSpPr>
          <p:cNvPr id="752657" name="Text Box 17">
            <a:extLst>
              <a:ext uri="{FF2B5EF4-FFF2-40B4-BE49-F238E27FC236}">
                <a16:creationId xmlns:a16="http://schemas.microsoft.com/office/drawing/2014/main" id="{FB9FB6C2-FD70-8A7B-01E2-477D1826A9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0725" y="349250"/>
            <a:ext cx="7759700" cy="11906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en-US" sz="3600">
                <a:solidFill>
                  <a:srgbClr val="FFEA18"/>
                </a:solidFill>
              </a:rPr>
              <a:t>ПРЕДСТАВЬТЕ, ЧТО ВЫ НАЧАЛИ ТКАТЬ ПОЛОТНО</a:t>
            </a:r>
            <a:r>
              <a:rPr lang="en-US" altLang="en-US" sz="3600">
                <a:solidFill>
                  <a:srgbClr val="FFEA18"/>
                </a:solidFill>
              </a:rPr>
              <a:t>...</a:t>
            </a:r>
            <a:endParaRPr lang="en-US" altLang="en-US" sz="3200">
              <a:solidFill>
                <a:srgbClr val="FFEA18"/>
              </a:solidFill>
              <a:latin typeface=""/>
            </a:endParaRPr>
          </a:p>
        </p:txBody>
      </p:sp>
      <p:grpSp>
        <p:nvGrpSpPr>
          <p:cNvPr id="752658" name="Group 18">
            <a:extLst>
              <a:ext uri="{FF2B5EF4-FFF2-40B4-BE49-F238E27FC236}">
                <a16:creationId xmlns:a16="http://schemas.microsoft.com/office/drawing/2014/main" id="{10CFEE25-8018-1640-B1B3-F40BA66AB8DF}"/>
              </a:ext>
            </a:extLst>
          </p:cNvPr>
          <p:cNvGrpSpPr>
            <a:grpSpLocks/>
          </p:cNvGrpSpPr>
          <p:nvPr/>
        </p:nvGrpSpPr>
        <p:grpSpPr bwMode="auto">
          <a:xfrm>
            <a:off x="1949450" y="2236788"/>
            <a:ext cx="5273675" cy="3898900"/>
            <a:chOff x="1228" y="1409"/>
            <a:chExt cx="3322" cy="2456"/>
          </a:xfrm>
        </p:grpSpPr>
        <p:grpSp>
          <p:nvGrpSpPr>
            <p:cNvPr id="752659" name="Group 19">
              <a:extLst>
                <a:ext uri="{FF2B5EF4-FFF2-40B4-BE49-F238E27FC236}">
                  <a16:creationId xmlns:a16="http://schemas.microsoft.com/office/drawing/2014/main" id="{FBA94BB8-24C0-8474-EC57-158C179FE24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28" y="1409"/>
              <a:ext cx="3303" cy="119"/>
              <a:chOff x="1206" y="1392"/>
              <a:chExt cx="3303" cy="119"/>
            </a:xfrm>
          </p:grpSpPr>
          <p:sp>
            <p:nvSpPr>
              <p:cNvPr id="752660" name="AutoShape 20">
                <a:extLst>
                  <a:ext uri="{FF2B5EF4-FFF2-40B4-BE49-F238E27FC236}">
                    <a16:creationId xmlns:a16="http://schemas.microsoft.com/office/drawing/2014/main" id="{A01FF4D2-899F-2912-F2E1-35F339A664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1206" y="140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4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2661" name="AutoShape 21">
                <a:extLst>
                  <a:ext uri="{FF2B5EF4-FFF2-40B4-BE49-F238E27FC236}">
                    <a16:creationId xmlns:a16="http://schemas.microsoft.com/office/drawing/2014/main" id="{48A57A33-60C2-5BB1-5D0D-5D9EB810ED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1433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4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2662" name="AutoShape 22">
                <a:extLst>
                  <a:ext uri="{FF2B5EF4-FFF2-40B4-BE49-F238E27FC236}">
                    <a16:creationId xmlns:a16="http://schemas.microsoft.com/office/drawing/2014/main" id="{ABDD2658-B490-899C-C10E-AAC5F81198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1666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4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2663" name="AutoShape 23">
                <a:extLst>
                  <a:ext uri="{FF2B5EF4-FFF2-40B4-BE49-F238E27FC236}">
                    <a16:creationId xmlns:a16="http://schemas.microsoft.com/office/drawing/2014/main" id="{4FA1FDE1-890F-75B9-4DC2-E7EA1D67BB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1894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4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2664" name="AutoShape 24">
                <a:extLst>
                  <a:ext uri="{FF2B5EF4-FFF2-40B4-BE49-F238E27FC236}">
                    <a16:creationId xmlns:a16="http://schemas.microsoft.com/office/drawing/2014/main" id="{C1BACC54-A7E9-CA4C-D8AF-4BFDB115F5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2110" y="140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4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2665" name="AutoShape 25">
                <a:extLst>
                  <a:ext uri="{FF2B5EF4-FFF2-40B4-BE49-F238E27FC236}">
                    <a16:creationId xmlns:a16="http://schemas.microsoft.com/office/drawing/2014/main" id="{0B5289A5-D1B2-6C5C-D14C-16236A7CFF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2350" y="139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4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752666" name="AutoShape 26">
                <a:extLst>
                  <a:ext uri="{FF2B5EF4-FFF2-40B4-BE49-F238E27FC236}">
                    <a16:creationId xmlns:a16="http://schemas.microsoft.com/office/drawing/2014/main" id="{30C3B0C7-85F2-4A3E-786F-03A1303265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2577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4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752667" name="AutoShape 27">
                <a:extLst>
                  <a:ext uri="{FF2B5EF4-FFF2-40B4-BE49-F238E27FC236}">
                    <a16:creationId xmlns:a16="http://schemas.microsoft.com/office/drawing/2014/main" id="{13013BF9-9DFB-8597-D1F0-7DE296665D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2803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4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752668" name="AutoShape 28">
                <a:extLst>
                  <a:ext uri="{FF2B5EF4-FFF2-40B4-BE49-F238E27FC236}">
                    <a16:creationId xmlns:a16="http://schemas.microsoft.com/office/drawing/2014/main" id="{12132315-9216-7723-A390-DD73E677AE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3034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4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752669" name="AutoShape 29">
                <a:extLst>
                  <a:ext uri="{FF2B5EF4-FFF2-40B4-BE49-F238E27FC236}">
                    <a16:creationId xmlns:a16="http://schemas.microsoft.com/office/drawing/2014/main" id="{9D8D7BF1-85EC-76DC-C045-9926AFFDAB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3286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4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752670" name="AutoShape 30">
                <a:extLst>
                  <a:ext uri="{FF2B5EF4-FFF2-40B4-BE49-F238E27FC236}">
                    <a16:creationId xmlns:a16="http://schemas.microsoft.com/office/drawing/2014/main" id="{8113D132-86E7-0A0E-FB40-861186EF13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3504" y="139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4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2671" name="AutoShape 31">
                <a:extLst>
                  <a:ext uri="{FF2B5EF4-FFF2-40B4-BE49-F238E27FC236}">
                    <a16:creationId xmlns:a16="http://schemas.microsoft.com/office/drawing/2014/main" id="{7703E87A-BE71-0159-28C6-1166B2F3FA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3757" y="1400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4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2672" name="AutoShape 32">
                <a:extLst>
                  <a:ext uri="{FF2B5EF4-FFF2-40B4-BE49-F238E27FC236}">
                    <a16:creationId xmlns:a16="http://schemas.microsoft.com/office/drawing/2014/main" id="{781E0C73-0E7C-5E6A-7726-8B503A0043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3982" y="140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4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2673" name="AutoShape 33">
                <a:extLst>
                  <a:ext uri="{FF2B5EF4-FFF2-40B4-BE49-F238E27FC236}">
                    <a16:creationId xmlns:a16="http://schemas.microsoft.com/office/drawing/2014/main" id="{036148CA-28A8-FAE0-3609-094D6E214E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4210" y="140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4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2674" name="AutoShape 34">
                <a:extLst>
                  <a:ext uri="{FF2B5EF4-FFF2-40B4-BE49-F238E27FC236}">
                    <a16:creationId xmlns:a16="http://schemas.microsoft.com/office/drawing/2014/main" id="{A37395DA-72EB-7BFC-4115-479B85C2451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4419" y="139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4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752675" name="Group 35">
              <a:extLst>
                <a:ext uri="{FF2B5EF4-FFF2-40B4-BE49-F238E27FC236}">
                  <a16:creationId xmlns:a16="http://schemas.microsoft.com/office/drawing/2014/main" id="{26F5DB5A-37EB-7D27-B1C9-B070FBCF1BE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43" y="3761"/>
              <a:ext cx="3307" cy="104"/>
              <a:chOff x="1231" y="3769"/>
              <a:chExt cx="3307" cy="104"/>
            </a:xfrm>
          </p:grpSpPr>
          <p:sp>
            <p:nvSpPr>
              <p:cNvPr id="752676" name="AutoShape 36">
                <a:extLst>
                  <a:ext uri="{FF2B5EF4-FFF2-40B4-BE49-F238E27FC236}">
                    <a16:creationId xmlns:a16="http://schemas.microsoft.com/office/drawing/2014/main" id="{601355E1-7EAB-C974-3554-4447736BC0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1231" y="376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4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752677" name="AutoShape 37">
                <a:extLst>
                  <a:ext uri="{FF2B5EF4-FFF2-40B4-BE49-F238E27FC236}">
                    <a16:creationId xmlns:a16="http://schemas.microsoft.com/office/drawing/2014/main" id="{3A887A58-B96A-E9F1-2179-FCB19FC9E9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1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4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752678" name="AutoShape 38">
                <a:extLst>
                  <a:ext uri="{FF2B5EF4-FFF2-40B4-BE49-F238E27FC236}">
                    <a16:creationId xmlns:a16="http://schemas.microsoft.com/office/drawing/2014/main" id="{338D1E0E-DCA0-2A27-9D86-37BE050479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16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4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752679" name="AutoShape 39">
                <a:extLst>
                  <a:ext uri="{FF2B5EF4-FFF2-40B4-BE49-F238E27FC236}">
                    <a16:creationId xmlns:a16="http://schemas.microsoft.com/office/drawing/2014/main" id="{82322EF2-D85F-7AA9-F3BE-D369A19402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192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4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752680" name="AutoShape 40">
                <a:extLst>
                  <a:ext uri="{FF2B5EF4-FFF2-40B4-BE49-F238E27FC236}">
                    <a16:creationId xmlns:a16="http://schemas.microsoft.com/office/drawing/2014/main" id="{A79DFD83-F966-E946-CFA8-8D98B78C73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2137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4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752681" name="AutoShape 41">
                <a:extLst>
                  <a:ext uri="{FF2B5EF4-FFF2-40B4-BE49-F238E27FC236}">
                    <a16:creationId xmlns:a16="http://schemas.microsoft.com/office/drawing/2014/main" id="{53D5BDBC-0FB8-9F2E-3CD8-F8AA0BDA0D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2375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4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752682" name="AutoShape 42">
                <a:extLst>
                  <a:ext uri="{FF2B5EF4-FFF2-40B4-BE49-F238E27FC236}">
                    <a16:creationId xmlns:a16="http://schemas.microsoft.com/office/drawing/2014/main" id="{5542F4DB-4A28-BD6D-CDFC-E5919289E8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261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4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752683" name="AutoShape 43">
                <a:extLst>
                  <a:ext uri="{FF2B5EF4-FFF2-40B4-BE49-F238E27FC236}">
                    <a16:creationId xmlns:a16="http://schemas.microsoft.com/office/drawing/2014/main" id="{048887D3-C99F-79A7-77D4-C2DF86B597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2830" y="3775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4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752684" name="AutoShape 44">
                <a:extLst>
                  <a:ext uri="{FF2B5EF4-FFF2-40B4-BE49-F238E27FC236}">
                    <a16:creationId xmlns:a16="http://schemas.microsoft.com/office/drawing/2014/main" id="{3D00B4C4-9D67-A7B3-29F7-B9EDEC6039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3299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4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752685" name="AutoShape 45">
                <a:extLst>
                  <a:ext uri="{FF2B5EF4-FFF2-40B4-BE49-F238E27FC236}">
                    <a16:creationId xmlns:a16="http://schemas.microsoft.com/office/drawing/2014/main" id="{CAAF9DA3-A39E-2A59-9B5C-4FD6BDADB2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3070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4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752686" name="AutoShape 46">
                <a:extLst>
                  <a:ext uri="{FF2B5EF4-FFF2-40B4-BE49-F238E27FC236}">
                    <a16:creationId xmlns:a16="http://schemas.microsoft.com/office/drawing/2014/main" id="{AEA1147A-7EDC-2603-C6D1-76CEC5187D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3531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4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752687" name="AutoShape 47">
                <a:extLst>
                  <a:ext uri="{FF2B5EF4-FFF2-40B4-BE49-F238E27FC236}">
                    <a16:creationId xmlns:a16="http://schemas.microsoft.com/office/drawing/2014/main" id="{5C3A1CD4-8192-EF91-55B1-2B4CFE0587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37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4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752688" name="AutoShape 48">
                <a:extLst>
                  <a:ext uri="{FF2B5EF4-FFF2-40B4-BE49-F238E27FC236}">
                    <a16:creationId xmlns:a16="http://schemas.microsoft.com/office/drawing/2014/main" id="{5D01DA6B-3DE8-CCF0-5C3B-CF97DE93B9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402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4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752689" name="AutoShape 49">
                <a:extLst>
                  <a:ext uri="{FF2B5EF4-FFF2-40B4-BE49-F238E27FC236}">
                    <a16:creationId xmlns:a16="http://schemas.microsoft.com/office/drawing/2014/main" id="{4C2BA9C8-9F4B-55C2-E74C-CBD4333D56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4244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4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752690" name="AutoShape 50">
                <a:extLst>
                  <a:ext uri="{FF2B5EF4-FFF2-40B4-BE49-F238E27FC236}">
                    <a16:creationId xmlns:a16="http://schemas.microsoft.com/office/drawing/2014/main" id="{36A6618F-AB33-5EFB-CECB-D38C1C1219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4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4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</p:grpSp>
      </p:grpSp>
      <p:sp>
        <p:nvSpPr>
          <p:cNvPr id="752691" name="Rectangle 51">
            <a:extLst>
              <a:ext uri="{FF2B5EF4-FFF2-40B4-BE49-F238E27FC236}">
                <a16:creationId xmlns:a16="http://schemas.microsoft.com/office/drawing/2014/main" id="{5B9D45A1-B280-63A9-1C57-A0E6DE05D0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1013" y="65786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74</a:t>
            </a:r>
          </a:p>
        </p:txBody>
      </p:sp>
      <p:sp>
        <p:nvSpPr>
          <p:cNvPr id="752692" name="Text Box 52">
            <a:extLst>
              <a:ext uri="{FF2B5EF4-FFF2-40B4-BE49-F238E27FC236}">
                <a16:creationId xmlns:a16="http://schemas.microsoft.com/office/drawing/2014/main" id="{568DD281-9FE6-1B52-FDEE-6C549169AC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78850" y="6465888"/>
            <a:ext cx="2984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FFFF"/>
                </a:solidFill>
              </a:rPr>
              <a:t>1</a:t>
            </a:r>
          </a:p>
        </p:txBody>
      </p:sp>
      <p:sp>
        <p:nvSpPr>
          <p:cNvPr id="752693" name="Rectangle 53">
            <a:extLst>
              <a:ext uri="{FF2B5EF4-FFF2-40B4-BE49-F238E27FC236}">
                <a16:creationId xmlns:a16="http://schemas.microsoft.com/office/drawing/2014/main" id="{06C1CF79-8AF9-CC70-EAD3-1569DF6ABA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6500" y="6580188"/>
            <a:ext cx="7270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8.0.03f.</a:t>
            </a:r>
          </a:p>
        </p:txBody>
      </p:sp>
      <p:sp>
        <p:nvSpPr>
          <p:cNvPr id="752694" name="Text Box 54">
            <a:extLst>
              <a:ext uri="{FF2B5EF4-FFF2-40B4-BE49-F238E27FC236}">
                <a16:creationId xmlns:a16="http://schemas.microsoft.com/office/drawing/2014/main" id="{83FAA0CC-29AA-EDBF-BF1B-53AE781F44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925" y="6594475"/>
            <a:ext cx="947738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900">
                <a:solidFill>
                  <a:srgbClr val="FFFFFF"/>
                </a:solidFill>
                <a:latin typeface="Arial" panose="020B0604020202020204" pitchFamily="34" charset="0"/>
              </a:rPr>
              <a:t>© 2006 TBBMI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2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526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2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526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2656" grpId="0" autoUpdateAnimBg="0"/>
      <p:bldP spid="752657" grpId="0" autoUpdateAnimBg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666" name="Rectangle 2">
            <a:extLst>
              <a:ext uri="{FF2B5EF4-FFF2-40B4-BE49-F238E27FC236}">
                <a16:creationId xmlns:a16="http://schemas.microsoft.com/office/drawing/2014/main" id="{50901A77-30A1-66E3-0B4E-131AFC1C57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753667" name="Group 3">
            <a:extLst>
              <a:ext uri="{FF2B5EF4-FFF2-40B4-BE49-F238E27FC236}">
                <a16:creationId xmlns:a16="http://schemas.microsoft.com/office/drawing/2014/main" id="{2020E6C7-AE25-1B48-2093-00BDA8455301}"/>
              </a:ext>
            </a:extLst>
          </p:cNvPr>
          <p:cNvGrpSpPr>
            <a:grpSpLocks/>
          </p:cNvGrpSpPr>
          <p:nvPr/>
        </p:nvGrpSpPr>
        <p:grpSpPr bwMode="auto">
          <a:xfrm>
            <a:off x="1627188" y="2182813"/>
            <a:ext cx="6045200" cy="3983037"/>
            <a:chOff x="610" y="1163"/>
            <a:chExt cx="4583" cy="2701"/>
          </a:xfrm>
        </p:grpSpPr>
        <p:sp>
          <p:nvSpPr>
            <p:cNvPr id="753668" name="Rectangle 4">
              <a:extLst>
                <a:ext uri="{FF2B5EF4-FFF2-40B4-BE49-F238E27FC236}">
                  <a16:creationId xmlns:a16="http://schemas.microsoft.com/office/drawing/2014/main" id="{1D036BBB-E7AA-DF18-1D33-B502EC286D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7" y="1181"/>
              <a:ext cx="153" cy="2683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miter lim="800000"/>
              <a:headEnd/>
              <a:tailEnd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  <a:contourClr>
                <a:srgbClr val="FFCC99"/>
              </a:contour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 algn="ctr"/>
              <a:endParaRPr lang="ru-RU" altLang="en-US" sz="2400" b="0"/>
            </a:p>
          </p:txBody>
        </p:sp>
        <p:sp>
          <p:nvSpPr>
            <p:cNvPr id="753669" name="Rectangle 5">
              <a:extLst>
                <a:ext uri="{FF2B5EF4-FFF2-40B4-BE49-F238E27FC236}">
                  <a16:creationId xmlns:a16="http://schemas.microsoft.com/office/drawing/2014/main" id="{9BC6F5B5-B1B0-8D85-8745-830CC57753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1" y="1163"/>
              <a:ext cx="4582" cy="160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>
              <a:noFill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  <a:contourClr>
                <a:srgbClr val="FFCC99"/>
              </a:contourClr>
            </a:sp3d>
            <a:extLst>
              <a:ext uri="{91240B29-F687-4F45-9708-019B960494DF}">
                <a14:hiddenLine xmlns:a14="http://schemas.microsoft.com/office/drawing/2010/main" w="12700">
                  <a:noFill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753670" name="Rectangle 6">
              <a:extLst>
                <a:ext uri="{FF2B5EF4-FFF2-40B4-BE49-F238E27FC236}">
                  <a16:creationId xmlns:a16="http://schemas.microsoft.com/office/drawing/2014/main" id="{E268CF33-0436-C6E2-6F36-227723406E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0" y="3701"/>
              <a:ext cx="4423" cy="161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>
              <a:noFill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  <a:contourClr>
                <a:srgbClr val="FFCC99"/>
              </a:contourClr>
            </a:sp3d>
            <a:extLst>
              <a:ext uri="{91240B29-F687-4F45-9708-019B960494DF}">
                <a14:hiddenLine xmlns:a14="http://schemas.microsoft.com/office/drawing/2010/main" w="12700">
                  <a:noFill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753671" name="Rectangle 7">
              <a:extLst>
                <a:ext uri="{FF2B5EF4-FFF2-40B4-BE49-F238E27FC236}">
                  <a16:creationId xmlns:a16="http://schemas.microsoft.com/office/drawing/2014/main" id="{14ECE2B2-4AD3-87A9-71C6-F2888D1DF5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0" y="1167"/>
              <a:ext cx="124" cy="2689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miter lim="800000"/>
              <a:headEnd/>
              <a:tailEnd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  <a:contourClr>
                <a:srgbClr val="FFCC99"/>
              </a:contour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 algn="ctr"/>
              <a:endParaRPr lang="ru-RU" altLang="en-US" sz="2400" b="0"/>
            </a:p>
          </p:txBody>
        </p:sp>
      </p:grpSp>
      <p:pic>
        <p:nvPicPr>
          <p:cNvPr id="753727" name="Picture 63">
            <a:extLst>
              <a:ext uri="{FF2B5EF4-FFF2-40B4-BE49-F238E27FC236}">
                <a16:creationId xmlns:a16="http://schemas.microsoft.com/office/drawing/2014/main" id="{B1BE04E1-F173-EFA5-69A6-2C4D455284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6945313" y="2195513"/>
            <a:ext cx="301625" cy="425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3672" name="Rectangle 8">
            <a:extLst>
              <a:ext uri="{FF2B5EF4-FFF2-40B4-BE49-F238E27FC236}">
                <a16:creationId xmlns:a16="http://schemas.microsoft.com/office/drawing/2014/main" id="{9F81FD08-7F2D-4416-D45A-281B163B70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endParaRPr lang="ru-RU" altLang="en-US" sz="3600" b="0">
              <a:solidFill>
                <a:srgbClr val="FF262D"/>
              </a:solidFill>
              <a:latin typeface="Times" panose="020F07020304040A0204" pitchFamily="34" charset="0"/>
            </a:endParaRPr>
          </a:p>
        </p:txBody>
      </p:sp>
      <p:sp>
        <p:nvSpPr>
          <p:cNvPr id="753673" name="Rectangle 9">
            <a:extLst>
              <a:ext uri="{FF2B5EF4-FFF2-40B4-BE49-F238E27FC236}">
                <a16:creationId xmlns:a16="http://schemas.microsoft.com/office/drawing/2014/main" id="{1B1B5C95-BD40-5136-07CD-A6FDDCB05C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endParaRPr lang="ru-RU" altLang="en-US" sz="3600" b="0">
              <a:solidFill>
                <a:srgbClr val="FF262D"/>
              </a:solidFill>
              <a:latin typeface="Times" panose="020F07020304040A0204" pitchFamily="34" charset="0"/>
            </a:endParaRPr>
          </a:p>
        </p:txBody>
      </p:sp>
      <p:pic>
        <p:nvPicPr>
          <p:cNvPr id="753674" name="Picture 10">
            <a:extLst>
              <a:ext uri="{FF2B5EF4-FFF2-40B4-BE49-F238E27FC236}">
                <a16:creationId xmlns:a16="http://schemas.microsoft.com/office/drawing/2014/main" id="{42183222-77B1-42A0-4AE1-451D4BF632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4745038" y="2125663"/>
            <a:ext cx="301625" cy="4529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3675" name="Picture 11">
            <a:extLst>
              <a:ext uri="{FF2B5EF4-FFF2-40B4-BE49-F238E27FC236}">
                <a16:creationId xmlns:a16="http://schemas.microsoft.com/office/drawing/2014/main" id="{E16AE624-ACF6-B1F1-3F18-A72D94FFF9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1835150" y="2093913"/>
            <a:ext cx="301625" cy="4605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3677" name="Picture 13">
            <a:extLst>
              <a:ext uri="{FF2B5EF4-FFF2-40B4-BE49-F238E27FC236}">
                <a16:creationId xmlns:a16="http://schemas.microsoft.com/office/drawing/2014/main" id="{CCC2D03D-B366-C8A2-6CB4-6D9957D552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6281738" y="2111375"/>
            <a:ext cx="301625" cy="4554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3678" name="Picture 14">
            <a:extLst>
              <a:ext uri="{FF2B5EF4-FFF2-40B4-BE49-F238E27FC236}">
                <a16:creationId xmlns:a16="http://schemas.microsoft.com/office/drawing/2014/main" id="{24023146-1282-CD9E-53C8-3AA08AA98F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5497513" y="2060575"/>
            <a:ext cx="301625" cy="4567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3679" name="Picture 15">
            <a:extLst>
              <a:ext uri="{FF2B5EF4-FFF2-40B4-BE49-F238E27FC236}">
                <a16:creationId xmlns:a16="http://schemas.microsoft.com/office/drawing/2014/main" id="{0260DD6F-0C13-E0C1-9A90-46EB788F85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2587625" y="2162175"/>
            <a:ext cx="301625" cy="4541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3680" name="Picture 16">
            <a:extLst>
              <a:ext uri="{FF2B5EF4-FFF2-40B4-BE49-F238E27FC236}">
                <a16:creationId xmlns:a16="http://schemas.microsoft.com/office/drawing/2014/main" id="{3E782112-D5B9-513D-929F-749B33F2AA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3289300" y="2124075"/>
            <a:ext cx="301625" cy="4383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3681" name="Picture 17">
            <a:extLst>
              <a:ext uri="{FF2B5EF4-FFF2-40B4-BE49-F238E27FC236}">
                <a16:creationId xmlns:a16="http://schemas.microsoft.com/office/drawing/2014/main" id="{BF88E6D8-E784-5DA3-130B-C9A0133963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5911850" y="2098675"/>
            <a:ext cx="301625" cy="4451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3682" name="Picture 18">
            <a:extLst>
              <a:ext uri="{FF2B5EF4-FFF2-40B4-BE49-F238E27FC236}">
                <a16:creationId xmlns:a16="http://schemas.microsoft.com/office/drawing/2014/main" id="{B1D5998D-5474-D963-3024-09ADEBC90B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4386263" y="2116138"/>
            <a:ext cx="301625" cy="4479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3683" name="Picture 19">
            <a:extLst>
              <a:ext uri="{FF2B5EF4-FFF2-40B4-BE49-F238E27FC236}">
                <a16:creationId xmlns:a16="http://schemas.microsoft.com/office/drawing/2014/main" id="{808FF9B9-707E-4281-E487-2141EE2877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3676650" y="2111375"/>
            <a:ext cx="301625" cy="4437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3684" name="Picture 20">
            <a:extLst>
              <a:ext uri="{FF2B5EF4-FFF2-40B4-BE49-F238E27FC236}">
                <a16:creationId xmlns:a16="http://schemas.microsoft.com/office/drawing/2014/main" id="{114BD59B-E770-1EA5-7846-0E9250D794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6632575" y="2073275"/>
            <a:ext cx="301625" cy="4516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3685" name="Picture 21">
            <a:extLst>
              <a:ext uri="{FF2B5EF4-FFF2-40B4-BE49-F238E27FC236}">
                <a16:creationId xmlns:a16="http://schemas.microsoft.com/office/drawing/2014/main" id="{C8EC0293-724A-0A80-FB2C-4A58C51F7B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4035425" y="2106613"/>
            <a:ext cx="301625" cy="4541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3686" name="Picture 22">
            <a:extLst>
              <a:ext uri="{FF2B5EF4-FFF2-40B4-BE49-F238E27FC236}">
                <a16:creationId xmlns:a16="http://schemas.microsoft.com/office/drawing/2014/main" id="{BECE6F59-560C-FB16-294C-B75759FAFD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2192338" y="2171700"/>
            <a:ext cx="301625" cy="4437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3687" name="Picture 23">
            <a:extLst>
              <a:ext uri="{FF2B5EF4-FFF2-40B4-BE49-F238E27FC236}">
                <a16:creationId xmlns:a16="http://schemas.microsoft.com/office/drawing/2014/main" id="{FDB0B71C-14CD-B1D9-B705-096C2B21D6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2943225" y="2054225"/>
            <a:ext cx="301625" cy="4605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3688" name="Picture 24">
            <a:extLst>
              <a:ext uri="{FF2B5EF4-FFF2-40B4-BE49-F238E27FC236}">
                <a16:creationId xmlns:a16="http://schemas.microsoft.com/office/drawing/2014/main" id="{A5F91DA1-030F-47CC-72F6-10D41653AA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5148263" y="2133600"/>
            <a:ext cx="301625" cy="4479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53689" name="Group 25">
            <a:extLst>
              <a:ext uri="{FF2B5EF4-FFF2-40B4-BE49-F238E27FC236}">
                <a16:creationId xmlns:a16="http://schemas.microsoft.com/office/drawing/2014/main" id="{C3BC7D9F-6ED3-1B52-16BA-122AE58379EC}"/>
              </a:ext>
            </a:extLst>
          </p:cNvPr>
          <p:cNvGrpSpPr>
            <a:grpSpLocks/>
          </p:cNvGrpSpPr>
          <p:nvPr/>
        </p:nvGrpSpPr>
        <p:grpSpPr bwMode="auto">
          <a:xfrm>
            <a:off x="1949450" y="2236788"/>
            <a:ext cx="5273675" cy="3898900"/>
            <a:chOff x="1228" y="1409"/>
            <a:chExt cx="3322" cy="2456"/>
          </a:xfrm>
        </p:grpSpPr>
        <p:grpSp>
          <p:nvGrpSpPr>
            <p:cNvPr id="753690" name="Group 26">
              <a:extLst>
                <a:ext uri="{FF2B5EF4-FFF2-40B4-BE49-F238E27FC236}">
                  <a16:creationId xmlns:a16="http://schemas.microsoft.com/office/drawing/2014/main" id="{F4BF2274-F3C9-335A-7658-0F0938253E3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28" y="1409"/>
              <a:ext cx="3303" cy="119"/>
              <a:chOff x="1206" y="1392"/>
              <a:chExt cx="3303" cy="119"/>
            </a:xfrm>
          </p:grpSpPr>
          <p:sp>
            <p:nvSpPr>
              <p:cNvPr id="753691" name="AutoShape 27">
                <a:extLst>
                  <a:ext uri="{FF2B5EF4-FFF2-40B4-BE49-F238E27FC236}">
                    <a16:creationId xmlns:a16="http://schemas.microsoft.com/office/drawing/2014/main" id="{79BDE791-1091-ECF7-0150-04ECE1E4D1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1206" y="140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3692" name="AutoShape 28">
                <a:extLst>
                  <a:ext uri="{FF2B5EF4-FFF2-40B4-BE49-F238E27FC236}">
                    <a16:creationId xmlns:a16="http://schemas.microsoft.com/office/drawing/2014/main" id="{0A58BC4C-7072-5FD0-9D29-2EF28DF7A8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1433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3693" name="AutoShape 29">
                <a:extLst>
                  <a:ext uri="{FF2B5EF4-FFF2-40B4-BE49-F238E27FC236}">
                    <a16:creationId xmlns:a16="http://schemas.microsoft.com/office/drawing/2014/main" id="{ACBF185D-1A2B-B5D9-0F0D-89529F42F4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1666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3694" name="AutoShape 30">
                <a:extLst>
                  <a:ext uri="{FF2B5EF4-FFF2-40B4-BE49-F238E27FC236}">
                    <a16:creationId xmlns:a16="http://schemas.microsoft.com/office/drawing/2014/main" id="{AAA0587B-EAF0-046C-CFD4-7346042182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1894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3695" name="AutoShape 31">
                <a:extLst>
                  <a:ext uri="{FF2B5EF4-FFF2-40B4-BE49-F238E27FC236}">
                    <a16:creationId xmlns:a16="http://schemas.microsoft.com/office/drawing/2014/main" id="{D5BE5946-D5A2-4EA0-B783-A9A68AC5A3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2110" y="140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3696" name="AutoShape 32">
                <a:extLst>
                  <a:ext uri="{FF2B5EF4-FFF2-40B4-BE49-F238E27FC236}">
                    <a16:creationId xmlns:a16="http://schemas.microsoft.com/office/drawing/2014/main" id="{2B67677B-6429-A15C-D133-83AB8CB587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2350" y="139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753697" name="AutoShape 33">
                <a:extLst>
                  <a:ext uri="{FF2B5EF4-FFF2-40B4-BE49-F238E27FC236}">
                    <a16:creationId xmlns:a16="http://schemas.microsoft.com/office/drawing/2014/main" id="{944B32F4-60F8-35D9-1B07-107BDE6A59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2577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753698" name="AutoShape 34">
                <a:extLst>
                  <a:ext uri="{FF2B5EF4-FFF2-40B4-BE49-F238E27FC236}">
                    <a16:creationId xmlns:a16="http://schemas.microsoft.com/office/drawing/2014/main" id="{0FC7699D-288A-A4FD-F73A-5F2037BA14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2803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753699" name="AutoShape 35">
                <a:extLst>
                  <a:ext uri="{FF2B5EF4-FFF2-40B4-BE49-F238E27FC236}">
                    <a16:creationId xmlns:a16="http://schemas.microsoft.com/office/drawing/2014/main" id="{E92EE8A1-DB84-851B-286C-462E381BC8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3034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753700" name="AutoShape 36">
                <a:extLst>
                  <a:ext uri="{FF2B5EF4-FFF2-40B4-BE49-F238E27FC236}">
                    <a16:creationId xmlns:a16="http://schemas.microsoft.com/office/drawing/2014/main" id="{2C1FC877-BA51-9A70-07E9-4B5E1659BC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3286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753701" name="AutoShape 37">
                <a:extLst>
                  <a:ext uri="{FF2B5EF4-FFF2-40B4-BE49-F238E27FC236}">
                    <a16:creationId xmlns:a16="http://schemas.microsoft.com/office/drawing/2014/main" id="{7D5439E1-BA37-B131-749A-BEBD933C24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3504" y="139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3702" name="AutoShape 38">
                <a:extLst>
                  <a:ext uri="{FF2B5EF4-FFF2-40B4-BE49-F238E27FC236}">
                    <a16:creationId xmlns:a16="http://schemas.microsoft.com/office/drawing/2014/main" id="{A0774DA7-10D7-1862-5E5E-A5010EDF1F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3757" y="1400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3703" name="AutoShape 39">
                <a:extLst>
                  <a:ext uri="{FF2B5EF4-FFF2-40B4-BE49-F238E27FC236}">
                    <a16:creationId xmlns:a16="http://schemas.microsoft.com/office/drawing/2014/main" id="{4FA4AC58-82AC-1BE1-B2DA-87A3B66801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3982" y="140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3704" name="AutoShape 40">
                <a:extLst>
                  <a:ext uri="{FF2B5EF4-FFF2-40B4-BE49-F238E27FC236}">
                    <a16:creationId xmlns:a16="http://schemas.microsoft.com/office/drawing/2014/main" id="{DFEE18C6-C66E-D51F-8CA4-A16FE2DA8E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4210" y="140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3705" name="AutoShape 41">
                <a:extLst>
                  <a:ext uri="{FF2B5EF4-FFF2-40B4-BE49-F238E27FC236}">
                    <a16:creationId xmlns:a16="http://schemas.microsoft.com/office/drawing/2014/main" id="{EC63530E-3A3F-F1BE-920A-709E9636A3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4419" y="139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753706" name="Group 42">
              <a:extLst>
                <a:ext uri="{FF2B5EF4-FFF2-40B4-BE49-F238E27FC236}">
                  <a16:creationId xmlns:a16="http://schemas.microsoft.com/office/drawing/2014/main" id="{F64B6956-FF65-2256-779E-289F492910D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43" y="3761"/>
              <a:ext cx="3307" cy="104"/>
              <a:chOff x="1231" y="3769"/>
              <a:chExt cx="3307" cy="104"/>
            </a:xfrm>
          </p:grpSpPr>
          <p:sp>
            <p:nvSpPr>
              <p:cNvPr id="753707" name="AutoShape 43">
                <a:extLst>
                  <a:ext uri="{FF2B5EF4-FFF2-40B4-BE49-F238E27FC236}">
                    <a16:creationId xmlns:a16="http://schemas.microsoft.com/office/drawing/2014/main" id="{F0DC80DD-F882-F4CD-8DEE-E9249D0662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1231" y="376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753708" name="AutoShape 44">
                <a:extLst>
                  <a:ext uri="{FF2B5EF4-FFF2-40B4-BE49-F238E27FC236}">
                    <a16:creationId xmlns:a16="http://schemas.microsoft.com/office/drawing/2014/main" id="{330E613B-A216-595D-41CD-11D62D4556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1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753709" name="AutoShape 45">
                <a:extLst>
                  <a:ext uri="{FF2B5EF4-FFF2-40B4-BE49-F238E27FC236}">
                    <a16:creationId xmlns:a16="http://schemas.microsoft.com/office/drawing/2014/main" id="{C81A18F5-9EA4-DC3F-0368-E3148CB157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16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753710" name="AutoShape 46">
                <a:extLst>
                  <a:ext uri="{FF2B5EF4-FFF2-40B4-BE49-F238E27FC236}">
                    <a16:creationId xmlns:a16="http://schemas.microsoft.com/office/drawing/2014/main" id="{CCEEF33C-2689-7637-3A58-8460855A97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192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753711" name="AutoShape 47">
                <a:extLst>
                  <a:ext uri="{FF2B5EF4-FFF2-40B4-BE49-F238E27FC236}">
                    <a16:creationId xmlns:a16="http://schemas.microsoft.com/office/drawing/2014/main" id="{C2F3FD2B-86C3-FDA8-E5B6-409560DC03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2137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753712" name="AutoShape 48">
                <a:extLst>
                  <a:ext uri="{FF2B5EF4-FFF2-40B4-BE49-F238E27FC236}">
                    <a16:creationId xmlns:a16="http://schemas.microsoft.com/office/drawing/2014/main" id="{1322A773-990D-6360-B5CF-88E7B04F58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2375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753713" name="AutoShape 49">
                <a:extLst>
                  <a:ext uri="{FF2B5EF4-FFF2-40B4-BE49-F238E27FC236}">
                    <a16:creationId xmlns:a16="http://schemas.microsoft.com/office/drawing/2014/main" id="{7D165A99-3FEE-8D12-0CD2-EDDFE75A17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261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753714" name="AutoShape 50">
                <a:extLst>
                  <a:ext uri="{FF2B5EF4-FFF2-40B4-BE49-F238E27FC236}">
                    <a16:creationId xmlns:a16="http://schemas.microsoft.com/office/drawing/2014/main" id="{9D0F3C76-B6E6-02ED-5B8F-7807D92692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2830" y="3775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753715" name="AutoShape 51">
                <a:extLst>
                  <a:ext uri="{FF2B5EF4-FFF2-40B4-BE49-F238E27FC236}">
                    <a16:creationId xmlns:a16="http://schemas.microsoft.com/office/drawing/2014/main" id="{92DEF76C-F664-D5CB-145F-168A9A2009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3299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753716" name="AutoShape 52">
                <a:extLst>
                  <a:ext uri="{FF2B5EF4-FFF2-40B4-BE49-F238E27FC236}">
                    <a16:creationId xmlns:a16="http://schemas.microsoft.com/office/drawing/2014/main" id="{0AFE14FF-A635-0EDF-2D58-EA5080B656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3070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753717" name="AutoShape 53">
                <a:extLst>
                  <a:ext uri="{FF2B5EF4-FFF2-40B4-BE49-F238E27FC236}">
                    <a16:creationId xmlns:a16="http://schemas.microsoft.com/office/drawing/2014/main" id="{FB49BA5C-B003-E614-9743-B4C2E8F0EF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3531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753718" name="AutoShape 54">
                <a:extLst>
                  <a:ext uri="{FF2B5EF4-FFF2-40B4-BE49-F238E27FC236}">
                    <a16:creationId xmlns:a16="http://schemas.microsoft.com/office/drawing/2014/main" id="{60C8E622-6D9D-91EF-D702-FF9ED25663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37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753719" name="AutoShape 55">
                <a:extLst>
                  <a:ext uri="{FF2B5EF4-FFF2-40B4-BE49-F238E27FC236}">
                    <a16:creationId xmlns:a16="http://schemas.microsoft.com/office/drawing/2014/main" id="{AB21F3EE-7398-C2B1-6E2E-D59179EF70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402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753720" name="AutoShape 56">
                <a:extLst>
                  <a:ext uri="{FF2B5EF4-FFF2-40B4-BE49-F238E27FC236}">
                    <a16:creationId xmlns:a16="http://schemas.microsoft.com/office/drawing/2014/main" id="{4D10C197-9A53-4D0A-7EA7-131C49F61C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4244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753721" name="AutoShape 57">
                <a:extLst>
                  <a:ext uri="{FF2B5EF4-FFF2-40B4-BE49-F238E27FC236}">
                    <a16:creationId xmlns:a16="http://schemas.microsoft.com/office/drawing/2014/main" id="{816043FA-10A8-8A0D-B0CA-3AACC26C6F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4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</p:grpSp>
      </p:grpSp>
      <p:sp>
        <p:nvSpPr>
          <p:cNvPr id="753722" name="Text Box 58">
            <a:extLst>
              <a:ext uri="{FF2B5EF4-FFF2-40B4-BE49-F238E27FC236}">
                <a16:creationId xmlns:a16="http://schemas.microsoft.com/office/drawing/2014/main" id="{851EB37F-6C1F-03F2-6544-48C272B72C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0725" y="349250"/>
            <a:ext cx="7759700" cy="11906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en-US" sz="3600">
                <a:solidFill>
                  <a:srgbClr val="FFEA18"/>
                </a:solidFill>
              </a:rPr>
              <a:t>ПРЕДСТАВЬТЕ, ЧТО ВЫ НАЧАЛИ ТКАТЬ ПОЛОТНО</a:t>
            </a:r>
            <a:r>
              <a:rPr lang="en-US" altLang="en-US" sz="3600">
                <a:solidFill>
                  <a:srgbClr val="FFEA18"/>
                </a:solidFill>
              </a:rPr>
              <a:t>...</a:t>
            </a:r>
          </a:p>
        </p:txBody>
      </p:sp>
      <p:sp>
        <p:nvSpPr>
          <p:cNvPr id="753723" name="Rectangle 59">
            <a:extLst>
              <a:ext uri="{FF2B5EF4-FFF2-40B4-BE49-F238E27FC236}">
                <a16:creationId xmlns:a16="http://schemas.microsoft.com/office/drawing/2014/main" id="{57270B26-128E-2B23-D72A-63279C3425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4663" y="658495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75</a:t>
            </a:r>
          </a:p>
        </p:txBody>
      </p:sp>
      <p:sp>
        <p:nvSpPr>
          <p:cNvPr id="753724" name="Rectangle 60">
            <a:extLst>
              <a:ext uri="{FF2B5EF4-FFF2-40B4-BE49-F238E27FC236}">
                <a16:creationId xmlns:a16="http://schemas.microsoft.com/office/drawing/2014/main" id="{3BDEA308-ECF2-0FE4-C038-DCF9F98278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6500" y="6583363"/>
            <a:ext cx="7270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8.0.03f.</a:t>
            </a:r>
          </a:p>
        </p:txBody>
      </p:sp>
      <p:sp>
        <p:nvSpPr>
          <p:cNvPr id="753725" name="Text Box 61">
            <a:extLst>
              <a:ext uri="{FF2B5EF4-FFF2-40B4-BE49-F238E27FC236}">
                <a16:creationId xmlns:a16="http://schemas.microsoft.com/office/drawing/2014/main" id="{40DB79EE-3856-61F4-D437-1D3D5DE44A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925" y="6594475"/>
            <a:ext cx="947738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900">
                <a:solidFill>
                  <a:srgbClr val="FFFFFF"/>
                </a:solidFill>
                <a:latin typeface="Arial" panose="020B0604020202020204" pitchFamily="34" charset="0"/>
              </a:rPr>
              <a:t>© 2006 TBBMI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3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53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3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536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3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7536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3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7536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3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7536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3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7536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3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7536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3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7536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3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753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3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7536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3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753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3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7536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5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3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753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5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3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7536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6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3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7537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690" name="Rectangle 2">
            <a:extLst>
              <a:ext uri="{FF2B5EF4-FFF2-40B4-BE49-F238E27FC236}">
                <a16:creationId xmlns:a16="http://schemas.microsoft.com/office/drawing/2014/main" id="{24516129-A01E-4888-83EC-17E030E86B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754691" name="Group 3">
            <a:extLst>
              <a:ext uri="{FF2B5EF4-FFF2-40B4-BE49-F238E27FC236}">
                <a16:creationId xmlns:a16="http://schemas.microsoft.com/office/drawing/2014/main" id="{C3A1802D-A9DA-54E5-42DF-4854F862A095}"/>
              </a:ext>
            </a:extLst>
          </p:cNvPr>
          <p:cNvGrpSpPr>
            <a:grpSpLocks/>
          </p:cNvGrpSpPr>
          <p:nvPr/>
        </p:nvGrpSpPr>
        <p:grpSpPr bwMode="auto">
          <a:xfrm>
            <a:off x="1627188" y="2182813"/>
            <a:ext cx="6045200" cy="3983037"/>
            <a:chOff x="610" y="1163"/>
            <a:chExt cx="4583" cy="2701"/>
          </a:xfrm>
        </p:grpSpPr>
        <p:sp>
          <p:nvSpPr>
            <p:cNvPr id="754692" name="Rectangle 4">
              <a:extLst>
                <a:ext uri="{FF2B5EF4-FFF2-40B4-BE49-F238E27FC236}">
                  <a16:creationId xmlns:a16="http://schemas.microsoft.com/office/drawing/2014/main" id="{181A3D5F-818F-56DC-F4A8-2BD5FB9266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7" y="1181"/>
              <a:ext cx="153" cy="2683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miter lim="800000"/>
              <a:headEnd/>
              <a:tailEnd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  <a:contourClr>
                <a:srgbClr val="FFCC99"/>
              </a:contour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 algn="ctr"/>
              <a:endParaRPr lang="ru-RU" altLang="en-US" sz="2400" b="0"/>
            </a:p>
          </p:txBody>
        </p:sp>
        <p:sp>
          <p:nvSpPr>
            <p:cNvPr id="754693" name="Rectangle 5">
              <a:extLst>
                <a:ext uri="{FF2B5EF4-FFF2-40B4-BE49-F238E27FC236}">
                  <a16:creationId xmlns:a16="http://schemas.microsoft.com/office/drawing/2014/main" id="{134963F7-3789-E43E-6431-B5DA5FF202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1" y="1163"/>
              <a:ext cx="4582" cy="160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>
              <a:noFill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  <a:contourClr>
                <a:srgbClr val="FFCC99"/>
              </a:contourClr>
            </a:sp3d>
            <a:extLst>
              <a:ext uri="{91240B29-F687-4F45-9708-019B960494DF}">
                <a14:hiddenLine xmlns:a14="http://schemas.microsoft.com/office/drawing/2010/main" w="12700">
                  <a:noFill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754694" name="Rectangle 6">
              <a:extLst>
                <a:ext uri="{FF2B5EF4-FFF2-40B4-BE49-F238E27FC236}">
                  <a16:creationId xmlns:a16="http://schemas.microsoft.com/office/drawing/2014/main" id="{72BA1656-9240-1B7E-48A5-8E602085D7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0" y="3701"/>
              <a:ext cx="4423" cy="161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>
              <a:noFill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  <a:contourClr>
                <a:srgbClr val="FFCC99"/>
              </a:contourClr>
            </a:sp3d>
            <a:extLst>
              <a:ext uri="{91240B29-F687-4F45-9708-019B960494DF}">
                <a14:hiddenLine xmlns:a14="http://schemas.microsoft.com/office/drawing/2010/main" w="12700">
                  <a:noFill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754695" name="Rectangle 7">
              <a:extLst>
                <a:ext uri="{FF2B5EF4-FFF2-40B4-BE49-F238E27FC236}">
                  <a16:creationId xmlns:a16="http://schemas.microsoft.com/office/drawing/2014/main" id="{BEE13B44-1837-FD3F-264C-12F41C0DEC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0" y="1167"/>
              <a:ext cx="124" cy="2689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miter lim="800000"/>
              <a:headEnd/>
              <a:tailEnd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  <a:contourClr>
                <a:srgbClr val="FFCC99"/>
              </a:contour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 algn="ctr"/>
              <a:endParaRPr lang="ru-RU" altLang="en-US" sz="2400" b="0"/>
            </a:p>
          </p:txBody>
        </p:sp>
      </p:grpSp>
      <p:pic>
        <p:nvPicPr>
          <p:cNvPr id="754757" name="Picture 69">
            <a:extLst>
              <a:ext uri="{FF2B5EF4-FFF2-40B4-BE49-F238E27FC236}">
                <a16:creationId xmlns:a16="http://schemas.microsoft.com/office/drawing/2014/main" id="{0C00781F-B8D1-ABB0-7CEE-1F52CA99AC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6945313" y="2195513"/>
            <a:ext cx="301625" cy="425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4696" name="Rectangle 8">
            <a:extLst>
              <a:ext uri="{FF2B5EF4-FFF2-40B4-BE49-F238E27FC236}">
                <a16:creationId xmlns:a16="http://schemas.microsoft.com/office/drawing/2014/main" id="{6EB1DAAA-04BD-FE31-A91D-17ACD01731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endParaRPr lang="ru-RU" altLang="en-US" sz="3600" b="0">
              <a:solidFill>
                <a:srgbClr val="FF262D"/>
              </a:solidFill>
              <a:latin typeface="Times" panose="020F07020304040A0204" pitchFamily="34" charset="0"/>
            </a:endParaRPr>
          </a:p>
        </p:txBody>
      </p:sp>
      <p:sp>
        <p:nvSpPr>
          <p:cNvPr id="754697" name="Rectangle 9">
            <a:extLst>
              <a:ext uri="{FF2B5EF4-FFF2-40B4-BE49-F238E27FC236}">
                <a16:creationId xmlns:a16="http://schemas.microsoft.com/office/drawing/2014/main" id="{FA2E6B0C-194D-BA9C-03DC-4093734B4E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endParaRPr lang="ru-RU" altLang="en-US" sz="3600" b="0">
              <a:solidFill>
                <a:srgbClr val="FF262D"/>
              </a:solidFill>
              <a:latin typeface="Times" panose="020F07020304040A0204" pitchFamily="34" charset="0"/>
            </a:endParaRPr>
          </a:p>
        </p:txBody>
      </p:sp>
      <p:pic>
        <p:nvPicPr>
          <p:cNvPr id="754698" name="Picture 10">
            <a:extLst>
              <a:ext uri="{FF2B5EF4-FFF2-40B4-BE49-F238E27FC236}">
                <a16:creationId xmlns:a16="http://schemas.microsoft.com/office/drawing/2014/main" id="{CB831534-0176-A796-0732-7F8CE6A35C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4745038" y="2125663"/>
            <a:ext cx="301625" cy="4529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4699" name="Picture 11">
            <a:extLst>
              <a:ext uri="{FF2B5EF4-FFF2-40B4-BE49-F238E27FC236}">
                <a16:creationId xmlns:a16="http://schemas.microsoft.com/office/drawing/2014/main" id="{2D26672F-55E0-F1EB-B2C7-7ACD19BD1E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1835150" y="2093913"/>
            <a:ext cx="301625" cy="4605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4701" name="Picture 13">
            <a:extLst>
              <a:ext uri="{FF2B5EF4-FFF2-40B4-BE49-F238E27FC236}">
                <a16:creationId xmlns:a16="http://schemas.microsoft.com/office/drawing/2014/main" id="{5081C1D6-6C27-52AD-A0D7-34CB16AF93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6281738" y="2111375"/>
            <a:ext cx="301625" cy="4554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4702" name="Picture 14">
            <a:extLst>
              <a:ext uri="{FF2B5EF4-FFF2-40B4-BE49-F238E27FC236}">
                <a16:creationId xmlns:a16="http://schemas.microsoft.com/office/drawing/2014/main" id="{3EFBCDC0-790B-72FF-8706-5E86DB80DF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5497513" y="2060575"/>
            <a:ext cx="301625" cy="4567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4703" name="Picture 15">
            <a:extLst>
              <a:ext uri="{FF2B5EF4-FFF2-40B4-BE49-F238E27FC236}">
                <a16:creationId xmlns:a16="http://schemas.microsoft.com/office/drawing/2014/main" id="{FA056237-28C5-D926-D5E1-8A9168DDA5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2587625" y="2162175"/>
            <a:ext cx="301625" cy="4541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4704" name="Picture 16">
            <a:extLst>
              <a:ext uri="{FF2B5EF4-FFF2-40B4-BE49-F238E27FC236}">
                <a16:creationId xmlns:a16="http://schemas.microsoft.com/office/drawing/2014/main" id="{20AD7147-13D1-5E32-1714-EDADFC3C27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3289300" y="2124075"/>
            <a:ext cx="301625" cy="4383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4705" name="Picture 17">
            <a:extLst>
              <a:ext uri="{FF2B5EF4-FFF2-40B4-BE49-F238E27FC236}">
                <a16:creationId xmlns:a16="http://schemas.microsoft.com/office/drawing/2014/main" id="{01BBBEA4-77BB-5340-268B-485FE854CF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5911850" y="2098675"/>
            <a:ext cx="301625" cy="4451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4706" name="Picture 18">
            <a:extLst>
              <a:ext uri="{FF2B5EF4-FFF2-40B4-BE49-F238E27FC236}">
                <a16:creationId xmlns:a16="http://schemas.microsoft.com/office/drawing/2014/main" id="{E97568F0-29FF-467D-D90A-B6E9E5D088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4386263" y="2116138"/>
            <a:ext cx="301625" cy="4479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4707" name="Picture 19">
            <a:extLst>
              <a:ext uri="{FF2B5EF4-FFF2-40B4-BE49-F238E27FC236}">
                <a16:creationId xmlns:a16="http://schemas.microsoft.com/office/drawing/2014/main" id="{975FC19C-CA71-CBE8-8A04-60E91D5101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3676650" y="2111375"/>
            <a:ext cx="301625" cy="4437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4708" name="Picture 20">
            <a:extLst>
              <a:ext uri="{FF2B5EF4-FFF2-40B4-BE49-F238E27FC236}">
                <a16:creationId xmlns:a16="http://schemas.microsoft.com/office/drawing/2014/main" id="{687D532A-8169-9B90-345F-8A74D0D754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6632575" y="2073275"/>
            <a:ext cx="301625" cy="4516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4709" name="Picture 21">
            <a:extLst>
              <a:ext uri="{FF2B5EF4-FFF2-40B4-BE49-F238E27FC236}">
                <a16:creationId xmlns:a16="http://schemas.microsoft.com/office/drawing/2014/main" id="{197FBB62-623D-7550-634E-E2FD7A83BC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4035425" y="2106613"/>
            <a:ext cx="301625" cy="4541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4710" name="Picture 22">
            <a:extLst>
              <a:ext uri="{FF2B5EF4-FFF2-40B4-BE49-F238E27FC236}">
                <a16:creationId xmlns:a16="http://schemas.microsoft.com/office/drawing/2014/main" id="{BE1B4861-E1E2-77A4-2763-4E62E58C10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2192338" y="2171700"/>
            <a:ext cx="301625" cy="4437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4711" name="Picture 23">
            <a:extLst>
              <a:ext uri="{FF2B5EF4-FFF2-40B4-BE49-F238E27FC236}">
                <a16:creationId xmlns:a16="http://schemas.microsoft.com/office/drawing/2014/main" id="{8CF0F68F-8AAD-5CFA-801A-B13B4DFC04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2943225" y="2054225"/>
            <a:ext cx="301625" cy="4605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4712" name="Picture 24">
            <a:extLst>
              <a:ext uri="{FF2B5EF4-FFF2-40B4-BE49-F238E27FC236}">
                <a16:creationId xmlns:a16="http://schemas.microsoft.com/office/drawing/2014/main" id="{D996F024-4C74-5C35-DA86-A6A200AC9D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5148263" y="2133600"/>
            <a:ext cx="301625" cy="4479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54713" name="Group 25">
            <a:extLst>
              <a:ext uri="{FF2B5EF4-FFF2-40B4-BE49-F238E27FC236}">
                <a16:creationId xmlns:a16="http://schemas.microsoft.com/office/drawing/2014/main" id="{941D1E67-A0B1-8CED-2307-5093179A5CBB}"/>
              </a:ext>
            </a:extLst>
          </p:cNvPr>
          <p:cNvGrpSpPr>
            <a:grpSpLocks/>
          </p:cNvGrpSpPr>
          <p:nvPr/>
        </p:nvGrpSpPr>
        <p:grpSpPr bwMode="auto">
          <a:xfrm>
            <a:off x="1949450" y="2236788"/>
            <a:ext cx="5273675" cy="3898900"/>
            <a:chOff x="1228" y="1409"/>
            <a:chExt cx="3322" cy="2456"/>
          </a:xfrm>
        </p:grpSpPr>
        <p:grpSp>
          <p:nvGrpSpPr>
            <p:cNvPr id="754714" name="Group 26">
              <a:extLst>
                <a:ext uri="{FF2B5EF4-FFF2-40B4-BE49-F238E27FC236}">
                  <a16:creationId xmlns:a16="http://schemas.microsoft.com/office/drawing/2014/main" id="{F3E4F1D0-DA89-C558-0F9D-3BF9AE97FF4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28" y="1409"/>
              <a:ext cx="3303" cy="119"/>
              <a:chOff x="1206" y="1392"/>
              <a:chExt cx="3303" cy="119"/>
            </a:xfrm>
          </p:grpSpPr>
          <p:sp>
            <p:nvSpPr>
              <p:cNvPr id="754715" name="AutoShape 27">
                <a:extLst>
                  <a:ext uri="{FF2B5EF4-FFF2-40B4-BE49-F238E27FC236}">
                    <a16:creationId xmlns:a16="http://schemas.microsoft.com/office/drawing/2014/main" id="{A7354A93-9172-0B13-5BCE-0DBE4B4E79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1206" y="140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4716" name="AutoShape 28">
                <a:extLst>
                  <a:ext uri="{FF2B5EF4-FFF2-40B4-BE49-F238E27FC236}">
                    <a16:creationId xmlns:a16="http://schemas.microsoft.com/office/drawing/2014/main" id="{B3CD9F6D-4893-C7AA-AE1C-C76BD44F44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1433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4717" name="AutoShape 29">
                <a:extLst>
                  <a:ext uri="{FF2B5EF4-FFF2-40B4-BE49-F238E27FC236}">
                    <a16:creationId xmlns:a16="http://schemas.microsoft.com/office/drawing/2014/main" id="{199FBA1B-39D2-6D2A-8693-161B946301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1666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4718" name="AutoShape 30">
                <a:extLst>
                  <a:ext uri="{FF2B5EF4-FFF2-40B4-BE49-F238E27FC236}">
                    <a16:creationId xmlns:a16="http://schemas.microsoft.com/office/drawing/2014/main" id="{FFE4B4C7-0AA1-24F8-378E-9D4152928D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1894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4719" name="AutoShape 31">
                <a:extLst>
                  <a:ext uri="{FF2B5EF4-FFF2-40B4-BE49-F238E27FC236}">
                    <a16:creationId xmlns:a16="http://schemas.microsoft.com/office/drawing/2014/main" id="{16E82E4C-8D63-CBB3-394F-22EEE69468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2110" y="140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4720" name="AutoShape 32">
                <a:extLst>
                  <a:ext uri="{FF2B5EF4-FFF2-40B4-BE49-F238E27FC236}">
                    <a16:creationId xmlns:a16="http://schemas.microsoft.com/office/drawing/2014/main" id="{ECDE45D3-3321-EBAE-C8E1-6E84F1FC2A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2350" y="139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754721" name="AutoShape 33">
                <a:extLst>
                  <a:ext uri="{FF2B5EF4-FFF2-40B4-BE49-F238E27FC236}">
                    <a16:creationId xmlns:a16="http://schemas.microsoft.com/office/drawing/2014/main" id="{2C050E72-3FE5-8F37-0427-B7236D67C3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2577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754722" name="AutoShape 34">
                <a:extLst>
                  <a:ext uri="{FF2B5EF4-FFF2-40B4-BE49-F238E27FC236}">
                    <a16:creationId xmlns:a16="http://schemas.microsoft.com/office/drawing/2014/main" id="{840C512B-8F01-16C8-6F95-1279E3CCA1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2803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754723" name="AutoShape 35">
                <a:extLst>
                  <a:ext uri="{FF2B5EF4-FFF2-40B4-BE49-F238E27FC236}">
                    <a16:creationId xmlns:a16="http://schemas.microsoft.com/office/drawing/2014/main" id="{848DC82E-D9B8-9EB5-217D-7B5CF851A3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3034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754724" name="AutoShape 36">
                <a:extLst>
                  <a:ext uri="{FF2B5EF4-FFF2-40B4-BE49-F238E27FC236}">
                    <a16:creationId xmlns:a16="http://schemas.microsoft.com/office/drawing/2014/main" id="{AE3C0995-33C9-808E-2114-845EB43A1A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3286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754725" name="AutoShape 37">
                <a:extLst>
                  <a:ext uri="{FF2B5EF4-FFF2-40B4-BE49-F238E27FC236}">
                    <a16:creationId xmlns:a16="http://schemas.microsoft.com/office/drawing/2014/main" id="{CD6D92FC-0D3E-6395-7AF4-7B5FE9EFA0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3504" y="139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4726" name="AutoShape 38">
                <a:extLst>
                  <a:ext uri="{FF2B5EF4-FFF2-40B4-BE49-F238E27FC236}">
                    <a16:creationId xmlns:a16="http://schemas.microsoft.com/office/drawing/2014/main" id="{3762C6FF-B82A-9857-29A6-1974B4CA38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3757" y="1400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4727" name="AutoShape 39">
                <a:extLst>
                  <a:ext uri="{FF2B5EF4-FFF2-40B4-BE49-F238E27FC236}">
                    <a16:creationId xmlns:a16="http://schemas.microsoft.com/office/drawing/2014/main" id="{8BC2B7E0-42D8-DEC0-302F-D0A9BD5A06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3982" y="140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4728" name="AutoShape 40">
                <a:extLst>
                  <a:ext uri="{FF2B5EF4-FFF2-40B4-BE49-F238E27FC236}">
                    <a16:creationId xmlns:a16="http://schemas.microsoft.com/office/drawing/2014/main" id="{0139CBA0-425B-9ECD-8F4D-3B717BDB23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4210" y="140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4729" name="AutoShape 41">
                <a:extLst>
                  <a:ext uri="{FF2B5EF4-FFF2-40B4-BE49-F238E27FC236}">
                    <a16:creationId xmlns:a16="http://schemas.microsoft.com/office/drawing/2014/main" id="{0441F05A-5592-CDF0-C9B8-E6999B038C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4419" y="139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754730" name="Group 42">
              <a:extLst>
                <a:ext uri="{FF2B5EF4-FFF2-40B4-BE49-F238E27FC236}">
                  <a16:creationId xmlns:a16="http://schemas.microsoft.com/office/drawing/2014/main" id="{612A2805-2BBD-9F20-0955-B1C2A6D5D43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43" y="3761"/>
              <a:ext cx="3307" cy="104"/>
              <a:chOff x="1231" y="3769"/>
              <a:chExt cx="3307" cy="104"/>
            </a:xfrm>
          </p:grpSpPr>
          <p:sp>
            <p:nvSpPr>
              <p:cNvPr id="754731" name="AutoShape 43">
                <a:extLst>
                  <a:ext uri="{FF2B5EF4-FFF2-40B4-BE49-F238E27FC236}">
                    <a16:creationId xmlns:a16="http://schemas.microsoft.com/office/drawing/2014/main" id="{BDB1B82A-1355-7F2D-6F8E-50CB62BE5D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1231" y="376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754732" name="AutoShape 44">
                <a:extLst>
                  <a:ext uri="{FF2B5EF4-FFF2-40B4-BE49-F238E27FC236}">
                    <a16:creationId xmlns:a16="http://schemas.microsoft.com/office/drawing/2014/main" id="{8DAC7287-B8BE-0BFA-583B-4ADA650B9C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1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754733" name="AutoShape 45">
                <a:extLst>
                  <a:ext uri="{FF2B5EF4-FFF2-40B4-BE49-F238E27FC236}">
                    <a16:creationId xmlns:a16="http://schemas.microsoft.com/office/drawing/2014/main" id="{D0CBE1F1-F26D-5A58-AEC7-75D73D046F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16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754734" name="AutoShape 46">
                <a:extLst>
                  <a:ext uri="{FF2B5EF4-FFF2-40B4-BE49-F238E27FC236}">
                    <a16:creationId xmlns:a16="http://schemas.microsoft.com/office/drawing/2014/main" id="{72E38AC5-361B-48A7-1CC2-17EA7E7757B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192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754735" name="AutoShape 47">
                <a:extLst>
                  <a:ext uri="{FF2B5EF4-FFF2-40B4-BE49-F238E27FC236}">
                    <a16:creationId xmlns:a16="http://schemas.microsoft.com/office/drawing/2014/main" id="{1E4D77D0-CDF7-F3E7-A421-E09E24E69E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2137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754736" name="AutoShape 48">
                <a:extLst>
                  <a:ext uri="{FF2B5EF4-FFF2-40B4-BE49-F238E27FC236}">
                    <a16:creationId xmlns:a16="http://schemas.microsoft.com/office/drawing/2014/main" id="{59986F62-3F22-7A4D-6FE5-2543E24442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2375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754737" name="AutoShape 49">
                <a:extLst>
                  <a:ext uri="{FF2B5EF4-FFF2-40B4-BE49-F238E27FC236}">
                    <a16:creationId xmlns:a16="http://schemas.microsoft.com/office/drawing/2014/main" id="{D2F65095-72C4-2510-D207-D929D1A7EF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261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754738" name="AutoShape 50">
                <a:extLst>
                  <a:ext uri="{FF2B5EF4-FFF2-40B4-BE49-F238E27FC236}">
                    <a16:creationId xmlns:a16="http://schemas.microsoft.com/office/drawing/2014/main" id="{8F869616-AAF3-8184-B12B-68B815928B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2830" y="3775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754739" name="AutoShape 51">
                <a:extLst>
                  <a:ext uri="{FF2B5EF4-FFF2-40B4-BE49-F238E27FC236}">
                    <a16:creationId xmlns:a16="http://schemas.microsoft.com/office/drawing/2014/main" id="{E04029D4-C077-2809-A2D1-3127A56A461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3299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754740" name="AutoShape 52">
                <a:extLst>
                  <a:ext uri="{FF2B5EF4-FFF2-40B4-BE49-F238E27FC236}">
                    <a16:creationId xmlns:a16="http://schemas.microsoft.com/office/drawing/2014/main" id="{CA73BBDC-37A2-10DD-4BAB-3E8D431B6C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3070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754741" name="AutoShape 53">
                <a:extLst>
                  <a:ext uri="{FF2B5EF4-FFF2-40B4-BE49-F238E27FC236}">
                    <a16:creationId xmlns:a16="http://schemas.microsoft.com/office/drawing/2014/main" id="{808E6ED6-A736-2C57-EAB6-1C70742DAE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3531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754742" name="AutoShape 54">
                <a:extLst>
                  <a:ext uri="{FF2B5EF4-FFF2-40B4-BE49-F238E27FC236}">
                    <a16:creationId xmlns:a16="http://schemas.microsoft.com/office/drawing/2014/main" id="{E29D3E26-A9ED-32C3-3A56-F672919E78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37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754743" name="AutoShape 55">
                <a:extLst>
                  <a:ext uri="{FF2B5EF4-FFF2-40B4-BE49-F238E27FC236}">
                    <a16:creationId xmlns:a16="http://schemas.microsoft.com/office/drawing/2014/main" id="{6FDC8D93-F8D8-3681-0D6E-6AC3680A63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402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754744" name="AutoShape 56">
                <a:extLst>
                  <a:ext uri="{FF2B5EF4-FFF2-40B4-BE49-F238E27FC236}">
                    <a16:creationId xmlns:a16="http://schemas.microsoft.com/office/drawing/2014/main" id="{0484FFCA-9184-EE4B-D592-7558A27885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4244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754745" name="AutoShape 57">
                <a:extLst>
                  <a:ext uri="{FF2B5EF4-FFF2-40B4-BE49-F238E27FC236}">
                    <a16:creationId xmlns:a16="http://schemas.microsoft.com/office/drawing/2014/main" id="{DE00F3C3-7DA6-D06F-EDE1-AAAB5A5EE6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4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</p:grpSp>
      </p:grpSp>
      <p:sp>
        <p:nvSpPr>
          <p:cNvPr id="754746" name="Text Box 58">
            <a:extLst>
              <a:ext uri="{FF2B5EF4-FFF2-40B4-BE49-F238E27FC236}">
                <a16:creationId xmlns:a16="http://schemas.microsoft.com/office/drawing/2014/main" id="{484066D5-AA6C-9EF3-CD03-D6233E9377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0725" y="349250"/>
            <a:ext cx="7759700" cy="11906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en-US" sz="3600">
                <a:solidFill>
                  <a:srgbClr val="FFEA18"/>
                </a:solidFill>
              </a:rPr>
              <a:t>ПРЕДСТАВЬТЕ, ЧТО ВЫ НАЧАЛИ ТКАТЬ ПОЛОТНО</a:t>
            </a:r>
            <a:r>
              <a:rPr lang="en-US" altLang="en-US" sz="3600">
                <a:solidFill>
                  <a:srgbClr val="FFEA18"/>
                </a:solidFill>
              </a:rPr>
              <a:t>...</a:t>
            </a:r>
          </a:p>
        </p:txBody>
      </p:sp>
      <p:sp>
        <p:nvSpPr>
          <p:cNvPr id="754747" name="Rectangle 59">
            <a:extLst>
              <a:ext uri="{FF2B5EF4-FFF2-40B4-BE49-F238E27FC236}">
                <a16:creationId xmlns:a16="http://schemas.microsoft.com/office/drawing/2014/main" id="{655E5617-03EE-0E43-2AB4-CD9959FD77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6500" y="6583363"/>
            <a:ext cx="7270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8.0.03f.</a:t>
            </a:r>
          </a:p>
        </p:txBody>
      </p:sp>
      <p:sp>
        <p:nvSpPr>
          <p:cNvPr id="754748" name="Text Box 60">
            <a:extLst>
              <a:ext uri="{FF2B5EF4-FFF2-40B4-BE49-F238E27FC236}">
                <a16:creationId xmlns:a16="http://schemas.microsoft.com/office/drawing/2014/main" id="{C39B6D37-B38B-D94B-7240-D2B7264919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925" y="6594475"/>
            <a:ext cx="947738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900">
                <a:solidFill>
                  <a:srgbClr val="FFFFFF"/>
                </a:solidFill>
                <a:latin typeface="Arial" panose="020B0604020202020204" pitchFamily="34" charset="0"/>
              </a:rPr>
              <a:t>© 2006 TBBMI</a:t>
            </a:r>
          </a:p>
        </p:txBody>
      </p:sp>
      <p:grpSp>
        <p:nvGrpSpPr>
          <p:cNvPr id="754750" name="Group 62">
            <a:extLst>
              <a:ext uri="{FF2B5EF4-FFF2-40B4-BE49-F238E27FC236}">
                <a16:creationId xmlns:a16="http://schemas.microsoft.com/office/drawing/2014/main" id="{31D9BB7B-2D49-05D3-2C79-9219CF3BC2CF}"/>
              </a:ext>
            </a:extLst>
          </p:cNvPr>
          <p:cNvGrpSpPr>
            <a:grpSpLocks/>
          </p:cNvGrpSpPr>
          <p:nvPr/>
        </p:nvGrpSpPr>
        <p:grpSpPr bwMode="auto">
          <a:xfrm>
            <a:off x="5580063" y="3213100"/>
            <a:ext cx="1655762" cy="1524000"/>
            <a:chOff x="3520" y="2025"/>
            <a:chExt cx="952" cy="960"/>
          </a:xfrm>
        </p:grpSpPr>
        <p:sp>
          <p:nvSpPr>
            <p:cNvPr id="754751" name="AutoShape 63">
              <a:extLst>
                <a:ext uri="{FF2B5EF4-FFF2-40B4-BE49-F238E27FC236}">
                  <a16:creationId xmlns:a16="http://schemas.microsoft.com/office/drawing/2014/main" id="{64EA6C27-3072-0F56-6CE8-4B68B629E7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20" y="2025"/>
              <a:ext cx="952" cy="960"/>
            </a:xfrm>
            <a:prstGeom prst="leftRightArrow">
              <a:avLst>
                <a:gd name="adj1" fmla="val 54583"/>
                <a:gd name="adj2" fmla="val 29866"/>
              </a:avLst>
            </a:prstGeom>
            <a:gradFill rotWithShape="0">
              <a:gsLst>
                <a:gs pos="0">
                  <a:srgbClr val="FC030C"/>
                </a:gs>
                <a:gs pos="50000">
                  <a:srgbClr val="FC030C">
                    <a:gamma/>
                    <a:shade val="0"/>
                    <a:invGamma/>
                  </a:srgbClr>
                </a:gs>
                <a:gs pos="100000">
                  <a:srgbClr val="FC030C"/>
                </a:gs>
              </a:gsLst>
              <a:lin ang="5400000" scaled="1"/>
            </a:gradFill>
            <a:ln w="38100">
              <a:solidFill>
                <a:schemeClr val="tx1"/>
              </a:solidFill>
              <a:miter lim="800000"/>
              <a:headEnd/>
              <a:tailEnd/>
            </a:ln>
            <a:effectLst>
              <a:outerShdw dist="117088" dir="2963922" algn="ctr" rotWithShape="0">
                <a:schemeClr val="bg2"/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4752" name="Text Box 64">
              <a:extLst>
                <a:ext uri="{FF2B5EF4-FFF2-40B4-BE49-F238E27FC236}">
                  <a16:creationId xmlns:a16="http://schemas.microsoft.com/office/drawing/2014/main" id="{999C0E80-1051-60F7-4CD7-049A868B0F4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87" y="2286"/>
              <a:ext cx="444" cy="365"/>
            </a:xfrm>
            <a:prstGeom prst="rect">
              <a:avLst/>
            </a:prstGeom>
            <a:noFill/>
            <a:ln>
              <a:noFill/>
            </a:ln>
            <a:effectLst>
              <a:outerShdw dist="45791" dir="3378596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en-US" sz="3200" b="0">
                  <a:solidFill>
                    <a:schemeClr val="tx2"/>
                  </a:solidFill>
                </a:rPr>
                <a:t>5</a:t>
              </a:r>
            </a:p>
          </p:txBody>
        </p:sp>
      </p:grpSp>
      <p:grpSp>
        <p:nvGrpSpPr>
          <p:cNvPr id="754753" name="Group 65">
            <a:extLst>
              <a:ext uri="{FF2B5EF4-FFF2-40B4-BE49-F238E27FC236}">
                <a16:creationId xmlns:a16="http://schemas.microsoft.com/office/drawing/2014/main" id="{7E77D5CE-4E4F-3FF1-4727-FAC6540D08B3}"/>
              </a:ext>
            </a:extLst>
          </p:cNvPr>
          <p:cNvGrpSpPr>
            <a:grpSpLocks/>
          </p:cNvGrpSpPr>
          <p:nvPr/>
        </p:nvGrpSpPr>
        <p:grpSpPr bwMode="auto">
          <a:xfrm>
            <a:off x="1951038" y="3209925"/>
            <a:ext cx="3382962" cy="1524000"/>
            <a:chOff x="1229" y="2022"/>
            <a:chExt cx="2131" cy="960"/>
          </a:xfrm>
        </p:grpSpPr>
        <p:sp>
          <p:nvSpPr>
            <p:cNvPr id="754754" name="AutoShape 66">
              <a:extLst>
                <a:ext uri="{FF2B5EF4-FFF2-40B4-BE49-F238E27FC236}">
                  <a16:creationId xmlns:a16="http://schemas.microsoft.com/office/drawing/2014/main" id="{A46243BB-6D26-BB08-B8C2-3C0A8ABCDF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29" y="2022"/>
              <a:ext cx="2131" cy="960"/>
            </a:xfrm>
            <a:prstGeom prst="leftRightArrow">
              <a:avLst>
                <a:gd name="adj1" fmla="val 50000"/>
                <a:gd name="adj2" fmla="val 44396"/>
              </a:avLst>
            </a:prstGeom>
            <a:gradFill rotWithShape="0">
              <a:gsLst>
                <a:gs pos="0">
                  <a:schemeClr val="accent1"/>
                </a:gs>
                <a:gs pos="50000">
                  <a:schemeClr val="accent1">
                    <a:gamma/>
                    <a:shade val="0"/>
                    <a:invGamma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ln w="28575">
              <a:solidFill>
                <a:schemeClr val="tx1"/>
              </a:solidFill>
              <a:miter lim="800000"/>
              <a:headEnd/>
              <a:tailEnd/>
            </a:ln>
            <a:effectLst>
              <a:outerShdw dist="102391" dir="1784693" algn="ctr" rotWithShape="0">
                <a:schemeClr val="bg2"/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4755" name="Text Box 67">
              <a:extLst>
                <a:ext uri="{FF2B5EF4-FFF2-40B4-BE49-F238E27FC236}">
                  <a16:creationId xmlns:a16="http://schemas.microsoft.com/office/drawing/2014/main" id="{D46D4317-BCC6-CE07-2F42-5964617A337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36" y="2278"/>
              <a:ext cx="444" cy="365"/>
            </a:xfrm>
            <a:prstGeom prst="rect">
              <a:avLst/>
            </a:prstGeom>
            <a:noFill/>
            <a:ln>
              <a:noFill/>
            </a:ln>
            <a:effectLst>
              <a:outerShdw dist="45791" dir="3378596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en-US" sz="3200" b="0">
                  <a:solidFill>
                    <a:schemeClr val="tx2"/>
                  </a:solidFill>
                </a:rPr>
                <a:t>10</a:t>
              </a:r>
            </a:p>
          </p:txBody>
        </p:sp>
      </p:grpSp>
      <p:sp>
        <p:nvSpPr>
          <p:cNvPr id="754756" name="Rectangle 68">
            <a:extLst>
              <a:ext uri="{FF2B5EF4-FFF2-40B4-BE49-F238E27FC236}">
                <a16:creationId xmlns:a16="http://schemas.microsoft.com/office/drawing/2014/main" id="{BFE3A189-DCFF-3D19-EFD4-8663957178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4663" y="658495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76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7547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754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714" name="Rectangle 2">
            <a:extLst>
              <a:ext uri="{FF2B5EF4-FFF2-40B4-BE49-F238E27FC236}">
                <a16:creationId xmlns:a16="http://schemas.microsoft.com/office/drawing/2014/main" id="{D86D216D-3895-F6C5-541B-904DB299DD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755715" name="Group 3">
            <a:extLst>
              <a:ext uri="{FF2B5EF4-FFF2-40B4-BE49-F238E27FC236}">
                <a16:creationId xmlns:a16="http://schemas.microsoft.com/office/drawing/2014/main" id="{F0475F14-71A7-8F0F-AB4E-26A8E1C71328}"/>
              </a:ext>
            </a:extLst>
          </p:cNvPr>
          <p:cNvGrpSpPr>
            <a:grpSpLocks/>
          </p:cNvGrpSpPr>
          <p:nvPr/>
        </p:nvGrpSpPr>
        <p:grpSpPr bwMode="auto">
          <a:xfrm>
            <a:off x="8148638" y="4983163"/>
            <a:ext cx="168275" cy="179387"/>
            <a:chOff x="4317" y="868"/>
            <a:chExt cx="146" cy="706"/>
          </a:xfrm>
        </p:grpSpPr>
        <p:sp>
          <p:nvSpPr>
            <p:cNvPr id="755716" name="Rectangle 4">
              <a:extLst>
                <a:ext uri="{FF2B5EF4-FFF2-40B4-BE49-F238E27FC236}">
                  <a16:creationId xmlns:a16="http://schemas.microsoft.com/office/drawing/2014/main" id="{8052EC0F-E8DE-A97E-4F5D-55FA438EE18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4389" y="796"/>
              <a:ext cx="1" cy="1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53882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ru-RU" altLang="en-US" sz="1100">
                <a:solidFill>
                  <a:srgbClr val="FF262D"/>
                </a:solidFill>
              </a:endParaRPr>
            </a:p>
          </p:txBody>
        </p:sp>
        <p:sp>
          <p:nvSpPr>
            <p:cNvPr id="755717" name="Rectangle 5">
              <a:extLst>
                <a:ext uri="{FF2B5EF4-FFF2-40B4-BE49-F238E27FC236}">
                  <a16:creationId xmlns:a16="http://schemas.microsoft.com/office/drawing/2014/main" id="{4357F099-772E-FB05-689E-E19F3F49C0B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4108" y="1242"/>
              <a:ext cx="662" cy="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53882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lIns="0" tIns="0" rIns="0" bIns="0">
              <a:spAutoFit/>
            </a:bodyPr>
            <a:lstStyle/>
            <a:p>
              <a:endParaRPr lang="ru-RU" altLang="en-US" sz="1100" b="0">
                <a:solidFill>
                  <a:srgbClr val="FF262D"/>
                </a:solidFill>
              </a:endParaRPr>
            </a:p>
          </p:txBody>
        </p:sp>
      </p:grpSp>
      <p:grpSp>
        <p:nvGrpSpPr>
          <p:cNvPr id="755718" name="Group 6">
            <a:extLst>
              <a:ext uri="{FF2B5EF4-FFF2-40B4-BE49-F238E27FC236}">
                <a16:creationId xmlns:a16="http://schemas.microsoft.com/office/drawing/2014/main" id="{E2F28CC9-DCE1-7FE0-32FC-9338B23DA804}"/>
              </a:ext>
            </a:extLst>
          </p:cNvPr>
          <p:cNvGrpSpPr>
            <a:grpSpLocks/>
          </p:cNvGrpSpPr>
          <p:nvPr/>
        </p:nvGrpSpPr>
        <p:grpSpPr bwMode="auto">
          <a:xfrm>
            <a:off x="1627188" y="2182813"/>
            <a:ext cx="6045200" cy="3983037"/>
            <a:chOff x="610" y="1163"/>
            <a:chExt cx="4583" cy="2701"/>
          </a:xfrm>
        </p:grpSpPr>
        <p:sp>
          <p:nvSpPr>
            <p:cNvPr id="755719" name="Rectangle 7">
              <a:extLst>
                <a:ext uri="{FF2B5EF4-FFF2-40B4-BE49-F238E27FC236}">
                  <a16:creationId xmlns:a16="http://schemas.microsoft.com/office/drawing/2014/main" id="{3649F57B-9768-4512-E260-ABD726FDE4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7" y="1181"/>
              <a:ext cx="153" cy="2683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miter lim="800000"/>
              <a:headEnd/>
              <a:tailEnd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  <a:contourClr>
                <a:srgbClr val="FFCC99"/>
              </a:contour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 algn="ctr"/>
              <a:endParaRPr lang="ru-RU" altLang="en-US" sz="2400" b="0"/>
            </a:p>
          </p:txBody>
        </p:sp>
        <p:sp>
          <p:nvSpPr>
            <p:cNvPr id="755720" name="Rectangle 8">
              <a:extLst>
                <a:ext uri="{FF2B5EF4-FFF2-40B4-BE49-F238E27FC236}">
                  <a16:creationId xmlns:a16="http://schemas.microsoft.com/office/drawing/2014/main" id="{68EA24CC-D52F-9BFE-1E79-A9374D8AC2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1" y="1163"/>
              <a:ext cx="4582" cy="160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>
              <a:noFill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  <a:contourClr>
                <a:srgbClr val="FFCC99"/>
              </a:contourClr>
            </a:sp3d>
            <a:extLst>
              <a:ext uri="{91240B29-F687-4F45-9708-019B960494DF}">
                <a14:hiddenLine xmlns:a14="http://schemas.microsoft.com/office/drawing/2010/main" w="12700">
                  <a:noFill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755721" name="Rectangle 9">
              <a:extLst>
                <a:ext uri="{FF2B5EF4-FFF2-40B4-BE49-F238E27FC236}">
                  <a16:creationId xmlns:a16="http://schemas.microsoft.com/office/drawing/2014/main" id="{0F3D9D4A-7835-4372-EDA7-CCA8C7393E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0" y="3701"/>
              <a:ext cx="4423" cy="161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>
              <a:noFill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  <a:contourClr>
                <a:srgbClr val="FFCC99"/>
              </a:contourClr>
            </a:sp3d>
            <a:extLst>
              <a:ext uri="{91240B29-F687-4F45-9708-019B960494DF}">
                <a14:hiddenLine xmlns:a14="http://schemas.microsoft.com/office/drawing/2010/main" w="12700">
                  <a:noFill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755722" name="Rectangle 10">
              <a:extLst>
                <a:ext uri="{FF2B5EF4-FFF2-40B4-BE49-F238E27FC236}">
                  <a16:creationId xmlns:a16="http://schemas.microsoft.com/office/drawing/2014/main" id="{7D253BE8-969C-7A40-550B-0AFB6558E3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0" y="1167"/>
              <a:ext cx="124" cy="2689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miter lim="800000"/>
              <a:headEnd/>
              <a:tailEnd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  <a:contourClr>
                <a:srgbClr val="FFCC99"/>
              </a:contour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 algn="ctr"/>
              <a:endParaRPr lang="ru-RU" altLang="en-US" sz="2400" b="0"/>
            </a:p>
          </p:txBody>
        </p:sp>
      </p:grpSp>
      <p:pic>
        <p:nvPicPr>
          <p:cNvPr id="755789" name="Picture 77">
            <a:extLst>
              <a:ext uri="{FF2B5EF4-FFF2-40B4-BE49-F238E27FC236}">
                <a16:creationId xmlns:a16="http://schemas.microsoft.com/office/drawing/2014/main" id="{D20F5F8F-D566-A86D-FDCE-A4B5276513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6945313" y="2195513"/>
            <a:ext cx="301625" cy="425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5723" name="Picture 11">
            <a:extLst>
              <a:ext uri="{FF2B5EF4-FFF2-40B4-BE49-F238E27FC236}">
                <a16:creationId xmlns:a16="http://schemas.microsoft.com/office/drawing/2014/main" id="{DB2F2735-8EF7-5AA3-1DE6-5E5D969C69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4745038" y="2125663"/>
            <a:ext cx="301625" cy="4529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5724" name="Picture 12">
            <a:extLst>
              <a:ext uri="{FF2B5EF4-FFF2-40B4-BE49-F238E27FC236}">
                <a16:creationId xmlns:a16="http://schemas.microsoft.com/office/drawing/2014/main" id="{CFC724A9-0673-E64B-BC13-2BCBB420B3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5138738" y="2171700"/>
            <a:ext cx="301625" cy="4308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879B"/>
                </a:solidFill>
              </a14:hiddenFill>
            </a:ext>
          </a:extLst>
        </p:spPr>
      </p:pic>
      <p:grpSp>
        <p:nvGrpSpPr>
          <p:cNvPr id="755725" name="Group 13">
            <a:extLst>
              <a:ext uri="{FF2B5EF4-FFF2-40B4-BE49-F238E27FC236}">
                <a16:creationId xmlns:a16="http://schemas.microsoft.com/office/drawing/2014/main" id="{750EF4FA-FBD1-76FF-A4CE-A679E42A3481}"/>
              </a:ext>
            </a:extLst>
          </p:cNvPr>
          <p:cNvGrpSpPr>
            <a:grpSpLocks/>
          </p:cNvGrpSpPr>
          <p:nvPr/>
        </p:nvGrpSpPr>
        <p:grpSpPr bwMode="auto">
          <a:xfrm>
            <a:off x="8148638" y="4983163"/>
            <a:ext cx="168275" cy="179387"/>
            <a:chOff x="4317" y="868"/>
            <a:chExt cx="146" cy="706"/>
          </a:xfrm>
        </p:grpSpPr>
        <p:sp>
          <p:nvSpPr>
            <p:cNvPr id="755726" name="Rectangle 14">
              <a:extLst>
                <a:ext uri="{FF2B5EF4-FFF2-40B4-BE49-F238E27FC236}">
                  <a16:creationId xmlns:a16="http://schemas.microsoft.com/office/drawing/2014/main" id="{D37AFCB0-F10A-7771-D5E3-52F22FB044F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4389" y="796"/>
              <a:ext cx="1" cy="1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53882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ru-RU" altLang="en-US" sz="1100">
                <a:solidFill>
                  <a:srgbClr val="FF262D"/>
                </a:solidFill>
              </a:endParaRPr>
            </a:p>
          </p:txBody>
        </p:sp>
        <p:sp>
          <p:nvSpPr>
            <p:cNvPr id="755727" name="Rectangle 15">
              <a:extLst>
                <a:ext uri="{FF2B5EF4-FFF2-40B4-BE49-F238E27FC236}">
                  <a16:creationId xmlns:a16="http://schemas.microsoft.com/office/drawing/2014/main" id="{2FB69CE4-886D-0EB6-4C4A-C973B21BAE4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4108" y="1242"/>
              <a:ext cx="662" cy="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53882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lIns="0" tIns="0" rIns="0" bIns="0">
              <a:spAutoFit/>
            </a:bodyPr>
            <a:lstStyle/>
            <a:p>
              <a:endParaRPr lang="ru-RU" altLang="en-US" sz="1100" b="0">
                <a:solidFill>
                  <a:srgbClr val="FF262D"/>
                </a:solidFill>
              </a:endParaRPr>
            </a:p>
          </p:txBody>
        </p:sp>
      </p:grpSp>
      <p:sp>
        <p:nvSpPr>
          <p:cNvPr id="755728" name="Rectangle 16">
            <a:extLst>
              <a:ext uri="{FF2B5EF4-FFF2-40B4-BE49-F238E27FC236}">
                <a16:creationId xmlns:a16="http://schemas.microsoft.com/office/drawing/2014/main" id="{CFCA1884-086A-A56F-73F4-46EBD5FB60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endParaRPr lang="ru-RU" altLang="en-US" sz="3600" b="0">
              <a:solidFill>
                <a:srgbClr val="FF262D"/>
              </a:solidFill>
              <a:latin typeface="Times" panose="020F07020304040A0204" pitchFamily="34" charset="0"/>
            </a:endParaRPr>
          </a:p>
        </p:txBody>
      </p:sp>
      <p:sp>
        <p:nvSpPr>
          <p:cNvPr id="755729" name="Rectangle 17">
            <a:extLst>
              <a:ext uri="{FF2B5EF4-FFF2-40B4-BE49-F238E27FC236}">
                <a16:creationId xmlns:a16="http://schemas.microsoft.com/office/drawing/2014/main" id="{693A4CD5-34A4-BC8E-102B-9BCCB7C730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endParaRPr lang="ru-RU" altLang="en-US" sz="3600" b="0">
              <a:solidFill>
                <a:srgbClr val="FF262D"/>
              </a:solidFill>
              <a:latin typeface="Times" panose="020F07020304040A0204" pitchFamily="34" charset="0"/>
            </a:endParaRPr>
          </a:p>
        </p:txBody>
      </p:sp>
      <p:pic>
        <p:nvPicPr>
          <p:cNvPr id="755730" name="Picture 18">
            <a:extLst>
              <a:ext uri="{FF2B5EF4-FFF2-40B4-BE49-F238E27FC236}">
                <a16:creationId xmlns:a16="http://schemas.microsoft.com/office/drawing/2014/main" id="{E0EAC85E-B881-D9FD-FD53-9198EE36DD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1835150" y="2133600"/>
            <a:ext cx="301625" cy="4605338"/>
          </a:xfrm>
          <a:prstGeom prst="rect">
            <a:avLst/>
          </a:prstGeom>
          <a:noFill/>
          <a:effectLst>
            <a:outerShdw dist="35921" dir="2700000" algn="ctr" rotWithShape="0">
              <a:schemeClr val="accent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5732" name="Picture 20">
            <a:extLst>
              <a:ext uri="{FF2B5EF4-FFF2-40B4-BE49-F238E27FC236}">
                <a16:creationId xmlns:a16="http://schemas.microsoft.com/office/drawing/2014/main" id="{2822D2CF-8AD7-B074-10E0-271C72B1D3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6281738" y="2111375"/>
            <a:ext cx="301625" cy="4554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5733" name="Picture 21">
            <a:extLst>
              <a:ext uri="{FF2B5EF4-FFF2-40B4-BE49-F238E27FC236}">
                <a16:creationId xmlns:a16="http://schemas.microsoft.com/office/drawing/2014/main" id="{2761FEFF-401E-3179-90BA-C812F6E3EF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5497513" y="2060575"/>
            <a:ext cx="301625" cy="4567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5734" name="Picture 22">
            <a:extLst>
              <a:ext uri="{FF2B5EF4-FFF2-40B4-BE49-F238E27FC236}">
                <a16:creationId xmlns:a16="http://schemas.microsoft.com/office/drawing/2014/main" id="{92E9F6F4-4812-0151-44AB-D8AE5CCDDD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2587625" y="2162175"/>
            <a:ext cx="301625" cy="4541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5735" name="Picture 23">
            <a:extLst>
              <a:ext uri="{FF2B5EF4-FFF2-40B4-BE49-F238E27FC236}">
                <a16:creationId xmlns:a16="http://schemas.microsoft.com/office/drawing/2014/main" id="{37F4AF72-07DB-95D2-FEFD-17A86D2B5B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3289300" y="2124075"/>
            <a:ext cx="301625" cy="4383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5736" name="Picture 24">
            <a:extLst>
              <a:ext uri="{FF2B5EF4-FFF2-40B4-BE49-F238E27FC236}">
                <a16:creationId xmlns:a16="http://schemas.microsoft.com/office/drawing/2014/main" id="{C1F66F76-907E-2E02-6C4E-DDE6C4C356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5911850" y="2098675"/>
            <a:ext cx="301625" cy="4451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5737" name="Picture 25">
            <a:extLst>
              <a:ext uri="{FF2B5EF4-FFF2-40B4-BE49-F238E27FC236}">
                <a16:creationId xmlns:a16="http://schemas.microsoft.com/office/drawing/2014/main" id="{A5407B60-773E-BDFC-5CDC-B8DE934C14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4386263" y="2116138"/>
            <a:ext cx="301625" cy="4479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5738" name="Picture 26">
            <a:extLst>
              <a:ext uri="{FF2B5EF4-FFF2-40B4-BE49-F238E27FC236}">
                <a16:creationId xmlns:a16="http://schemas.microsoft.com/office/drawing/2014/main" id="{F6394867-B352-7DAC-82DA-88FB51E42F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3676650" y="2111375"/>
            <a:ext cx="301625" cy="4437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5739" name="Picture 27">
            <a:extLst>
              <a:ext uri="{FF2B5EF4-FFF2-40B4-BE49-F238E27FC236}">
                <a16:creationId xmlns:a16="http://schemas.microsoft.com/office/drawing/2014/main" id="{54C889D7-73CD-8131-B674-BD4DE87533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6632575" y="2073275"/>
            <a:ext cx="301625" cy="4516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5740" name="Picture 28">
            <a:extLst>
              <a:ext uri="{FF2B5EF4-FFF2-40B4-BE49-F238E27FC236}">
                <a16:creationId xmlns:a16="http://schemas.microsoft.com/office/drawing/2014/main" id="{7793FC9C-6CFE-B8A6-CF43-468D0D4593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4035425" y="2106613"/>
            <a:ext cx="301625" cy="4541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5741" name="Picture 29">
            <a:extLst>
              <a:ext uri="{FF2B5EF4-FFF2-40B4-BE49-F238E27FC236}">
                <a16:creationId xmlns:a16="http://schemas.microsoft.com/office/drawing/2014/main" id="{238E25EE-5CF6-357D-BAA2-D8FA0B7D91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2192338" y="2171700"/>
            <a:ext cx="301625" cy="4437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5742" name="Picture 30">
            <a:extLst>
              <a:ext uri="{FF2B5EF4-FFF2-40B4-BE49-F238E27FC236}">
                <a16:creationId xmlns:a16="http://schemas.microsoft.com/office/drawing/2014/main" id="{2B3EB4EB-CAD1-F12C-E2DC-C4DB7A14AC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2943225" y="2054225"/>
            <a:ext cx="301625" cy="4605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55743" name="Group 31">
            <a:extLst>
              <a:ext uri="{FF2B5EF4-FFF2-40B4-BE49-F238E27FC236}">
                <a16:creationId xmlns:a16="http://schemas.microsoft.com/office/drawing/2014/main" id="{24256ABC-0CB1-15FC-2017-14D2C34A1230}"/>
              </a:ext>
            </a:extLst>
          </p:cNvPr>
          <p:cNvGrpSpPr>
            <a:grpSpLocks/>
          </p:cNvGrpSpPr>
          <p:nvPr/>
        </p:nvGrpSpPr>
        <p:grpSpPr bwMode="auto">
          <a:xfrm>
            <a:off x="5580063" y="3213100"/>
            <a:ext cx="1795462" cy="1658938"/>
            <a:chOff x="3515" y="2024"/>
            <a:chExt cx="1131" cy="1045"/>
          </a:xfrm>
        </p:grpSpPr>
        <p:sp>
          <p:nvSpPr>
            <p:cNvPr id="755744" name="AutoShape 32">
              <a:extLst>
                <a:ext uri="{FF2B5EF4-FFF2-40B4-BE49-F238E27FC236}">
                  <a16:creationId xmlns:a16="http://schemas.microsoft.com/office/drawing/2014/main" id="{927C4497-5BCB-4308-7CF6-A0130DD255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15" y="2024"/>
              <a:ext cx="1131" cy="1045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rgbClr val="EE0B1B">
                    <a:gamma/>
                    <a:shade val="0"/>
                    <a:invGamma/>
                  </a:srgbClr>
                </a:gs>
                <a:gs pos="50000">
                  <a:srgbClr val="EE0B1B"/>
                </a:gs>
                <a:gs pos="100000">
                  <a:srgbClr val="EE0B1B">
                    <a:gamma/>
                    <a:shade val="0"/>
                    <a:invGamma/>
                  </a:srgbClr>
                </a:gs>
              </a:gsLst>
              <a:lin ang="5400000" scaled="1"/>
            </a:gradFill>
            <a:ln w="76200">
              <a:solidFill>
                <a:schemeClr val="accent1"/>
              </a:solidFill>
              <a:round/>
              <a:headEnd/>
              <a:tailEnd/>
            </a:ln>
            <a:effectLst>
              <a:outerShdw dist="135003" dir="13271156" algn="ctr" rotWithShape="0">
                <a:schemeClr val="bg2"/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5745" name="Text Box 33">
              <a:extLst>
                <a:ext uri="{FF2B5EF4-FFF2-40B4-BE49-F238E27FC236}">
                  <a16:creationId xmlns:a16="http://schemas.microsoft.com/office/drawing/2014/main" id="{E4F1F161-F751-503D-BBF8-30BB45E42AF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68" y="2273"/>
              <a:ext cx="1018" cy="481"/>
            </a:xfrm>
            <a:prstGeom prst="rect">
              <a:avLst/>
            </a:prstGeom>
            <a:noFill/>
            <a:ln>
              <a:noFill/>
            </a:ln>
            <a:effectLst>
              <a:outerShdw dist="63500" dir="2212194" algn="ctr" rotWithShape="0">
                <a:srgbClr val="0A0A0A"/>
              </a:outerShdw>
            </a:effectLst>
            <a:extLst>
              <a:ext uri="{909E8E84-426E-40DD-AFC4-6F175D3DCCD1}">
                <a14:hiddenFill xmlns:a14="http://schemas.microsoft.com/office/drawing/2010/main">
                  <a:gradFill rotWithShape="0">
                    <a:gsLst>
                      <a:gs pos="0">
                        <a:srgbClr val="EE0B1B">
                          <a:gamma/>
                          <a:shade val="0"/>
                          <a:invGamma/>
                        </a:srgbClr>
                      </a:gs>
                      <a:gs pos="50000">
                        <a:srgbClr val="EE0B1B"/>
                      </a:gs>
                      <a:gs pos="100000">
                        <a:srgbClr val="EE0B1B">
                          <a:gamma/>
                          <a:shade val="0"/>
                          <a:invGamma/>
                        </a:srgbClr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 altLang="en-US" sz="1600">
                  <a:solidFill>
                    <a:schemeClr val="tx1"/>
                  </a:solidFill>
                  <a:latin typeface="Arial" panose="020B0604020202020204" pitchFamily="34" charset="0"/>
                </a:rPr>
                <a:t>ПОСЛЕДНЕЕ </a:t>
              </a:r>
              <a:r>
                <a:rPr lang="ru-RU" altLang="en-US" sz="2800">
                  <a:solidFill>
                    <a:schemeClr val="tx1"/>
                  </a:solidFill>
                  <a:latin typeface="Arial" panose="020B0604020202020204" pitchFamily="34" charset="0"/>
                </a:rPr>
                <a:t>ВРЕМЯ</a:t>
              </a:r>
              <a:endParaRPr lang="en-US" altLang="en-US" sz="320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755746" name="AutoShape 34">
            <a:extLst>
              <a:ext uri="{FF2B5EF4-FFF2-40B4-BE49-F238E27FC236}">
                <a16:creationId xmlns:a16="http://schemas.microsoft.com/office/drawing/2014/main" id="{0050831F-1E3A-1F36-9FB0-5CD191D2E4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27625" y="2081213"/>
            <a:ext cx="390525" cy="4465637"/>
          </a:xfrm>
          <a:prstGeom prst="roundRect">
            <a:avLst>
              <a:gd name="adj" fmla="val 16667"/>
            </a:avLst>
          </a:prstGeom>
          <a:noFill/>
          <a:ln w="28575">
            <a:solidFill>
              <a:srgbClr val="FDDC07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755747" name="Group 35">
            <a:extLst>
              <a:ext uri="{FF2B5EF4-FFF2-40B4-BE49-F238E27FC236}">
                <a16:creationId xmlns:a16="http://schemas.microsoft.com/office/drawing/2014/main" id="{D162BD9B-A971-585B-E105-D9DFAA59AB6D}"/>
              </a:ext>
            </a:extLst>
          </p:cNvPr>
          <p:cNvGrpSpPr>
            <a:grpSpLocks/>
          </p:cNvGrpSpPr>
          <p:nvPr/>
        </p:nvGrpSpPr>
        <p:grpSpPr bwMode="auto">
          <a:xfrm>
            <a:off x="1835150" y="2708275"/>
            <a:ext cx="3440113" cy="2798763"/>
            <a:chOff x="1257" y="1708"/>
            <a:chExt cx="2114" cy="1763"/>
          </a:xfrm>
        </p:grpSpPr>
        <p:sp>
          <p:nvSpPr>
            <p:cNvPr id="755748" name="AutoShape 36">
              <a:extLst>
                <a:ext uri="{FF2B5EF4-FFF2-40B4-BE49-F238E27FC236}">
                  <a16:creationId xmlns:a16="http://schemas.microsoft.com/office/drawing/2014/main" id="{B9021FEF-E82D-4247-D853-46B7AB2492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7" y="1751"/>
              <a:ext cx="2114" cy="1720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chemeClr val="bg2"/>
                </a:gs>
                <a:gs pos="50000">
                  <a:schemeClr val="bg2">
                    <a:gamma/>
                    <a:tint val="20392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76200">
              <a:solidFill>
                <a:srgbClr val="2F8B20"/>
              </a:solidFill>
              <a:round/>
              <a:headEnd/>
              <a:tailEnd/>
            </a:ln>
            <a:effectLst>
              <a:outerShdw dist="143684" dir="13500000" algn="ctr" rotWithShape="0">
                <a:schemeClr val="accent2"/>
              </a:outerShdw>
            </a:effectLst>
          </p:spPr>
          <p:txBody>
            <a:bodyPr wrap="none" anchor="ctr"/>
            <a:lstStyle/>
            <a:p>
              <a:pPr algn="ctr"/>
              <a:endParaRPr lang="ru-RU" altLang="en-US" sz="1600" b="0">
                <a:solidFill>
                  <a:schemeClr val="bg2"/>
                </a:solidFill>
              </a:endParaRPr>
            </a:p>
          </p:txBody>
        </p:sp>
        <p:sp>
          <p:nvSpPr>
            <p:cNvPr id="755749" name="Text Box 37">
              <a:extLst>
                <a:ext uri="{FF2B5EF4-FFF2-40B4-BE49-F238E27FC236}">
                  <a16:creationId xmlns:a16="http://schemas.microsoft.com/office/drawing/2014/main" id="{4FB7D195-F73C-E171-CF81-F118D3AD2C3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94" y="1708"/>
              <a:ext cx="1688" cy="1713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lnSpc>
                  <a:spcPct val="50000"/>
                </a:lnSpc>
                <a:spcBef>
                  <a:spcPct val="50000"/>
                </a:spcBef>
              </a:pPr>
              <a:endParaRPr lang="en-US" altLang="en-US" sz="1600">
                <a:latin typeface="Arial" panose="020B0604020202020204" pitchFamily="34" charset="0"/>
              </a:endParaRP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ru-RU" altLang="en-US" sz="1600">
                  <a:solidFill>
                    <a:srgbClr val="F09F32"/>
                  </a:solidFill>
                  <a:latin typeface="Arial" panose="020B0604020202020204" pitchFamily="34" charset="0"/>
                </a:rPr>
                <a:t>СОТВОРЕНИЕ</a:t>
              </a:r>
              <a:endParaRPr lang="en-US" altLang="en-US" sz="1600">
                <a:latin typeface="Arial" panose="020B0604020202020204" pitchFamily="34" charset="0"/>
              </a:endParaRP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altLang="en-US" sz="1600">
                  <a:solidFill>
                    <a:srgbClr val="FC030C"/>
                  </a:solidFill>
                  <a:latin typeface="Arial" panose="020B0604020202020204" pitchFamily="34" charset="0"/>
                </a:rPr>
                <a:t>   </a:t>
              </a:r>
              <a:r>
                <a:rPr lang="ru-RU" altLang="en-US" sz="1600">
                  <a:solidFill>
                    <a:srgbClr val="FC030C"/>
                  </a:solidFill>
                  <a:latin typeface="Arial" panose="020B0604020202020204" pitchFamily="34" charset="0"/>
                </a:rPr>
                <a:t>АВРААМ</a:t>
              </a:r>
              <a:endParaRPr lang="en-US" altLang="en-US" sz="1600">
                <a:solidFill>
                  <a:srgbClr val="FC030C"/>
                </a:solidFill>
                <a:latin typeface="Arial" panose="020B0604020202020204" pitchFamily="34" charset="0"/>
              </a:endParaRP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altLang="en-US" sz="1600">
                  <a:solidFill>
                    <a:srgbClr val="FC030C"/>
                  </a:solidFill>
                  <a:latin typeface="Arial" panose="020B0604020202020204" pitchFamily="34" charset="0"/>
                </a:rPr>
                <a:t>     </a:t>
              </a:r>
              <a:r>
                <a:rPr lang="ru-RU" altLang="en-US" sz="1600">
                  <a:solidFill>
                    <a:srgbClr val="FC030C"/>
                  </a:solidFill>
                  <a:latin typeface="Arial" panose="020B0604020202020204" pitchFamily="34" charset="0"/>
                </a:rPr>
                <a:t>ИОСИФ</a:t>
              </a:r>
              <a:endParaRPr lang="en-US" altLang="en-US" sz="1600">
                <a:solidFill>
                  <a:srgbClr val="FC030C"/>
                </a:solidFill>
                <a:latin typeface="Arial" panose="020B0604020202020204" pitchFamily="34" charset="0"/>
              </a:endParaRP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altLang="en-US" sz="1600">
                  <a:solidFill>
                    <a:srgbClr val="FC030C"/>
                  </a:solidFill>
                  <a:latin typeface="Arial" panose="020B0604020202020204" pitchFamily="34" charset="0"/>
                </a:rPr>
                <a:t>        </a:t>
              </a:r>
              <a:r>
                <a:rPr lang="ru-RU" altLang="en-US" sz="1600">
                  <a:solidFill>
                    <a:srgbClr val="FC030C"/>
                  </a:solidFill>
                  <a:latin typeface="Arial" panose="020B0604020202020204" pitchFamily="34" charset="0"/>
                </a:rPr>
                <a:t>МОИСЕЙ</a:t>
              </a:r>
              <a:endParaRPr lang="en-US" altLang="en-US" sz="1600">
                <a:solidFill>
                  <a:srgbClr val="FC030C"/>
                </a:solidFill>
                <a:latin typeface="Arial" panose="020B0604020202020204" pitchFamily="34" charset="0"/>
              </a:endParaRP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altLang="en-US" sz="1600">
                  <a:solidFill>
                    <a:srgbClr val="FC030C"/>
                  </a:solidFill>
                  <a:latin typeface="Arial" panose="020B0604020202020204" pitchFamily="34" charset="0"/>
                </a:rPr>
                <a:t>          </a:t>
              </a:r>
              <a:r>
                <a:rPr lang="ru-RU" altLang="en-US" sz="1600">
                  <a:solidFill>
                    <a:srgbClr val="FC030C"/>
                  </a:solidFill>
                  <a:latin typeface="Arial" panose="020B0604020202020204" pitchFamily="34" charset="0"/>
                </a:rPr>
                <a:t>И.НАВИН</a:t>
              </a:r>
              <a:endParaRPr lang="en-US" altLang="en-US" sz="1600">
                <a:latin typeface="Arial" panose="020B0604020202020204" pitchFamily="34" charset="0"/>
              </a:endParaRP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altLang="en-US" sz="1600">
                  <a:solidFill>
                    <a:srgbClr val="1ADE31"/>
                  </a:solidFill>
                  <a:latin typeface="Arial" panose="020B0604020202020204" pitchFamily="34" charset="0"/>
                </a:rPr>
                <a:t>             </a:t>
              </a:r>
              <a:r>
                <a:rPr lang="ru-RU" altLang="en-US" sz="1600">
                  <a:solidFill>
                    <a:srgbClr val="1ADE31"/>
                  </a:solidFill>
                  <a:latin typeface="Arial" panose="020B0604020202020204" pitchFamily="34" charset="0"/>
                </a:rPr>
                <a:t>АНАРХИЯ</a:t>
              </a:r>
              <a:endParaRPr lang="en-US" altLang="en-US" sz="1600">
                <a:solidFill>
                  <a:srgbClr val="1ADE31"/>
                </a:solidFill>
                <a:latin typeface="Arial" panose="020B0604020202020204" pitchFamily="34" charset="0"/>
              </a:endParaRP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altLang="en-US" sz="1600">
                  <a:solidFill>
                    <a:srgbClr val="1ADE31"/>
                  </a:solidFill>
                  <a:latin typeface="Arial" panose="020B0604020202020204" pitchFamily="34" charset="0"/>
                </a:rPr>
                <a:t>                </a:t>
              </a:r>
              <a:r>
                <a:rPr lang="ru-RU" altLang="en-US" sz="1600">
                  <a:solidFill>
                    <a:srgbClr val="1ADE31"/>
                  </a:solidFill>
                  <a:latin typeface="Arial" panose="020B0604020202020204" pitchFamily="34" charset="0"/>
                </a:rPr>
                <a:t>ЦАРСТВО</a:t>
              </a:r>
              <a:endParaRPr lang="en-US" altLang="en-US" sz="1600">
                <a:solidFill>
                  <a:srgbClr val="1ADE31"/>
                </a:solidFill>
                <a:latin typeface="Arial" panose="020B0604020202020204" pitchFamily="34" charset="0"/>
              </a:endParaRP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altLang="en-US" sz="1600">
                  <a:solidFill>
                    <a:srgbClr val="1ADE31"/>
                  </a:solidFill>
                  <a:latin typeface="Arial" panose="020B0604020202020204" pitchFamily="34" charset="0"/>
                </a:rPr>
                <a:t>                    </a:t>
              </a:r>
              <a:r>
                <a:rPr lang="ru-RU" altLang="en-US" sz="1600">
                  <a:solidFill>
                    <a:srgbClr val="1ADE31"/>
                  </a:solidFill>
                  <a:latin typeface="Arial" panose="020B0604020202020204" pitchFamily="34" charset="0"/>
                </a:rPr>
                <a:t>ПЛЕНЕНИЕ</a:t>
              </a:r>
              <a:endParaRPr lang="en-US" altLang="en-US" sz="1600">
                <a:latin typeface="Arial" panose="020B0604020202020204" pitchFamily="34" charset="0"/>
              </a:endParaRP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altLang="en-US" sz="1600">
                  <a:latin typeface="Arial" panose="020B0604020202020204" pitchFamily="34" charset="0"/>
                </a:rPr>
                <a:t>                       </a:t>
              </a:r>
              <a:r>
                <a:rPr lang="ru-RU" altLang="en-US" sz="1600">
                  <a:latin typeface="Arial" panose="020B0604020202020204" pitchFamily="34" charset="0"/>
                </a:rPr>
                <a:t>МОЛЧАНИЕ</a:t>
              </a:r>
              <a:endParaRPr lang="en-US" altLang="en-US" sz="1600">
                <a:latin typeface="Arial" panose="020B0604020202020204" pitchFamily="34" charset="0"/>
              </a:endParaRP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altLang="en-US" sz="2000">
                  <a:solidFill>
                    <a:schemeClr val="tx1"/>
                  </a:solidFill>
                  <a:latin typeface="Arial" panose="020B0604020202020204" pitchFamily="34" charset="0"/>
                </a:rPr>
                <a:t>                      </a:t>
              </a:r>
              <a:r>
                <a:rPr lang="ru-RU" altLang="en-US" sz="2000">
                  <a:solidFill>
                    <a:schemeClr val="tx1"/>
                  </a:solidFill>
                  <a:latin typeface="Arial" panose="020B0604020202020204" pitchFamily="34" charset="0"/>
                </a:rPr>
                <a:t>ИИСУС</a:t>
              </a:r>
              <a:endParaRPr lang="en-US" altLang="en-US" sz="1600">
                <a:latin typeface="Arial" panose="020B0604020202020204" pitchFamily="34" charset="0"/>
              </a:endParaRPr>
            </a:p>
          </p:txBody>
        </p:sp>
      </p:grpSp>
      <p:grpSp>
        <p:nvGrpSpPr>
          <p:cNvPr id="755750" name="Group 38">
            <a:extLst>
              <a:ext uri="{FF2B5EF4-FFF2-40B4-BE49-F238E27FC236}">
                <a16:creationId xmlns:a16="http://schemas.microsoft.com/office/drawing/2014/main" id="{45DA45D8-F785-C9C1-1B58-AA0CD9EED61E}"/>
              </a:ext>
            </a:extLst>
          </p:cNvPr>
          <p:cNvGrpSpPr>
            <a:grpSpLocks/>
          </p:cNvGrpSpPr>
          <p:nvPr/>
        </p:nvGrpSpPr>
        <p:grpSpPr bwMode="auto">
          <a:xfrm>
            <a:off x="1949450" y="2236788"/>
            <a:ext cx="5273675" cy="3898900"/>
            <a:chOff x="1228" y="1409"/>
            <a:chExt cx="3322" cy="2456"/>
          </a:xfrm>
        </p:grpSpPr>
        <p:grpSp>
          <p:nvGrpSpPr>
            <p:cNvPr id="755751" name="Group 39">
              <a:extLst>
                <a:ext uri="{FF2B5EF4-FFF2-40B4-BE49-F238E27FC236}">
                  <a16:creationId xmlns:a16="http://schemas.microsoft.com/office/drawing/2014/main" id="{3A871EA2-3A7E-417C-3C8D-6E518F2311F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28" y="1409"/>
              <a:ext cx="3303" cy="119"/>
              <a:chOff x="1206" y="1392"/>
              <a:chExt cx="3303" cy="119"/>
            </a:xfrm>
          </p:grpSpPr>
          <p:sp>
            <p:nvSpPr>
              <p:cNvPr id="755752" name="AutoShape 40">
                <a:extLst>
                  <a:ext uri="{FF2B5EF4-FFF2-40B4-BE49-F238E27FC236}">
                    <a16:creationId xmlns:a16="http://schemas.microsoft.com/office/drawing/2014/main" id="{67BE9B7C-A1CC-DCF7-BDA8-71A888CE38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1206" y="140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5753" name="AutoShape 41">
                <a:extLst>
                  <a:ext uri="{FF2B5EF4-FFF2-40B4-BE49-F238E27FC236}">
                    <a16:creationId xmlns:a16="http://schemas.microsoft.com/office/drawing/2014/main" id="{49874AED-E922-C5B2-4BDA-B1558FD64A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1433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5754" name="AutoShape 42">
                <a:extLst>
                  <a:ext uri="{FF2B5EF4-FFF2-40B4-BE49-F238E27FC236}">
                    <a16:creationId xmlns:a16="http://schemas.microsoft.com/office/drawing/2014/main" id="{AF0A2171-507A-ED68-B826-66CDE79343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1666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5755" name="AutoShape 43">
                <a:extLst>
                  <a:ext uri="{FF2B5EF4-FFF2-40B4-BE49-F238E27FC236}">
                    <a16:creationId xmlns:a16="http://schemas.microsoft.com/office/drawing/2014/main" id="{ED7A1D0A-DD14-27F1-8EA0-5EB78EB345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1894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5756" name="AutoShape 44">
                <a:extLst>
                  <a:ext uri="{FF2B5EF4-FFF2-40B4-BE49-F238E27FC236}">
                    <a16:creationId xmlns:a16="http://schemas.microsoft.com/office/drawing/2014/main" id="{D1C66401-4B4B-F395-983B-AE6634B7B4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2110" y="140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5757" name="AutoShape 45">
                <a:extLst>
                  <a:ext uri="{FF2B5EF4-FFF2-40B4-BE49-F238E27FC236}">
                    <a16:creationId xmlns:a16="http://schemas.microsoft.com/office/drawing/2014/main" id="{E20A9051-257F-3393-7CB2-6A6316B62E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2350" y="139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755758" name="AutoShape 46">
                <a:extLst>
                  <a:ext uri="{FF2B5EF4-FFF2-40B4-BE49-F238E27FC236}">
                    <a16:creationId xmlns:a16="http://schemas.microsoft.com/office/drawing/2014/main" id="{F1AFCFFA-00E8-D1FC-DB3C-0BDE6F283C9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2577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755759" name="AutoShape 47">
                <a:extLst>
                  <a:ext uri="{FF2B5EF4-FFF2-40B4-BE49-F238E27FC236}">
                    <a16:creationId xmlns:a16="http://schemas.microsoft.com/office/drawing/2014/main" id="{F876E171-986F-F7A4-F8C2-81065F5F1D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2803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755760" name="AutoShape 48">
                <a:extLst>
                  <a:ext uri="{FF2B5EF4-FFF2-40B4-BE49-F238E27FC236}">
                    <a16:creationId xmlns:a16="http://schemas.microsoft.com/office/drawing/2014/main" id="{9A0AE31D-876A-0EF7-3ED7-B57E5E5DAC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3034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755761" name="AutoShape 49">
                <a:extLst>
                  <a:ext uri="{FF2B5EF4-FFF2-40B4-BE49-F238E27FC236}">
                    <a16:creationId xmlns:a16="http://schemas.microsoft.com/office/drawing/2014/main" id="{5D6F34A0-2686-F17C-1DC2-0DA49A082C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3286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755762" name="AutoShape 50">
                <a:extLst>
                  <a:ext uri="{FF2B5EF4-FFF2-40B4-BE49-F238E27FC236}">
                    <a16:creationId xmlns:a16="http://schemas.microsoft.com/office/drawing/2014/main" id="{4D2D4C45-C613-0B52-586D-C9437877AD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3504" y="139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5763" name="AutoShape 51">
                <a:extLst>
                  <a:ext uri="{FF2B5EF4-FFF2-40B4-BE49-F238E27FC236}">
                    <a16:creationId xmlns:a16="http://schemas.microsoft.com/office/drawing/2014/main" id="{0367721D-F7C8-4B98-136F-BACD4E5B58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3757" y="1400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5764" name="AutoShape 52">
                <a:extLst>
                  <a:ext uri="{FF2B5EF4-FFF2-40B4-BE49-F238E27FC236}">
                    <a16:creationId xmlns:a16="http://schemas.microsoft.com/office/drawing/2014/main" id="{158CF9BC-41D5-9A43-E57B-19F6D43329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3982" y="140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5765" name="AutoShape 53">
                <a:extLst>
                  <a:ext uri="{FF2B5EF4-FFF2-40B4-BE49-F238E27FC236}">
                    <a16:creationId xmlns:a16="http://schemas.microsoft.com/office/drawing/2014/main" id="{866DAF81-51B0-46C1-2840-4B5203B8C36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4210" y="140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5766" name="AutoShape 54">
                <a:extLst>
                  <a:ext uri="{FF2B5EF4-FFF2-40B4-BE49-F238E27FC236}">
                    <a16:creationId xmlns:a16="http://schemas.microsoft.com/office/drawing/2014/main" id="{DDA31F12-497E-18CE-B19C-4339135D25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4419" y="139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755767" name="Group 55">
              <a:extLst>
                <a:ext uri="{FF2B5EF4-FFF2-40B4-BE49-F238E27FC236}">
                  <a16:creationId xmlns:a16="http://schemas.microsoft.com/office/drawing/2014/main" id="{FF187D9F-5ECD-2910-6958-0F60B040398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43" y="3761"/>
              <a:ext cx="3307" cy="104"/>
              <a:chOff x="1231" y="3769"/>
              <a:chExt cx="3307" cy="104"/>
            </a:xfrm>
          </p:grpSpPr>
          <p:sp>
            <p:nvSpPr>
              <p:cNvPr id="755768" name="AutoShape 56">
                <a:extLst>
                  <a:ext uri="{FF2B5EF4-FFF2-40B4-BE49-F238E27FC236}">
                    <a16:creationId xmlns:a16="http://schemas.microsoft.com/office/drawing/2014/main" id="{6EA28E47-3EA2-55B0-A77E-B5D78CC421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1231" y="376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755769" name="AutoShape 57">
                <a:extLst>
                  <a:ext uri="{FF2B5EF4-FFF2-40B4-BE49-F238E27FC236}">
                    <a16:creationId xmlns:a16="http://schemas.microsoft.com/office/drawing/2014/main" id="{745084B5-9E9B-8F64-24AC-6351DA907A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1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755770" name="AutoShape 58">
                <a:extLst>
                  <a:ext uri="{FF2B5EF4-FFF2-40B4-BE49-F238E27FC236}">
                    <a16:creationId xmlns:a16="http://schemas.microsoft.com/office/drawing/2014/main" id="{A69AC330-5B9D-7793-31C9-3AB462725F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16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755771" name="AutoShape 59">
                <a:extLst>
                  <a:ext uri="{FF2B5EF4-FFF2-40B4-BE49-F238E27FC236}">
                    <a16:creationId xmlns:a16="http://schemas.microsoft.com/office/drawing/2014/main" id="{3F15A9A8-95CD-4D73-71F5-A7027E0D7F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192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755772" name="AutoShape 60">
                <a:extLst>
                  <a:ext uri="{FF2B5EF4-FFF2-40B4-BE49-F238E27FC236}">
                    <a16:creationId xmlns:a16="http://schemas.microsoft.com/office/drawing/2014/main" id="{C2F9AA20-377D-7534-F2AC-50617D96E6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2137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755773" name="AutoShape 61">
                <a:extLst>
                  <a:ext uri="{FF2B5EF4-FFF2-40B4-BE49-F238E27FC236}">
                    <a16:creationId xmlns:a16="http://schemas.microsoft.com/office/drawing/2014/main" id="{1A0EF33C-24C8-AC41-0A99-456781E6F1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2375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755774" name="AutoShape 62">
                <a:extLst>
                  <a:ext uri="{FF2B5EF4-FFF2-40B4-BE49-F238E27FC236}">
                    <a16:creationId xmlns:a16="http://schemas.microsoft.com/office/drawing/2014/main" id="{9C7B3C04-8ACB-88EC-D1C2-97F2F2633E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261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755775" name="AutoShape 63">
                <a:extLst>
                  <a:ext uri="{FF2B5EF4-FFF2-40B4-BE49-F238E27FC236}">
                    <a16:creationId xmlns:a16="http://schemas.microsoft.com/office/drawing/2014/main" id="{F2E94929-86DB-B2E2-FA2D-E062F83B03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2830" y="3775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755776" name="AutoShape 64">
                <a:extLst>
                  <a:ext uri="{FF2B5EF4-FFF2-40B4-BE49-F238E27FC236}">
                    <a16:creationId xmlns:a16="http://schemas.microsoft.com/office/drawing/2014/main" id="{FD56EB51-AE3C-E54B-5283-5927A83DB2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3299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755777" name="AutoShape 65">
                <a:extLst>
                  <a:ext uri="{FF2B5EF4-FFF2-40B4-BE49-F238E27FC236}">
                    <a16:creationId xmlns:a16="http://schemas.microsoft.com/office/drawing/2014/main" id="{7896BEEA-5B89-455E-B685-5A9E684A05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3070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755778" name="AutoShape 66">
                <a:extLst>
                  <a:ext uri="{FF2B5EF4-FFF2-40B4-BE49-F238E27FC236}">
                    <a16:creationId xmlns:a16="http://schemas.microsoft.com/office/drawing/2014/main" id="{B07EC03D-2330-763C-E0B1-6AD49F05A6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3531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755779" name="AutoShape 67">
                <a:extLst>
                  <a:ext uri="{FF2B5EF4-FFF2-40B4-BE49-F238E27FC236}">
                    <a16:creationId xmlns:a16="http://schemas.microsoft.com/office/drawing/2014/main" id="{D137D46E-2869-83AF-0AEE-4823F6CD02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37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755780" name="AutoShape 68">
                <a:extLst>
                  <a:ext uri="{FF2B5EF4-FFF2-40B4-BE49-F238E27FC236}">
                    <a16:creationId xmlns:a16="http://schemas.microsoft.com/office/drawing/2014/main" id="{55506A83-D43A-4AD6-5482-A0901F086B3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402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755781" name="AutoShape 69">
                <a:extLst>
                  <a:ext uri="{FF2B5EF4-FFF2-40B4-BE49-F238E27FC236}">
                    <a16:creationId xmlns:a16="http://schemas.microsoft.com/office/drawing/2014/main" id="{D8BFCB1E-82B2-0607-29AF-56F774DD6A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4244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755782" name="AutoShape 70">
                <a:extLst>
                  <a:ext uri="{FF2B5EF4-FFF2-40B4-BE49-F238E27FC236}">
                    <a16:creationId xmlns:a16="http://schemas.microsoft.com/office/drawing/2014/main" id="{0C56F92B-B3F9-58BE-34F5-ACC665E4653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4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</p:grpSp>
      </p:grpSp>
      <p:sp>
        <p:nvSpPr>
          <p:cNvPr id="755783" name="Text Box 71">
            <a:extLst>
              <a:ext uri="{FF2B5EF4-FFF2-40B4-BE49-F238E27FC236}">
                <a16:creationId xmlns:a16="http://schemas.microsoft.com/office/drawing/2014/main" id="{A5B9F01E-1BB3-B5D5-1CE5-EE76CB2BFF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0725" y="349250"/>
            <a:ext cx="7759700" cy="11906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en-US" sz="3600">
                <a:solidFill>
                  <a:srgbClr val="FFEA18"/>
                </a:solidFill>
              </a:rPr>
              <a:t>ПРЕДСТАВЬТЕ, ЧТО ВЫ НАЧАЛИ ТКАТЬ ПОЛОТНО</a:t>
            </a:r>
            <a:r>
              <a:rPr lang="en-US" altLang="en-US" sz="3600">
                <a:solidFill>
                  <a:srgbClr val="FFEA18"/>
                </a:solidFill>
              </a:rPr>
              <a:t>...</a:t>
            </a:r>
          </a:p>
        </p:txBody>
      </p:sp>
      <p:sp>
        <p:nvSpPr>
          <p:cNvPr id="755784" name="Rectangle 72">
            <a:extLst>
              <a:ext uri="{FF2B5EF4-FFF2-40B4-BE49-F238E27FC236}">
                <a16:creationId xmlns:a16="http://schemas.microsoft.com/office/drawing/2014/main" id="{E65EBAF3-CC84-5803-DD13-890D0F7D24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786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77</a:t>
            </a:r>
          </a:p>
        </p:txBody>
      </p:sp>
      <p:sp>
        <p:nvSpPr>
          <p:cNvPr id="755785" name="Text Box 73">
            <a:extLst>
              <a:ext uri="{FF2B5EF4-FFF2-40B4-BE49-F238E27FC236}">
                <a16:creationId xmlns:a16="http://schemas.microsoft.com/office/drawing/2014/main" id="{74C66A65-3ED5-092B-614C-9E9BF84092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6788" y="6469063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FFFF"/>
                </a:solidFill>
              </a:rPr>
              <a:t>2</a:t>
            </a:r>
          </a:p>
        </p:txBody>
      </p:sp>
      <p:sp>
        <p:nvSpPr>
          <p:cNvPr id="755786" name="Rectangle 74">
            <a:extLst>
              <a:ext uri="{FF2B5EF4-FFF2-40B4-BE49-F238E27FC236}">
                <a16:creationId xmlns:a16="http://schemas.microsoft.com/office/drawing/2014/main" id="{55952189-747E-FF1C-7460-7EA8E08B39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6500" y="6583363"/>
            <a:ext cx="7270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8.0.03f.</a:t>
            </a:r>
          </a:p>
        </p:txBody>
      </p:sp>
      <p:sp>
        <p:nvSpPr>
          <p:cNvPr id="755787" name="Text Box 75">
            <a:extLst>
              <a:ext uri="{FF2B5EF4-FFF2-40B4-BE49-F238E27FC236}">
                <a16:creationId xmlns:a16="http://schemas.microsoft.com/office/drawing/2014/main" id="{E0FD6A06-1CC0-9415-8968-4AE97F6740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925" y="6594475"/>
            <a:ext cx="947738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900">
                <a:solidFill>
                  <a:srgbClr val="FFFFFF"/>
                </a:solidFill>
                <a:latin typeface="Arial" panose="020B0604020202020204" pitchFamily="34" charset="0"/>
              </a:rPr>
              <a:t>© 2006 TBBMI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5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557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557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55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5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55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5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7557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738" name="Rectangle 2">
            <a:extLst>
              <a:ext uri="{FF2B5EF4-FFF2-40B4-BE49-F238E27FC236}">
                <a16:creationId xmlns:a16="http://schemas.microsoft.com/office/drawing/2014/main" id="{FF46CEA3-5115-10EC-0638-374FA1E1D4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rgbClr val="00DEC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756739" name="Group 3">
            <a:extLst>
              <a:ext uri="{FF2B5EF4-FFF2-40B4-BE49-F238E27FC236}">
                <a16:creationId xmlns:a16="http://schemas.microsoft.com/office/drawing/2014/main" id="{D363F916-26BA-3B55-E772-D76922361128}"/>
              </a:ext>
            </a:extLst>
          </p:cNvPr>
          <p:cNvGrpSpPr>
            <a:grpSpLocks/>
          </p:cNvGrpSpPr>
          <p:nvPr/>
        </p:nvGrpSpPr>
        <p:grpSpPr bwMode="auto">
          <a:xfrm>
            <a:off x="8148638" y="4983163"/>
            <a:ext cx="168275" cy="179387"/>
            <a:chOff x="4317" y="868"/>
            <a:chExt cx="146" cy="706"/>
          </a:xfrm>
        </p:grpSpPr>
        <p:sp>
          <p:nvSpPr>
            <p:cNvPr id="756740" name="Rectangle 4">
              <a:extLst>
                <a:ext uri="{FF2B5EF4-FFF2-40B4-BE49-F238E27FC236}">
                  <a16:creationId xmlns:a16="http://schemas.microsoft.com/office/drawing/2014/main" id="{09F5F3DF-4082-1882-E5A1-3349DE46EE8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4389" y="796"/>
              <a:ext cx="1" cy="1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53882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ru-RU" altLang="en-US" sz="1100">
                <a:solidFill>
                  <a:srgbClr val="FF262D"/>
                </a:solidFill>
              </a:endParaRPr>
            </a:p>
          </p:txBody>
        </p:sp>
        <p:sp>
          <p:nvSpPr>
            <p:cNvPr id="756741" name="Rectangle 5">
              <a:extLst>
                <a:ext uri="{FF2B5EF4-FFF2-40B4-BE49-F238E27FC236}">
                  <a16:creationId xmlns:a16="http://schemas.microsoft.com/office/drawing/2014/main" id="{BE43A35B-099C-E4AE-A1A2-C85F58882AB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4108" y="1242"/>
              <a:ext cx="662" cy="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53882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lIns="0" tIns="0" rIns="0" bIns="0">
              <a:spAutoFit/>
            </a:bodyPr>
            <a:lstStyle/>
            <a:p>
              <a:endParaRPr lang="ru-RU" altLang="en-US" sz="1100" b="0">
                <a:solidFill>
                  <a:srgbClr val="FF262D"/>
                </a:solidFill>
              </a:endParaRPr>
            </a:p>
          </p:txBody>
        </p:sp>
      </p:grpSp>
      <p:grpSp>
        <p:nvGrpSpPr>
          <p:cNvPr id="756742" name="Group 6">
            <a:extLst>
              <a:ext uri="{FF2B5EF4-FFF2-40B4-BE49-F238E27FC236}">
                <a16:creationId xmlns:a16="http://schemas.microsoft.com/office/drawing/2014/main" id="{AE056E7B-3172-2A29-4666-0610BE153FE3}"/>
              </a:ext>
            </a:extLst>
          </p:cNvPr>
          <p:cNvGrpSpPr>
            <a:grpSpLocks/>
          </p:cNvGrpSpPr>
          <p:nvPr/>
        </p:nvGrpSpPr>
        <p:grpSpPr bwMode="auto">
          <a:xfrm>
            <a:off x="1627188" y="2182813"/>
            <a:ext cx="6045200" cy="3983037"/>
            <a:chOff x="610" y="1163"/>
            <a:chExt cx="4583" cy="2701"/>
          </a:xfrm>
        </p:grpSpPr>
        <p:sp>
          <p:nvSpPr>
            <p:cNvPr id="756743" name="Rectangle 7">
              <a:extLst>
                <a:ext uri="{FF2B5EF4-FFF2-40B4-BE49-F238E27FC236}">
                  <a16:creationId xmlns:a16="http://schemas.microsoft.com/office/drawing/2014/main" id="{E2AE9002-30C5-6B72-D9C0-DBD816139A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7" y="1181"/>
              <a:ext cx="153" cy="2683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miter lim="800000"/>
              <a:headEnd/>
              <a:tailEnd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  <a:contourClr>
                <a:srgbClr val="FFCC99"/>
              </a:contour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 algn="ctr"/>
              <a:endParaRPr lang="ru-RU" altLang="en-US" sz="2400" b="0"/>
            </a:p>
          </p:txBody>
        </p:sp>
        <p:sp>
          <p:nvSpPr>
            <p:cNvPr id="756744" name="Rectangle 8">
              <a:extLst>
                <a:ext uri="{FF2B5EF4-FFF2-40B4-BE49-F238E27FC236}">
                  <a16:creationId xmlns:a16="http://schemas.microsoft.com/office/drawing/2014/main" id="{4691A8E1-0AF5-6BD6-DEB8-4E0FDC6EE2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1" y="1163"/>
              <a:ext cx="4582" cy="160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>
              <a:noFill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  <a:contourClr>
                <a:srgbClr val="FFCC99"/>
              </a:contourClr>
            </a:sp3d>
            <a:extLst>
              <a:ext uri="{91240B29-F687-4F45-9708-019B960494DF}">
                <a14:hiddenLine xmlns:a14="http://schemas.microsoft.com/office/drawing/2010/main" w="12700">
                  <a:noFill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756745" name="Rectangle 9">
              <a:extLst>
                <a:ext uri="{FF2B5EF4-FFF2-40B4-BE49-F238E27FC236}">
                  <a16:creationId xmlns:a16="http://schemas.microsoft.com/office/drawing/2014/main" id="{6879A56E-1837-5D34-3694-518AF2F5ED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0" y="3701"/>
              <a:ext cx="4423" cy="161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>
              <a:noFill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  <a:contourClr>
                <a:srgbClr val="FFCC99"/>
              </a:contourClr>
            </a:sp3d>
            <a:extLst>
              <a:ext uri="{91240B29-F687-4F45-9708-019B960494DF}">
                <a14:hiddenLine xmlns:a14="http://schemas.microsoft.com/office/drawing/2010/main" w="12700">
                  <a:noFill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756746" name="Rectangle 10">
              <a:extLst>
                <a:ext uri="{FF2B5EF4-FFF2-40B4-BE49-F238E27FC236}">
                  <a16:creationId xmlns:a16="http://schemas.microsoft.com/office/drawing/2014/main" id="{B72BD62A-70C8-FEF5-C4AF-98C583626E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0" y="1167"/>
              <a:ext cx="124" cy="2689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miter lim="800000"/>
              <a:headEnd/>
              <a:tailEnd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  <a:contourClr>
                <a:srgbClr val="FFCC99"/>
              </a:contour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 algn="ctr"/>
              <a:endParaRPr lang="ru-RU" altLang="en-US" sz="2400" b="0"/>
            </a:p>
          </p:txBody>
        </p:sp>
      </p:grpSp>
      <p:pic>
        <p:nvPicPr>
          <p:cNvPr id="756747" name="Picture 11">
            <a:extLst>
              <a:ext uri="{FF2B5EF4-FFF2-40B4-BE49-F238E27FC236}">
                <a16:creationId xmlns:a16="http://schemas.microsoft.com/office/drawing/2014/main" id="{C6126764-D90A-5F4C-2BF7-61C830A1FA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4745038" y="2125663"/>
            <a:ext cx="301625" cy="4529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6834" name="Picture 98">
            <a:extLst>
              <a:ext uri="{FF2B5EF4-FFF2-40B4-BE49-F238E27FC236}">
                <a16:creationId xmlns:a16="http://schemas.microsoft.com/office/drawing/2014/main" id="{62A86768-6708-BBC0-045A-6214FD0C16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6945313" y="2195513"/>
            <a:ext cx="301625" cy="425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6748" name="Text Box 12">
            <a:extLst>
              <a:ext uri="{FF2B5EF4-FFF2-40B4-BE49-F238E27FC236}">
                <a16:creationId xmlns:a16="http://schemas.microsoft.com/office/drawing/2014/main" id="{13670980-DD99-A006-C53F-7B9EF5EA8D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10150" y="1597025"/>
            <a:ext cx="685800" cy="823913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4800">
                <a:solidFill>
                  <a:schemeClr val="tx1"/>
                </a:solidFill>
                <a:latin typeface=""/>
              </a:rPr>
              <a:t>И</a:t>
            </a:r>
            <a:endParaRPr lang="en-US" altLang="en-US" sz="4800">
              <a:solidFill>
                <a:schemeClr val="tx1"/>
              </a:solidFill>
              <a:latin typeface=""/>
            </a:endParaRPr>
          </a:p>
        </p:txBody>
      </p:sp>
      <p:grpSp>
        <p:nvGrpSpPr>
          <p:cNvPr id="756749" name="Group 13">
            <a:extLst>
              <a:ext uri="{FF2B5EF4-FFF2-40B4-BE49-F238E27FC236}">
                <a16:creationId xmlns:a16="http://schemas.microsoft.com/office/drawing/2014/main" id="{B47A4EE0-971D-BDE7-AFBD-967A229A724A}"/>
              </a:ext>
            </a:extLst>
          </p:cNvPr>
          <p:cNvGrpSpPr>
            <a:grpSpLocks/>
          </p:cNvGrpSpPr>
          <p:nvPr/>
        </p:nvGrpSpPr>
        <p:grpSpPr bwMode="auto">
          <a:xfrm>
            <a:off x="2676525" y="1308100"/>
            <a:ext cx="1808163" cy="563563"/>
            <a:chOff x="1686" y="824"/>
            <a:chExt cx="1139" cy="355"/>
          </a:xfrm>
        </p:grpSpPr>
        <p:sp>
          <p:nvSpPr>
            <p:cNvPr id="756750" name="Rectangle 14">
              <a:extLst>
                <a:ext uri="{FF2B5EF4-FFF2-40B4-BE49-F238E27FC236}">
                  <a16:creationId xmlns:a16="http://schemas.microsoft.com/office/drawing/2014/main" id="{6C7FBE37-A62C-840A-EDFC-7FC6399D65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86" y="833"/>
              <a:ext cx="364" cy="346"/>
            </a:xfrm>
            <a:prstGeom prst="rect">
              <a:avLst/>
            </a:prstGeom>
            <a:noFill/>
            <a:ln>
              <a:noFill/>
            </a:ln>
            <a:effectLst>
              <a:outerShdw dist="7184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3600" i="1">
                  <a:solidFill>
                    <a:srgbClr val="FFEA18"/>
                  </a:solidFill>
                  <a:latin typeface=""/>
                </a:rPr>
                <a:t>4</a:t>
              </a:r>
              <a:r>
                <a:rPr lang="ru-RU" altLang="en-US" sz="3600" i="1">
                  <a:solidFill>
                    <a:srgbClr val="FFEA18"/>
                  </a:solidFill>
                  <a:latin typeface=""/>
                </a:rPr>
                <a:t>Ч</a:t>
              </a:r>
              <a:endParaRPr lang="en-US" altLang="en-US" sz="4800" b="0">
                <a:solidFill>
                  <a:srgbClr val="FFEA18"/>
                </a:solidFill>
                <a:latin typeface="Times" panose="020F07020304040A0204" pitchFamily="34" charset="0"/>
              </a:endParaRPr>
            </a:p>
          </p:txBody>
        </p:sp>
        <p:sp>
          <p:nvSpPr>
            <p:cNvPr id="756751" name="Rectangle 15">
              <a:extLst>
                <a:ext uri="{FF2B5EF4-FFF2-40B4-BE49-F238E27FC236}">
                  <a16:creationId xmlns:a16="http://schemas.microsoft.com/office/drawing/2014/main" id="{9E8191CB-760C-5DE3-538F-4AF0CB4811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81" y="824"/>
              <a:ext cx="544" cy="346"/>
            </a:xfrm>
            <a:prstGeom prst="rect">
              <a:avLst/>
            </a:prstGeom>
            <a:noFill/>
            <a:ln>
              <a:noFill/>
            </a:ln>
            <a:effectLst>
              <a:outerShdw dist="7184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altLang="en-US" sz="3600" i="1">
                  <a:solidFill>
                    <a:srgbClr val="FFEA18"/>
                  </a:solidFill>
                  <a:latin typeface=""/>
                </a:rPr>
                <a:t>  3</a:t>
              </a:r>
              <a:r>
                <a:rPr lang="ru-RU" altLang="en-US" sz="3600" i="1">
                  <a:solidFill>
                    <a:srgbClr val="FFEA18"/>
                  </a:solidFill>
                  <a:latin typeface=""/>
                </a:rPr>
                <a:t>О</a:t>
              </a:r>
              <a:endParaRPr lang="en-US" altLang="en-US" sz="4800" b="0">
                <a:solidFill>
                  <a:srgbClr val="FFEA18"/>
                </a:solidFill>
                <a:latin typeface="Times" panose="020F07020304040A0204" pitchFamily="34" charset="0"/>
              </a:endParaRPr>
            </a:p>
          </p:txBody>
        </p:sp>
      </p:grpSp>
      <p:grpSp>
        <p:nvGrpSpPr>
          <p:cNvPr id="756752" name="Group 16">
            <a:extLst>
              <a:ext uri="{FF2B5EF4-FFF2-40B4-BE49-F238E27FC236}">
                <a16:creationId xmlns:a16="http://schemas.microsoft.com/office/drawing/2014/main" id="{11A2E3ED-B256-3DE6-8444-65C34948092F}"/>
              </a:ext>
            </a:extLst>
          </p:cNvPr>
          <p:cNvGrpSpPr>
            <a:grpSpLocks/>
          </p:cNvGrpSpPr>
          <p:nvPr/>
        </p:nvGrpSpPr>
        <p:grpSpPr bwMode="auto">
          <a:xfrm>
            <a:off x="1885950" y="1865313"/>
            <a:ext cx="3168650" cy="390525"/>
            <a:chOff x="1188" y="1175"/>
            <a:chExt cx="1996" cy="246"/>
          </a:xfrm>
        </p:grpSpPr>
        <p:grpSp>
          <p:nvGrpSpPr>
            <p:cNvPr id="756753" name="Group 17">
              <a:extLst>
                <a:ext uri="{FF2B5EF4-FFF2-40B4-BE49-F238E27FC236}">
                  <a16:creationId xmlns:a16="http://schemas.microsoft.com/office/drawing/2014/main" id="{47DD86BC-D255-085C-1A76-A60CE652139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88" y="1175"/>
              <a:ext cx="1731" cy="246"/>
              <a:chOff x="1188" y="1175"/>
              <a:chExt cx="1731" cy="246"/>
            </a:xfrm>
          </p:grpSpPr>
          <p:sp>
            <p:nvSpPr>
              <p:cNvPr id="756754" name="Rectangle 18">
                <a:extLst>
                  <a:ext uri="{FF2B5EF4-FFF2-40B4-BE49-F238E27FC236}">
                    <a16:creationId xmlns:a16="http://schemas.microsoft.com/office/drawing/2014/main" id="{38ED014D-FE78-B34A-BB62-79043E51E8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88" y="1179"/>
                <a:ext cx="139" cy="230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53882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bg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ru-RU" altLang="en-US" sz="2400">
                    <a:solidFill>
                      <a:srgbClr val="F09F32"/>
                    </a:solidFill>
                    <a:latin typeface=""/>
                  </a:rPr>
                  <a:t>С</a:t>
                </a:r>
                <a:endParaRPr lang="en-US" altLang="en-US" sz="3600">
                  <a:solidFill>
                    <a:srgbClr val="FFEA18"/>
                  </a:solidFill>
                  <a:latin typeface="Times" panose="020F07020304040A0204" pitchFamily="34" charset="0"/>
                </a:endParaRPr>
              </a:p>
            </p:txBody>
          </p:sp>
          <p:sp>
            <p:nvSpPr>
              <p:cNvPr id="756755" name="Rectangle 19">
                <a:extLst>
                  <a:ext uri="{FF2B5EF4-FFF2-40B4-BE49-F238E27FC236}">
                    <a16:creationId xmlns:a16="http://schemas.microsoft.com/office/drawing/2014/main" id="{C0FB9651-2BDF-9F71-AB10-188DF151AB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15" y="1179"/>
                <a:ext cx="139" cy="230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53882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bg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ru-RU" altLang="en-US" sz="2400">
                    <a:solidFill>
                      <a:srgbClr val="FC030C"/>
                    </a:solidFill>
                    <a:latin typeface=""/>
                  </a:rPr>
                  <a:t>А</a:t>
                </a:r>
                <a:endParaRPr lang="en-US" altLang="en-US" sz="3600">
                  <a:solidFill>
                    <a:srgbClr val="FC030C"/>
                  </a:solidFill>
                  <a:latin typeface="Times" panose="020F07020304040A0204" pitchFamily="34" charset="0"/>
                </a:endParaRPr>
              </a:p>
            </p:txBody>
          </p:sp>
          <p:sp>
            <p:nvSpPr>
              <p:cNvPr id="756756" name="Rectangle 20">
                <a:extLst>
                  <a:ext uri="{FF2B5EF4-FFF2-40B4-BE49-F238E27FC236}">
                    <a16:creationId xmlns:a16="http://schemas.microsoft.com/office/drawing/2014/main" id="{DA51E0F8-329E-C731-AA39-052B94AF40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65" y="1181"/>
                <a:ext cx="138" cy="230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53882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bg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ru-RU" altLang="en-US" sz="2400">
                    <a:solidFill>
                      <a:srgbClr val="FC030C"/>
                    </a:solidFill>
                    <a:latin typeface=""/>
                  </a:rPr>
                  <a:t>И</a:t>
                </a:r>
                <a:endParaRPr lang="en-US" altLang="en-US" sz="3600">
                  <a:solidFill>
                    <a:srgbClr val="FC030C"/>
                  </a:solidFill>
                  <a:latin typeface="Times" panose="020F07020304040A0204" pitchFamily="34" charset="0"/>
                </a:endParaRPr>
              </a:p>
            </p:txBody>
          </p:sp>
          <p:sp>
            <p:nvSpPr>
              <p:cNvPr id="756757" name="Rectangle 21">
                <a:extLst>
                  <a:ext uri="{FF2B5EF4-FFF2-40B4-BE49-F238E27FC236}">
                    <a16:creationId xmlns:a16="http://schemas.microsoft.com/office/drawing/2014/main" id="{08D37E20-B9BD-3B32-F2BF-F7C462AD78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67" y="1179"/>
                <a:ext cx="160" cy="230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53882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bg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ru-RU" altLang="en-US" sz="2400">
                    <a:solidFill>
                      <a:srgbClr val="FC030C"/>
                    </a:solidFill>
                    <a:latin typeface=""/>
                  </a:rPr>
                  <a:t>М</a:t>
                </a:r>
                <a:endParaRPr lang="en-US" altLang="en-US" sz="3600">
                  <a:solidFill>
                    <a:srgbClr val="FC030C"/>
                  </a:solidFill>
                  <a:latin typeface="Times" panose="020F07020304040A0204" pitchFamily="34" charset="0"/>
                </a:endParaRPr>
              </a:p>
            </p:txBody>
          </p:sp>
          <p:sp>
            <p:nvSpPr>
              <p:cNvPr id="756758" name="Rectangle 22">
                <a:extLst>
                  <a:ext uri="{FF2B5EF4-FFF2-40B4-BE49-F238E27FC236}">
                    <a16:creationId xmlns:a16="http://schemas.microsoft.com/office/drawing/2014/main" id="{61C78224-E52C-D093-256B-A98800648C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13" y="1175"/>
                <a:ext cx="138" cy="230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53882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bg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ru-RU" altLang="en-US" sz="2400">
                    <a:solidFill>
                      <a:srgbClr val="FC030C"/>
                    </a:solidFill>
                    <a:latin typeface=""/>
                  </a:rPr>
                  <a:t>И</a:t>
                </a:r>
                <a:endParaRPr lang="en-US" altLang="en-US" sz="3600">
                  <a:solidFill>
                    <a:srgbClr val="FC030C"/>
                  </a:solidFill>
                  <a:latin typeface="Times" panose="020F07020304040A0204" pitchFamily="34" charset="0"/>
                </a:endParaRPr>
              </a:p>
            </p:txBody>
          </p:sp>
          <p:sp>
            <p:nvSpPr>
              <p:cNvPr id="756759" name="Rectangle 23">
                <a:extLst>
                  <a:ext uri="{FF2B5EF4-FFF2-40B4-BE49-F238E27FC236}">
                    <a16:creationId xmlns:a16="http://schemas.microsoft.com/office/drawing/2014/main" id="{B15E8D20-8188-9E8F-CAD4-75B4E33F14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35" y="1183"/>
                <a:ext cx="139" cy="230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53882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bg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ru-RU" altLang="en-US" sz="2400">
                    <a:solidFill>
                      <a:srgbClr val="08F220"/>
                    </a:solidFill>
                    <a:latin typeface=""/>
                  </a:rPr>
                  <a:t>А</a:t>
                </a:r>
                <a:endParaRPr lang="en-US" altLang="en-US" sz="3600">
                  <a:solidFill>
                    <a:srgbClr val="08F220"/>
                  </a:solidFill>
                  <a:latin typeface="Times" panose="020F07020304040A0204" pitchFamily="34" charset="0"/>
                </a:endParaRPr>
              </a:p>
            </p:txBody>
          </p:sp>
          <p:sp>
            <p:nvSpPr>
              <p:cNvPr id="756760" name="Rectangle 24">
                <a:extLst>
                  <a:ext uri="{FF2B5EF4-FFF2-40B4-BE49-F238E27FC236}">
                    <a16:creationId xmlns:a16="http://schemas.microsoft.com/office/drawing/2014/main" id="{90542DDC-71D3-F46B-9571-BA018F6D72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52" y="1183"/>
                <a:ext cx="139" cy="230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53882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bg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ru-RU" altLang="en-US" sz="2400">
                    <a:solidFill>
                      <a:srgbClr val="08F220"/>
                    </a:solidFill>
                    <a:latin typeface=""/>
                  </a:rPr>
                  <a:t>Ц</a:t>
                </a:r>
                <a:endParaRPr lang="en-US" altLang="en-US" sz="3600">
                  <a:solidFill>
                    <a:srgbClr val="08F220"/>
                  </a:solidFill>
                  <a:latin typeface="Times" panose="020F07020304040A0204" pitchFamily="34" charset="0"/>
                </a:endParaRPr>
              </a:p>
            </p:txBody>
          </p:sp>
          <p:sp>
            <p:nvSpPr>
              <p:cNvPr id="756761" name="Rectangle 25">
                <a:extLst>
                  <a:ext uri="{FF2B5EF4-FFF2-40B4-BE49-F238E27FC236}">
                    <a16:creationId xmlns:a16="http://schemas.microsoft.com/office/drawing/2014/main" id="{E3D526EC-9AEA-AAA2-ECDE-6D78BAEF5C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81" y="1191"/>
                <a:ext cx="138" cy="230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53882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bg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ru-RU" altLang="en-US" sz="2400">
                    <a:solidFill>
                      <a:srgbClr val="08F220"/>
                    </a:solidFill>
                    <a:latin typeface=""/>
                  </a:rPr>
                  <a:t>П</a:t>
                </a:r>
                <a:endParaRPr lang="en-US" altLang="en-US" sz="3600">
                  <a:solidFill>
                    <a:srgbClr val="08F220"/>
                  </a:solidFill>
                  <a:latin typeface="Times" panose="020F07020304040A0204" pitchFamily="34" charset="0"/>
                </a:endParaRPr>
              </a:p>
            </p:txBody>
          </p:sp>
        </p:grpSp>
        <p:sp>
          <p:nvSpPr>
            <p:cNvPr id="756762" name="Rectangle 26">
              <a:extLst>
                <a:ext uri="{FF2B5EF4-FFF2-40B4-BE49-F238E27FC236}">
                  <a16:creationId xmlns:a16="http://schemas.microsoft.com/office/drawing/2014/main" id="{05FD0F0B-B250-D34F-69BF-3F392EAFCE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24" y="1184"/>
              <a:ext cx="160" cy="230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ru-RU" altLang="en-US" sz="2400">
                  <a:solidFill>
                    <a:srgbClr val="11B0C5"/>
                  </a:solidFill>
                  <a:latin typeface=""/>
                </a:rPr>
                <a:t>М</a:t>
              </a:r>
              <a:endParaRPr lang="en-US" altLang="en-US" sz="3600">
                <a:solidFill>
                  <a:srgbClr val="11B0C5"/>
                </a:solidFill>
                <a:latin typeface="Times" panose="020F07020304040A0204" pitchFamily="34" charset="0"/>
              </a:endParaRPr>
            </a:p>
          </p:txBody>
        </p:sp>
      </p:grpSp>
      <p:sp>
        <p:nvSpPr>
          <p:cNvPr id="756768" name="Rectangle 32">
            <a:extLst>
              <a:ext uri="{FF2B5EF4-FFF2-40B4-BE49-F238E27FC236}">
                <a16:creationId xmlns:a16="http://schemas.microsoft.com/office/drawing/2014/main" id="{185A3534-8316-8BCF-F2F2-78FD67B656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12975" y="1839913"/>
            <a:ext cx="1344613" cy="431800"/>
          </a:xfrm>
          <a:prstGeom prst="rect">
            <a:avLst/>
          </a:prstGeom>
          <a:noFill/>
          <a:ln w="57150">
            <a:solidFill>
              <a:srgbClr val="FDDC07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ru-RU" altLang="en-US" sz="2400" b="0">
              <a:solidFill>
                <a:srgbClr val="FDDC07"/>
              </a:solidFill>
            </a:endParaRPr>
          </a:p>
        </p:txBody>
      </p:sp>
      <p:sp>
        <p:nvSpPr>
          <p:cNvPr id="756769" name="Rectangle 33">
            <a:extLst>
              <a:ext uri="{FF2B5EF4-FFF2-40B4-BE49-F238E27FC236}">
                <a16:creationId xmlns:a16="http://schemas.microsoft.com/office/drawing/2014/main" id="{FCC5EE59-0F52-DC47-D2AF-6907BDB6BB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43313" y="1839913"/>
            <a:ext cx="1049337" cy="431800"/>
          </a:xfrm>
          <a:prstGeom prst="rect">
            <a:avLst/>
          </a:prstGeom>
          <a:noFill/>
          <a:ln w="57150">
            <a:solidFill>
              <a:srgbClr val="FDDC07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756770" name="Picture 34">
            <a:extLst>
              <a:ext uri="{FF2B5EF4-FFF2-40B4-BE49-F238E27FC236}">
                <a16:creationId xmlns:a16="http://schemas.microsoft.com/office/drawing/2014/main" id="{6B67FE7D-2C5D-63DF-25B5-D0A4ED31F2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5138738" y="2171700"/>
            <a:ext cx="301625" cy="4308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879B"/>
                </a:solidFill>
              </a14:hiddenFill>
            </a:ext>
          </a:extLst>
        </p:spPr>
      </p:pic>
      <p:grpSp>
        <p:nvGrpSpPr>
          <p:cNvPr id="756771" name="Group 35">
            <a:extLst>
              <a:ext uri="{FF2B5EF4-FFF2-40B4-BE49-F238E27FC236}">
                <a16:creationId xmlns:a16="http://schemas.microsoft.com/office/drawing/2014/main" id="{01F20D23-B564-5957-B56F-8C40A3820846}"/>
              </a:ext>
            </a:extLst>
          </p:cNvPr>
          <p:cNvGrpSpPr>
            <a:grpSpLocks/>
          </p:cNvGrpSpPr>
          <p:nvPr/>
        </p:nvGrpSpPr>
        <p:grpSpPr bwMode="auto">
          <a:xfrm>
            <a:off x="8148638" y="4983163"/>
            <a:ext cx="168275" cy="179387"/>
            <a:chOff x="4317" y="868"/>
            <a:chExt cx="146" cy="706"/>
          </a:xfrm>
        </p:grpSpPr>
        <p:sp>
          <p:nvSpPr>
            <p:cNvPr id="756772" name="Rectangle 36">
              <a:extLst>
                <a:ext uri="{FF2B5EF4-FFF2-40B4-BE49-F238E27FC236}">
                  <a16:creationId xmlns:a16="http://schemas.microsoft.com/office/drawing/2014/main" id="{60D0C71C-141D-9EF3-6345-864B552FDAD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4389" y="796"/>
              <a:ext cx="1" cy="1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53882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ru-RU" altLang="en-US" sz="1100">
                <a:solidFill>
                  <a:srgbClr val="FF262D"/>
                </a:solidFill>
              </a:endParaRPr>
            </a:p>
          </p:txBody>
        </p:sp>
        <p:sp>
          <p:nvSpPr>
            <p:cNvPr id="756773" name="Rectangle 37">
              <a:extLst>
                <a:ext uri="{FF2B5EF4-FFF2-40B4-BE49-F238E27FC236}">
                  <a16:creationId xmlns:a16="http://schemas.microsoft.com/office/drawing/2014/main" id="{C232FE38-66BC-DC96-E229-09895FC12E1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4108" y="1242"/>
              <a:ext cx="662" cy="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53882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lIns="0" tIns="0" rIns="0" bIns="0">
              <a:spAutoFit/>
            </a:bodyPr>
            <a:lstStyle/>
            <a:p>
              <a:endParaRPr lang="ru-RU" altLang="en-US" sz="1100" b="0">
                <a:solidFill>
                  <a:srgbClr val="FF262D"/>
                </a:solidFill>
              </a:endParaRPr>
            </a:p>
          </p:txBody>
        </p:sp>
      </p:grpSp>
      <p:sp>
        <p:nvSpPr>
          <p:cNvPr id="756774" name="Rectangle 38">
            <a:extLst>
              <a:ext uri="{FF2B5EF4-FFF2-40B4-BE49-F238E27FC236}">
                <a16:creationId xmlns:a16="http://schemas.microsoft.com/office/drawing/2014/main" id="{00D0F53A-4FC5-4671-9C7C-B58F794102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endParaRPr lang="ru-RU" altLang="en-US" sz="3600" b="0">
              <a:solidFill>
                <a:srgbClr val="FF262D"/>
              </a:solidFill>
              <a:latin typeface="Times" panose="020F07020304040A0204" pitchFamily="34" charset="0"/>
            </a:endParaRPr>
          </a:p>
        </p:txBody>
      </p:sp>
      <p:sp>
        <p:nvSpPr>
          <p:cNvPr id="756775" name="Rectangle 39">
            <a:extLst>
              <a:ext uri="{FF2B5EF4-FFF2-40B4-BE49-F238E27FC236}">
                <a16:creationId xmlns:a16="http://schemas.microsoft.com/office/drawing/2014/main" id="{52E45D4F-FE59-2099-3CBC-8967F22637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endParaRPr lang="ru-RU" altLang="en-US" sz="3600" b="0">
              <a:solidFill>
                <a:srgbClr val="FF262D"/>
              </a:solidFill>
              <a:latin typeface="Times" panose="020F07020304040A0204" pitchFamily="34" charset="0"/>
            </a:endParaRPr>
          </a:p>
        </p:txBody>
      </p:sp>
      <p:pic>
        <p:nvPicPr>
          <p:cNvPr id="756776" name="Picture 40">
            <a:extLst>
              <a:ext uri="{FF2B5EF4-FFF2-40B4-BE49-F238E27FC236}">
                <a16:creationId xmlns:a16="http://schemas.microsoft.com/office/drawing/2014/main" id="{3AFF8A8B-46EE-81A7-7C65-8F021A7B9D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1835150" y="2060575"/>
            <a:ext cx="301625" cy="4605338"/>
          </a:xfrm>
          <a:prstGeom prst="rect">
            <a:avLst/>
          </a:prstGeom>
          <a:noFill/>
          <a:effectLst>
            <a:outerShdw dist="35921" dir="2700000" algn="ctr" rotWithShape="0">
              <a:schemeClr val="accent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6778" name="Picture 42">
            <a:extLst>
              <a:ext uri="{FF2B5EF4-FFF2-40B4-BE49-F238E27FC236}">
                <a16:creationId xmlns:a16="http://schemas.microsoft.com/office/drawing/2014/main" id="{B3771F41-07AD-3CA1-E059-D15E789EBF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6281738" y="2111375"/>
            <a:ext cx="301625" cy="4554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6779" name="Picture 43">
            <a:extLst>
              <a:ext uri="{FF2B5EF4-FFF2-40B4-BE49-F238E27FC236}">
                <a16:creationId xmlns:a16="http://schemas.microsoft.com/office/drawing/2014/main" id="{FA09C9DE-9644-EBE4-4BF2-EE0CD75D9C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5497513" y="2060575"/>
            <a:ext cx="301625" cy="4567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6780" name="Picture 44">
            <a:extLst>
              <a:ext uri="{FF2B5EF4-FFF2-40B4-BE49-F238E27FC236}">
                <a16:creationId xmlns:a16="http://schemas.microsoft.com/office/drawing/2014/main" id="{981D005D-C279-50D9-C161-7D2F775FD2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2587625" y="2162175"/>
            <a:ext cx="301625" cy="4541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6781" name="Picture 45">
            <a:extLst>
              <a:ext uri="{FF2B5EF4-FFF2-40B4-BE49-F238E27FC236}">
                <a16:creationId xmlns:a16="http://schemas.microsoft.com/office/drawing/2014/main" id="{1180BAF1-5292-8251-1879-F42636E591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3289300" y="2124075"/>
            <a:ext cx="301625" cy="4383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6782" name="Picture 46">
            <a:extLst>
              <a:ext uri="{FF2B5EF4-FFF2-40B4-BE49-F238E27FC236}">
                <a16:creationId xmlns:a16="http://schemas.microsoft.com/office/drawing/2014/main" id="{3AD2D9E2-41ED-1D1A-67DD-CAFD9BB1FE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5911850" y="2098675"/>
            <a:ext cx="301625" cy="4451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6783" name="Picture 47">
            <a:extLst>
              <a:ext uri="{FF2B5EF4-FFF2-40B4-BE49-F238E27FC236}">
                <a16:creationId xmlns:a16="http://schemas.microsoft.com/office/drawing/2014/main" id="{78346935-1689-73FC-8683-6C3E61E883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4386263" y="2116138"/>
            <a:ext cx="301625" cy="4479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6784" name="Picture 48">
            <a:extLst>
              <a:ext uri="{FF2B5EF4-FFF2-40B4-BE49-F238E27FC236}">
                <a16:creationId xmlns:a16="http://schemas.microsoft.com/office/drawing/2014/main" id="{26222CB6-F1CC-1B77-7C79-DB8F1AA907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3676650" y="2111375"/>
            <a:ext cx="301625" cy="4437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6785" name="Picture 49">
            <a:extLst>
              <a:ext uri="{FF2B5EF4-FFF2-40B4-BE49-F238E27FC236}">
                <a16:creationId xmlns:a16="http://schemas.microsoft.com/office/drawing/2014/main" id="{198AEAE5-A0D5-CAAD-B43E-D28710C849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6632575" y="2073275"/>
            <a:ext cx="301625" cy="4516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6786" name="Picture 50">
            <a:extLst>
              <a:ext uri="{FF2B5EF4-FFF2-40B4-BE49-F238E27FC236}">
                <a16:creationId xmlns:a16="http://schemas.microsoft.com/office/drawing/2014/main" id="{CE4A0BD3-C628-9887-5AFE-C706677F1F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4035425" y="2106613"/>
            <a:ext cx="301625" cy="4541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6787" name="Picture 51">
            <a:extLst>
              <a:ext uri="{FF2B5EF4-FFF2-40B4-BE49-F238E27FC236}">
                <a16:creationId xmlns:a16="http://schemas.microsoft.com/office/drawing/2014/main" id="{E5268EA9-E522-A878-8BB0-299E830DF6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2192338" y="2171700"/>
            <a:ext cx="301625" cy="4437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6788" name="Picture 52">
            <a:extLst>
              <a:ext uri="{FF2B5EF4-FFF2-40B4-BE49-F238E27FC236}">
                <a16:creationId xmlns:a16="http://schemas.microsoft.com/office/drawing/2014/main" id="{DD8B3223-947D-F7AB-FF35-A5B4BB8D55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2943225" y="2054225"/>
            <a:ext cx="301625" cy="4605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6789" name="Text Box 53">
            <a:extLst>
              <a:ext uri="{FF2B5EF4-FFF2-40B4-BE49-F238E27FC236}">
                <a16:creationId xmlns:a16="http://schemas.microsoft.com/office/drawing/2014/main" id="{1072E380-5C5E-5381-0148-25CF57D674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650" y="106363"/>
            <a:ext cx="3097213" cy="118745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2400">
                <a:solidFill>
                  <a:schemeClr val="tx1"/>
                </a:solidFill>
                <a:latin typeface="Arial" panose="020B0604020202020204" pitchFamily="34" charset="0"/>
              </a:rPr>
              <a:t>ТКАНЬ ХРОНОЛОГИИ БИБЛИИ</a:t>
            </a:r>
            <a:endParaRPr lang="en-US" altLang="en-US" sz="20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grpSp>
        <p:nvGrpSpPr>
          <p:cNvPr id="756790" name="Group 54">
            <a:extLst>
              <a:ext uri="{FF2B5EF4-FFF2-40B4-BE49-F238E27FC236}">
                <a16:creationId xmlns:a16="http://schemas.microsoft.com/office/drawing/2014/main" id="{74E24EB5-0EF9-2173-AD73-43A9108E6A7F}"/>
              </a:ext>
            </a:extLst>
          </p:cNvPr>
          <p:cNvGrpSpPr>
            <a:grpSpLocks/>
          </p:cNvGrpSpPr>
          <p:nvPr/>
        </p:nvGrpSpPr>
        <p:grpSpPr bwMode="auto">
          <a:xfrm>
            <a:off x="1835150" y="2708275"/>
            <a:ext cx="3429000" cy="2798763"/>
            <a:chOff x="1257" y="1708"/>
            <a:chExt cx="2114" cy="1763"/>
          </a:xfrm>
        </p:grpSpPr>
        <p:sp>
          <p:nvSpPr>
            <p:cNvPr id="756791" name="AutoShape 55">
              <a:extLst>
                <a:ext uri="{FF2B5EF4-FFF2-40B4-BE49-F238E27FC236}">
                  <a16:creationId xmlns:a16="http://schemas.microsoft.com/office/drawing/2014/main" id="{A4363415-79AE-AD7F-42B9-07CBE218EA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7" y="1751"/>
              <a:ext cx="2114" cy="1720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chemeClr val="bg2"/>
                </a:gs>
                <a:gs pos="50000">
                  <a:schemeClr val="bg2">
                    <a:gamma/>
                    <a:tint val="20392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76200">
              <a:solidFill>
                <a:srgbClr val="2F8B20"/>
              </a:solidFill>
              <a:round/>
              <a:headEnd/>
              <a:tailEnd/>
            </a:ln>
            <a:effectLst>
              <a:outerShdw dist="143684" dir="13500000" algn="ctr" rotWithShape="0">
                <a:schemeClr val="accent2"/>
              </a:outerShdw>
            </a:effectLst>
          </p:spPr>
          <p:txBody>
            <a:bodyPr wrap="none" anchor="ctr"/>
            <a:lstStyle/>
            <a:p>
              <a:pPr algn="ctr"/>
              <a:endParaRPr lang="ru-RU" altLang="en-US" sz="1600" b="0">
                <a:solidFill>
                  <a:schemeClr val="bg2"/>
                </a:solidFill>
              </a:endParaRPr>
            </a:p>
          </p:txBody>
        </p:sp>
        <p:sp>
          <p:nvSpPr>
            <p:cNvPr id="756792" name="Text Box 56">
              <a:extLst>
                <a:ext uri="{FF2B5EF4-FFF2-40B4-BE49-F238E27FC236}">
                  <a16:creationId xmlns:a16="http://schemas.microsoft.com/office/drawing/2014/main" id="{50DD3D58-C498-B1C7-BC0F-33017DEDFB9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94" y="1708"/>
              <a:ext cx="1688" cy="1713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lnSpc>
                  <a:spcPct val="50000"/>
                </a:lnSpc>
                <a:spcBef>
                  <a:spcPct val="50000"/>
                </a:spcBef>
              </a:pPr>
              <a:endParaRPr lang="en-US" altLang="en-US" sz="1600">
                <a:latin typeface="Arial" panose="020B0604020202020204" pitchFamily="34" charset="0"/>
              </a:endParaRP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ru-RU" altLang="en-US" sz="1600">
                  <a:solidFill>
                    <a:srgbClr val="F09F32"/>
                  </a:solidFill>
                  <a:latin typeface="Arial" panose="020B0604020202020204" pitchFamily="34" charset="0"/>
                </a:rPr>
                <a:t>СОТВОРЕНИЕ</a:t>
              </a:r>
              <a:endParaRPr lang="en-US" altLang="en-US" sz="1600">
                <a:latin typeface="Arial" panose="020B0604020202020204" pitchFamily="34" charset="0"/>
              </a:endParaRP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altLang="en-US" sz="1600">
                  <a:solidFill>
                    <a:srgbClr val="FC030C"/>
                  </a:solidFill>
                  <a:latin typeface="Arial" panose="020B0604020202020204" pitchFamily="34" charset="0"/>
                </a:rPr>
                <a:t>   </a:t>
              </a:r>
              <a:r>
                <a:rPr lang="ru-RU" altLang="en-US" sz="1600">
                  <a:solidFill>
                    <a:srgbClr val="FC030C"/>
                  </a:solidFill>
                  <a:latin typeface="Arial" panose="020B0604020202020204" pitchFamily="34" charset="0"/>
                </a:rPr>
                <a:t>АВРААМ</a:t>
              </a:r>
              <a:endParaRPr lang="en-US" altLang="en-US" sz="1600">
                <a:solidFill>
                  <a:srgbClr val="FC030C"/>
                </a:solidFill>
                <a:latin typeface="Arial" panose="020B0604020202020204" pitchFamily="34" charset="0"/>
              </a:endParaRP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altLang="en-US" sz="1600">
                  <a:solidFill>
                    <a:srgbClr val="FC030C"/>
                  </a:solidFill>
                  <a:latin typeface="Arial" panose="020B0604020202020204" pitchFamily="34" charset="0"/>
                </a:rPr>
                <a:t>     </a:t>
              </a:r>
              <a:r>
                <a:rPr lang="ru-RU" altLang="en-US" sz="1600">
                  <a:solidFill>
                    <a:srgbClr val="FC030C"/>
                  </a:solidFill>
                  <a:latin typeface="Arial" panose="020B0604020202020204" pitchFamily="34" charset="0"/>
                </a:rPr>
                <a:t>ИОСИФ</a:t>
              </a:r>
              <a:endParaRPr lang="en-US" altLang="en-US" sz="1600">
                <a:solidFill>
                  <a:srgbClr val="FC030C"/>
                </a:solidFill>
                <a:latin typeface="Arial" panose="020B0604020202020204" pitchFamily="34" charset="0"/>
              </a:endParaRP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altLang="en-US" sz="1600">
                  <a:solidFill>
                    <a:srgbClr val="FC030C"/>
                  </a:solidFill>
                  <a:latin typeface="Arial" panose="020B0604020202020204" pitchFamily="34" charset="0"/>
                </a:rPr>
                <a:t>        </a:t>
              </a:r>
              <a:r>
                <a:rPr lang="ru-RU" altLang="en-US" sz="1600">
                  <a:solidFill>
                    <a:srgbClr val="FC030C"/>
                  </a:solidFill>
                  <a:latin typeface="Arial" panose="020B0604020202020204" pitchFamily="34" charset="0"/>
                </a:rPr>
                <a:t>МОИСЕЙ</a:t>
              </a:r>
              <a:endParaRPr lang="en-US" altLang="en-US" sz="1600">
                <a:solidFill>
                  <a:srgbClr val="FC030C"/>
                </a:solidFill>
                <a:latin typeface="Arial" panose="020B0604020202020204" pitchFamily="34" charset="0"/>
              </a:endParaRP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altLang="en-US" sz="1600">
                  <a:solidFill>
                    <a:srgbClr val="FC030C"/>
                  </a:solidFill>
                  <a:latin typeface="Arial" panose="020B0604020202020204" pitchFamily="34" charset="0"/>
                </a:rPr>
                <a:t>          </a:t>
              </a:r>
              <a:r>
                <a:rPr lang="ru-RU" altLang="en-US" sz="1600">
                  <a:solidFill>
                    <a:srgbClr val="FC030C"/>
                  </a:solidFill>
                  <a:latin typeface="Arial" panose="020B0604020202020204" pitchFamily="34" charset="0"/>
                </a:rPr>
                <a:t>И.НАВИН</a:t>
              </a:r>
              <a:endParaRPr lang="en-US" altLang="en-US" sz="1600">
                <a:latin typeface="Arial" panose="020B0604020202020204" pitchFamily="34" charset="0"/>
              </a:endParaRP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altLang="en-US" sz="1600">
                  <a:solidFill>
                    <a:srgbClr val="1ADE31"/>
                  </a:solidFill>
                  <a:latin typeface="Arial" panose="020B0604020202020204" pitchFamily="34" charset="0"/>
                </a:rPr>
                <a:t>             </a:t>
              </a:r>
              <a:r>
                <a:rPr lang="ru-RU" altLang="en-US" sz="1600">
                  <a:solidFill>
                    <a:srgbClr val="1ADE31"/>
                  </a:solidFill>
                  <a:latin typeface="Arial" panose="020B0604020202020204" pitchFamily="34" charset="0"/>
                </a:rPr>
                <a:t>АНАРХИЯ</a:t>
              </a:r>
              <a:endParaRPr lang="en-US" altLang="en-US" sz="1600">
                <a:solidFill>
                  <a:srgbClr val="1ADE31"/>
                </a:solidFill>
                <a:latin typeface="Arial" panose="020B0604020202020204" pitchFamily="34" charset="0"/>
              </a:endParaRP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altLang="en-US" sz="1600">
                  <a:solidFill>
                    <a:srgbClr val="1ADE31"/>
                  </a:solidFill>
                  <a:latin typeface="Arial" panose="020B0604020202020204" pitchFamily="34" charset="0"/>
                </a:rPr>
                <a:t>                </a:t>
              </a:r>
              <a:r>
                <a:rPr lang="ru-RU" altLang="en-US" sz="1600">
                  <a:solidFill>
                    <a:srgbClr val="1ADE31"/>
                  </a:solidFill>
                  <a:latin typeface="Arial" panose="020B0604020202020204" pitchFamily="34" charset="0"/>
                </a:rPr>
                <a:t>ЦАРСТВО</a:t>
              </a:r>
              <a:endParaRPr lang="en-US" altLang="en-US" sz="1600">
                <a:solidFill>
                  <a:srgbClr val="1ADE31"/>
                </a:solidFill>
                <a:latin typeface="Arial" panose="020B0604020202020204" pitchFamily="34" charset="0"/>
              </a:endParaRP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altLang="en-US" sz="1600">
                  <a:solidFill>
                    <a:srgbClr val="1ADE31"/>
                  </a:solidFill>
                  <a:latin typeface="Arial" panose="020B0604020202020204" pitchFamily="34" charset="0"/>
                </a:rPr>
                <a:t>                    </a:t>
              </a:r>
              <a:r>
                <a:rPr lang="ru-RU" altLang="en-US" sz="1600">
                  <a:solidFill>
                    <a:srgbClr val="1ADE31"/>
                  </a:solidFill>
                  <a:latin typeface="Arial" panose="020B0604020202020204" pitchFamily="34" charset="0"/>
                </a:rPr>
                <a:t>ПЛЕНЕНИЕ</a:t>
              </a:r>
              <a:endParaRPr lang="en-US" altLang="en-US" sz="1600">
                <a:latin typeface="Arial" panose="020B0604020202020204" pitchFamily="34" charset="0"/>
              </a:endParaRP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altLang="en-US" sz="1600">
                  <a:latin typeface="Arial" panose="020B0604020202020204" pitchFamily="34" charset="0"/>
                </a:rPr>
                <a:t>                       </a:t>
              </a:r>
              <a:r>
                <a:rPr lang="ru-RU" altLang="en-US" sz="1600">
                  <a:latin typeface="Arial" panose="020B0604020202020204" pitchFamily="34" charset="0"/>
                </a:rPr>
                <a:t>МОЛЧАНИЕ</a:t>
              </a:r>
              <a:endParaRPr lang="en-US" altLang="en-US" sz="1600">
                <a:latin typeface="Arial" panose="020B0604020202020204" pitchFamily="34" charset="0"/>
              </a:endParaRP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altLang="en-US" sz="2000">
                  <a:solidFill>
                    <a:schemeClr val="tx1"/>
                  </a:solidFill>
                  <a:latin typeface="Arial" panose="020B0604020202020204" pitchFamily="34" charset="0"/>
                </a:rPr>
                <a:t>                      </a:t>
              </a:r>
              <a:r>
                <a:rPr lang="ru-RU" altLang="en-US" sz="2000">
                  <a:solidFill>
                    <a:schemeClr val="tx1"/>
                  </a:solidFill>
                  <a:latin typeface="Arial" panose="020B0604020202020204" pitchFamily="34" charset="0"/>
                </a:rPr>
                <a:t>ИИСУС</a:t>
              </a:r>
              <a:endParaRPr lang="en-US" altLang="en-US" sz="1600">
                <a:latin typeface="Arial" panose="020B0604020202020204" pitchFamily="34" charset="0"/>
              </a:endParaRPr>
            </a:p>
          </p:txBody>
        </p:sp>
      </p:grpSp>
      <p:grpSp>
        <p:nvGrpSpPr>
          <p:cNvPr id="756793" name="Group 57">
            <a:extLst>
              <a:ext uri="{FF2B5EF4-FFF2-40B4-BE49-F238E27FC236}">
                <a16:creationId xmlns:a16="http://schemas.microsoft.com/office/drawing/2014/main" id="{42D1E91E-FAF0-16A5-FD43-0AE9035A9BF0}"/>
              </a:ext>
            </a:extLst>
          </p:cNvPr>
          <p:cNvGrpSpPr>
            <a:grpSpLocks/>
          </p:cNvGrpSpPr>
          <p:nvPr/>
        </p:nvGrpSpPr>
        <p:grpSpPr bwMode="auto">
          <a:xfrm>
            <a:off x="1949450" y="2236788"/>
            <a:ext cx="5273675" cy="3898900"/>
            <a:chOff x="1228" y="1409"/>
            <a:chExt cx="3322" cy="2456"/>
          </a:xfrm>
        </p:grpSpPr>
        <p:grpSp>
          <p:nvGrpSpPr>
            <p:cNvPr id="756794" name="Group 58">
              <a:extLst>
                <a:ext uri="{FF2B5EF4-FFF2-40B4-BE49-F238E27FC236}">
                  <a16:creationId xmlns:a16="http://schemas.microsoft.com/office/drawing/2014/main" id="{B5B572A5-7B26-74D6-AD49-E89EA23E65E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28" y="1409"/>
              <a:ext cx="3303" cy="119"/>
              <a:chOff x="1206" y="1392"/>
              <a:chExt cx="3303" cy="119"/>
            </a:xfrm>
          </p:grpSpPr>
          <p:sp>
            <p:nvSpPr>
              <p:cNvPr id="756795" name="AutoShape 59">
                <a:extLst>
                  <a:ext uri="{FF2B5EF4-FFF2-40B4-BE49-F238E27FC236}">
                    <a16:creationId xmlns:a16="http://schemas.microsoft.com/office/drawing/2014/main" id="{7A6F051B-C769-AE1C-76DE-37C520C4679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1206" y="140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6796" name="AutoShape 60">
                <a:extLst>
                  <a:ext uri="{FF2B5EF4-FFF2-40B4-BE49-F238E27FC236}">
                    <a16:creationId xmlns:a16="http://schemas.microsoft.com/office/drawing/2014/main" id="{0590EADD-AAE8-D910-CFC5-B840468415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1433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6797" name="AutoShape 61">
                <a:extLst>
                  <a:ext uri="{FF2B5EF4-FFF2-40B4-BE49-F238E27FC236}">
                    <a16:creationId xmlns:a16="http://schemas.microsoft.com/office/drawing/2014/main" id="{189AB4BE-4F39-A2DD-7B08-CB9756FB52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1666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6798" name="AutoShape 62">
                <a:extLst>
                  <a:ext uri="{FF2B5EF4-FFF2-40B4-BE49-F238E27FC236}">
                    <a16:creationId xmlns:a16="http://schemas.microsoft.com/office/drawing/2014/main" id="{EAE79904-CA1E-0C01-3446-BC9717DDCD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1894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6799" name="AutoShape 63">
                <a:extLst>
                  <a:ext uri="{FF2B5EF4-FFF2-40B4-BE49-F238E27FC236}">
                    <a16:creationId xmlns:a16="http://schemas.microsoft.com/office/drawing/2014/main" id="{8E99790E-5950-47A9-DB6A-3CC0815501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2110" y="140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6800" name="AutoShape 64">
                <a:extLst>
                  <a:ext uri="{FF2B5EF4-FFF2-40B4-BE49-F238E27FC236}">
                    <a16:creationId xmlns:a16="http://schemas.microsoft.com/office/drawing/2014/main" id="{A0A663E1-15A7-29B6-0233-C87B4B4D2E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2350" y="139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756801" name="AutoShape 65">
                <a:extLst>
                  <a:ext uri="{FF2B5EF4-FFF2-40B4-BE49-F238E27FC236}">
                    <a16:creationId xmlns:a16="http://schemas.microsoft.com/office/drawing/2014/main" id="{45A7CA4D-4979-CD2C-62E5-56A6F38A4E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2577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756802" name="AutoShape 66">
                <a:extLst>
                  <a:ext uri="{FF2B5EF4-FFF2-40B4-BE49-F238E27FC236}">
                    <a16:creationId xmlns:a16="http://schemas.microsoft.com/office/drawing/2014/main" id="{BA61AAB4-5C8E-FA8C-B3E7-990ED1885E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2803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756803" name="AutoShape 67">
                <a:extLst>
                  <a:ext uri="{FF2B5EF4-FFF2-40B4-BE49-F238E27FC236}">
                    <a16:creationId xmlns:a16="http://schemas.microsoft.com/office/drawing/2014/main" id="{3EC086C0-8860-BECC-428C-25EA06A2AB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3034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756804" name="AutoShape 68">
                <a:extLst>
                  <a:ext uri="{FF2B5EF4-FFF2-40B4-BE49-F238E27FC236}">
                    <a16:creationId xmlns:a16="http://schemas.microsoft.com/office/drawing/2014/main" id="{2277A5F9-1A67-880D-4998-DEAFA19EAF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3286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756805" name="AutoShape 69">
                <a:extLst>
                  <a:ext uri="{FF2B5EF4-FFF2-40B4-BE49-F238E27FC236}">
                    <a16:creationId xmlns:a16="http://schemas.microsoft.com/office/drawing/2014/main" id="{97E1CD60-DA02-CF37-AF9A-8D0DD3208F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3504" y="139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6806" name="AutoShape 70">
                <a:extLst>
                  <a:ext uri="{FF2B5EF4-FFF2-40B4-BE49-F238E27FC236}">
                    <a16:creationId xmlns:a16="http://schemas.microsoft.com/office/drawing/2014/main" id="{15C1A908-7560-E3F3-521A-3A592E58C9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3757" y="1400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6807" name="AutoShape 71">
                <a:extLst>
                  <a:ext uri="{FF2B5EF4-FFF2-40B4-BE49-F238E27FC236}">
                    <a16:creationId xmlns:a16="http://schemas.microsoft.com/office/drawing/2014/main" id="{635BB973-00C6-53A1-1A6A-43CE490248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3982" y="140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6808" name="AutoShape 72">
                <a:extLst>
                  <a:ext uri="{FF2B5EF4-FFF2-40B4-BE49-F238E27FC236}">
                    <a16:creationId xmlns:a16="http://schemas.microsoft.com/office/drawing/2014/main" id="{896F2B13-FDED-07B8-97E3-D4EC16EC25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4210" y="140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6809" name="AutoShape 73">
                <a:extLst>
                  <a:ext uri="{FF2B5EF4-FFF2-40B4-BE49-F238E27FC236}">
                    <a16:creationId xmlns:a16="http://schemas.microsoft.com/office/drawing/2014/main" id="{B7BA0F03-BE8E-F831-036C-3E9CA16718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4419" y="139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756810" name="Group 74">
              <a:extLst>
                <a:ext uri="{FF2B5EF4-FFF2-40B4-BE49-F238E27FC236}">
                  <a16:creationId xmlns:a16="http://schemas.microsoft.com/office/drawing/2014/main" id="{AF5DDE33-4C58-360E-CF53-B9043F8E740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43" y="3761"/>
              <a:ext cx="3307" cy="104"/>
              <a:chOff x="1231" y="3769"/>
              <a:chExt cx="3307" cy="104"/>
            </a:xfrm>
          </p:grpSpPr>
          <p:sp>
            <p:nvSpPr>
              <p:cNvPr id="756811" name="AutoShape 75">
                <a:extLst>
                  <a:ext uri="{FF2B5EF4-FFF2-40B4-BE49-F238E27FC236}">
                    <a16:creationId xmlns:a16="http://schemas.microsoft.com/office/drawing/2014/main" id="{AD349F4C-7F21-81C4-4EFA-05EC5916FA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1231" y="376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756812" name="AutoShape 76">
                <a:extLst>
                  <a:ext uri="{FF2B5EF4-FFF2-40B4-BE49-F238E27FC236}">
                    <a16:creationId xmlns:a16="http://schemas.microsoft.com/office/drawing/2014/main" id="{0506D878-E482-8EB2-87C1-07781E8D87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1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756813" name="AutoShape 77">
                <a:extLst>
                  <a:ext uri="{FF2B5EF4-FFF2-40B4-BE49-F238E27FC236}">
                    <a16:creationId xmlns:a16="http://schemas.microsoft.com/office/drawing/2014/main" id="{8F24D708-D43E-DBC1-8A88-F353AA7C96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16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756814" name="AutoShape 78">
                <a:extLst>
                  <a:ext uri="{FF2B5EF4-FFF2-40B4-BE49-F238E27FC236}">
                    <a16:creationId xmlns:a16="http://schemas.microsoft.com/office/drawing/2014/main" id="{9EB4BD3E-C0EE-867F-A0E7-13F22FA9C1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192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756815" name="AutoShape 79">
                <a:extLst>
                  <a:ext uri="{FF2B5EF4-FFF2-40B4-BE49-F238E27FC236}">
                    <a16:creationId xmlns:a16="http://schemas.microsoft.com/office/drawing/2014/main" id="{F62E1A54-E1E4-C0B7-D75D-B1D7C32EB3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2137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756816" name="AutoShape 80">
                <a:extLst>
                  <a:ext uri="{FF2B5EF4-FFF2-40B4-BE49-F238E27FC236}">
                    <a16:creationId xmlns:a16="http://schemas.microsoft.com/office/drawing/2014/main" id="{868D2454-E230-1541-747E-750B701944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2375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756817" name="AutoShape 81">
                <a:extLst>
                  <a:ext uri="{FF2B5EF4-FFF2-40B4-BE49-F238E27FC236}">
                    <a16:creationId xmlns:a16="http://schemas.microsoft.com/office/drawing/2014/main" id="{5D02837E-9017-A713-913E-3A22C48E1F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261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756818" name="AutoShape 82">
                <a:extLst>
                  <a:ext uri="{FF2B5EF4-FFF2-40B4-BE49-F238E27FC236}">
                    <a16:creationId xmlns:a16="http://schemas.microsoft.com/office/drawing/2014/main" id="{4D9630B2-594E-5456-730A-36D3646782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2830" y="3775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756819" name="AutoShape 83">
                <a:extLst>
                  <a:ext uri="{FF2B5EF4-FFF2-40B4-BE49-F238E27FC236}">
                    <a16:creationId xmlns:a16="http://schemas.microsoft.com/office/drawing/2014/main" id="{C0AED85F-2C76-BC01-D5DA-3ABABCEDD6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3299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756820" name="AutoShape 84">
                <a:extLst>
                  <a:ext uri="{FF2B5EF4-FFF2-40B4-BE49-F238E27FC236}">
                    <a16:creationId xmlns:a16="http://schemas.microsoft.com/office/drawing/2014/main" id="{3932EE61-6F05-EE97-06DB-6A160E303D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3070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756821" name="AutoShape 85">
                <a:extLst>
                  <a:ext uri="{FF2B5EF4-FFF2-40B4-BE49-F238E27FC236}">
                    <a16:creationId xmlns:a16="http://schemas.microsoft.com/office/drawing/2014/main" id="{6AAD4681-CD75-D7F1-E71C-D77737607E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3531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756822" name="AutoShape 86">
                <a:extLst>
                  <a:ext uri="{FF2B5EF4-FFF2-40B4-BE49-F238E27FC236}">
                    <a16:creationId xmlns:a16="http://schemas.microsoft.com/office/drawing/2014/main" id="{C9A98128-6C6D-D798-FF42-ABD3C8A5D1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37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756823" name="AutoShape 87">
                <a:extLst>
                  <a:ext uri="{FF2B5EF4-FFF2-40B4-BE49-F238E27FC236}">
                    <a16:creationId xmlns:a16="http://schemas.microsoft.com/office/drawing/2014/main" id="{B8D69DDD-4D24-EB3D-4DB0-96E2E5416E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402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756824" name="AutoShape 88">
                <a:extLst>
                  <a:ext uri="{FF2B5EF4-FFF2-40B4-BE49-F238E27FC236}">
                    <a16:creationId xmlns:a16="http://schemas.microsoft.com/office/drawing/2014/main" id="{D296F790-E5E2-D9F5-05EA-3A82DCB782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4244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756825" name="AutoShape 89">
                <a:extLst>
                  <a:ext uri="{FF2B5EF4-FFF2-40B4-BE49-F238E27FC236}">
                    <a16:creationId xmlns:a16="http://schemas.microsoft.com/office/drawing/2014/main" id="{A05BCB8B-5BB0-92B2-F8E7-51A38A2D07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4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</p:grpSp>
      </p:grpSp>
      <p:sp>
        <p:nvSpPr>
          <p:cNvPr id="756826" name="Rectangle 90">
            <a:extLst>
              <a:ext uri="{FF2B5EF4-FFF2-40B4-BE49-F238E27FC236}">
                <a16:creationId xmlns:a16="http://schemas.microsoft.com/office/drawing/2014/main" id="{B332ED53-670D-EDAB-7570-5E540B3F4E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786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78</a:t>
            </a:r>
          </a:p>
        </p:txBody>
      </p:sp>
      <p:sp>
        <p:nvSpPr>
          <p:cNvPr id="756827" name="Text Box 91">
            <a:extLst>
              <a:ext uri="{FF2B5EF4-FFF2-40B4-BE49-F238E27FC236}">
                <a16:creationId xmlns:a16="http://schemas.microsoft.com/office/drawing/2014/main" id="{14D5294D-5507-F04F-4B37-DC976688B6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6788" y="6462713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FFFF"/>
                </a:solidFill>
              </a:rPr>
              <a:t>4</a:t>
            </a:r>
          </a:p>
        </p:txBody>
      </p:sp>
      <p:grpSp>
        <p:nvGrpSpPr>
          <p:cNvPr id="756828" name="Group 92">
            <a:extLst>
              <a:ext uri="{FF2B5EF4-FFF2-40B4-BE49-F238E27FC236}">
                <a16:creationId xmlns:a16="http://schemas.microsoft.com/office/drawing/2014/main" id="{76EDF657-2D70-DEC3-C90E-FD29A4710CC5}"/>
              </a:ext>
            </a:extLst>
          </p:cNvPr>
          <p:cNvGrpSpPr>
            <a:grpSpLocks/>
          </p:cNvGrpSpPr>
          <p:nvPr/>
        </p:nvGrpSpPr>
        <p:grpSpPr bwMode="auto">
          <a:xfrm>
            <a:off x="2601913" y="917575"/>
            <a:ext cx="2024062" cy="579438"/>
            <a:chOff x="1639" y="554"/>
            <a:chExt cx="1275" cy="365"/>
          </a:xfrm>
        </p:grpSpPr>
        <p:sp>
          <p:nvSpPr>
            <p:cNvPr id="756829" name="Text Box 93">
              <a:extLst>
                <a:ext uri="{FF2B5EF4-FFF2-40B4-BE49-F238E27FC236}">
                  <a16:creationId xmlns:a16="http://schemas.microsoft.com/office/drawing/2014/main" id="{A9F2C492-3066-6A32-E4A1-48B94B7F89A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39" y="554"/>
              <a:ext cx="1275" cy="365"/>
            </a:xfrm>
            <a:prstGeom prst="rect">
              <a:avLst/>
            </a:prstGeom>
            <a:noFill/>
            <a:ln>
              <a:noFill/>
            </a:ln>
            <a:effectLst>
              <a:outerShdw dist="7184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 altLang="en-US" sz="3200">
                  <a:latin typeface="Arial" panose="020B0604020202020204" pitchFamily="34" charset="0"/>
                </a:rPr>
                <a:t> С</a:t>
              </a:r>
              <a:r>
                <a:rPr lang="en-US" altLang="en-US" sz="3200">
                  <a:latin typeface="Arial" panose="020B0604020202020204" pitchFamily="34" charset="0"/>
                </a:rPr>
                <a:t> 7 </a:t>
              </a:r>
              <a:r>
                <a:rPr lang="ru-RU" altLang="en-US" sz="3200">
                  <a:latin typeface="Arial" panose="020B0604020202020204" pitchFamily="34" charset="0"/>
                </a:rPr>
                <a:t>М</a:t>
              </a:r>
              <a:r>
                <a:rPr lang="en-US" altLang="en-US" sz="3200">
                  <a:latin typeface="Arial" panose="020B0604020202020204" pitchFamily="34" charset="0"/>
                </a:rPr>
                <a:t> </a:t>
              </a:r>
              <a:r>
                <a:rPr lang="ru-RU" altLang="en-US" sz="3200">
                  <a:latin typeface="Arial" panose="020B0604020202020204" pitchFamily="34" charset="0"/>
                </a:rPr>
                <a:t>И</a:t>
              </a:r>
              <a:endParaRPr lang="en-US" altLang="en-US" sz="3200">
                <a:latin typeface="Arial" panose="020B0604020202020204" pitchFamily="34" charset="0"/>
              </a:endParaRPr>
            </a:p>
          </p:txBody>
        </p:sp>
        <p:sp>
          <p:nvSpPr>
            <p:cNvPr id="756830" name="Line 94">
              <a:extLst>
                <a:ext uri="{FF2B5EF4-FFF2-40B4-BE49-F238E27FC236}">
                  <a16:creationId xmlns:a16="http://schemas.microsoft.com/office/drawing/2014/main" id="{81EE69ED-ECFF-AB42-1C7D-816B941B81A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23" y="744"/>
              <a:ext cx="94" cy="0"/>
            </a:xfrm>
            <a:prstGeom prst="line">
              <a:avLst/>
            </a:prstGeom>
            <a:noFill/>
            <a:ln w="38100">
              <a:solidFill>
                <a:srgbClr val="00CCFF"/>
              </a:solidFill>
              <a:round/>
              <a:headEnd/>
              <a:tailEnd/>
            </a:ln>
            <a:effectLst>
              <a:outerShdw dist="7184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56831" name="Rectangle 95">
            <a:extLst>
              <a:ext uri="{FF2B5EF4-FFF2-40B4-BE49-F238E27FC236}">
                <a16:creationId xmlns:a16="http://schemas.microsoft.com/office/drawing/2014/main" id="{D609B84B-610F-16AD-B349-ACB5078CA9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6500" y="6583363"/>
            <a:ext cx="7270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8.0.03f.</a:t>
            </a:r>
          </a:p>
        </p:txBody>
      </p:sp>
      <p:sp>
        <p:nvSpPr>
          <p:cNvPr id="756832" name="Text Box 96">
            <a:extLst>
              <a:ext uri="{FF2B5EF4-FFF2-40B4-BE49-F238E27FC236}">
                <a16:creationId xmlns:a16="http://schemas.microsoft.com/office/drawing/2014/main" id="{2E6B822E-F6C5-09D2-FC9E-ACA76CAC3F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925" y="6594475"/>
            <a:ext cx="947738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900">
                <a:solidFill>
                  <a:srgbClr val="FFFFFF"/>
                </a:solidFill>
                <a:latin typeface="Arial" panose="020B0604020202020204" pitchFamily="34" charset="0"/>
              </a:rPr>
              <a:t>© 2006 TBBMI</a:t>
            </a:r>
          </a:p>
        </p:txBody>
      </p:sp>
      <p:grpSp>
        <p:nvGrpSpPr>
          <p:cNvPr id="756835" name="Group 99">
            <a:extLst>
              <a:ext uri="{FF2B5EF4-FFF2-40B4-BE49-F238E27FC236}">
                <a16:creationId xmlns:a16="http://schemas.microsoft.com/office/drawing/2014/main" id="{61A7549C-FF38-3ACC-4877-E863DEE289A7}"/>
              </a:ext>
            </a:extLst>
          </p:cNvPr>
          <p:cNvGrpSpPr>
            <a:grpSpLocks/>
          </p:cNvGrpSpPr>
          <p:nvPr/>
        </p:nvGrpSpPr>
        <p:grpSpPr bwMode="auto">
          <a:xfrm>
            <a:off x="3379788" y="92075"/>
            <a:ext cx="722312" cy="1098550"/>
            <a:chOff x="2033" y="58"/>
            <a:chExt cx="455" cy="692"/>
          </a:xfrm>
        </p:grpSpPr>
        <p:grpSp>
          <p:nvGrpSpPr>
            <p:cNvPr id="756836" name="Group 100">
              <a:extLst>
                <a:ext uri="{FF2B5EF4-FFF2-40B4-BE49-F238E27FC236}">
                  <a16:creationId xmlns:a16="http://schemas.microsoft.com/office/drawing/2014/main" id="{D0278580-7908-AA39-A7E5-12F4C684064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033" y="58"/>
              <a:ext cx="455" cy="692"/>
              <a:chOff x="1814" y="109"/>
              <a:chExt cx="455" cy="692"/>
            </a:xfrm>
          </p:grpSpPr>
          <p:sp>
            <p:nvSpPr>
              <p:cNvPr id="756837" name="Text Box 101">
                <a:extLst>
                  <a:ext uri="{FF2B5EF4-FFF2-40B4-BE49-F238E27FC236}">
                    <a16:creationId xmlns:a16="http://schemas.microsoft.com/office/drawing/2014/main" id="{93640864-0AB3-B309-A746-BCF56E5A016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814" y="109"/>
                <a:ext cx="455" cy="692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63500" dir="3187806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bg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en-US" sz="6600" i="1">
                    <a:solidFill>
                      <a:srgbClr val="FF262D"/>
                    </a:solidFill>
                    <a:latin typeface=""/>
                  </a:rPr>
                  <a:t>7</a:t>
                </a:r>
              </a:p>
            </p:txBody>
          </p:sp>
          <p:sp>
            <p:nvSpPr>
              <p:cNvPr id="756838" name="Line 102">
                <a:extLst>
                  <a:ext uri="{FF2B5EF4-FFF2-40B4-BE49-F238E27FC236}">
                    <a16:creationId xmlns:a16="http://schemas.microsoft.com/office/drawing/2014/main" id="{E1263D28-E9AB-362C-5FEA-DE0272EB9B3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15" y="345"/>
                <a:ext cx="129" cy="0"/>
              </a:xfrm>
              <a:prstGeom prst="line">
                <a:avLst/>
              </a:prstGeom>
              <a:noFill/>
              <a:ln>
                <a:noFill/>
              </a:ln>
              <a:effectLst>
                <a:outerShdw dist="53882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28575">
                    <a:solidFill>
                      <a:schemeClr val="bg2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756839" name="Line 103">
              <a:extLst>
                <a:ext uri="{FF2B5EF4-FFF2-40B4-BE49-F238E27FC236}">
                  <a16:creationId xmlns:a16="http://schemas.microsoft.com/office/drawing/2014/main" id="{1045CCA5-808D-B16B-DAC4-6E4CA66759D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71" y="421"/>
              <a:ext cx="180" cy="0"/>
            </a:xfrm>
            <a:prstGeom prst="line">
              <a:avLst/>
            </a:prstGeom>
            <a:noFill/>
            <a:ln w="76200">
              <a:solidFill>
                <a:srgbClr val="FF262D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6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568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6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568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6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56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6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567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6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567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6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567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6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56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6748" grpId="0" autoUpdateAnimBg="0"/>
      <p:bldP spid="756768" grpId="0" animBg="1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065" name="Group 105">
            <a:extLst>
              <a:ext uri="{FF2B5EF4-FFF2-40B4-BE49-F238E27FC236}">
                <a16:creationId xmlns:a16="http://schemas.microsoft.com/office/drawing/2014/main" id="{582461E8-5777-A473-A28F-368736385DF3}"/>
              </a:ext>
            </a:extLst>
          </p:cNvPr>
          <p:cNvGrpSpPr>
            <a:grpSpLocks/>
          </p:cNvGrpSpPr>
          <p:nvPr/>
        </p:nvGrpSpPr>
        <p:grpSpPr bwMode="auto">
          <a:xfrm>
            <a:off x="11113" y="12700"/>
            <a:ext cx="1978025" cy="1955800"/>
            <a:chOff x="0" y="0"/>
            <a:chExt cx="1246" cy="1232"/>
          </a:xfrm>
        </p:grpSpPr>
        <p:sp>
          <p:nvSpPr>
            <p:cNvPr id="169066" name="Rectangle 106">
              <a:extLst>
                <a:ext uri="{FF2B5EF4-FFF2-40B4-BE49-F238E27FC236}">
                  <a16:creationId xmlns:a16="http://schemas.microsoft.com/office/drawing/2014/main" id="{8843D80A-4107-6017-320F-6C200EA42A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246" cy="123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9067" name="Rectangle 107">
              <a:extLst>
                <a:ext uri="{FF2B5EF4-FFF2-40B4-BE49-F238E27FC236}">
                  <a16:creationId xmlns:a16="http://schemas.microsoft.com/office/drawing/2014/main" id="{55B7FBAB-609E-4690-3D1B-AADB3FAE1A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6" y="202"/>
              <a:ext cx="1000" cy="1030"/>
            </a:xfrm>
            <a:prstGeom prst="rect">
              <a:avLst/>
            </a:prstGeom>
            <a:solidFill>
              <a:srgbClr val="47474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9068" name="Rectangle 108">
              <a:extLst>
                <a:ext uri="{FF2B5EF4-FFF2-40B4-BE49-F238E27FC236}">
                  <a16:creationId xmlns:a16="http://schemas.microsoft.com/office/drawing/2014/main" id="{E5D653BD-723B-889E-0F8B-BC2117A018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172" cy="1165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69069" name="Group 109">
            <a:extLst>
              <a:ext uri="{FF2B5EF4-FFF2-40B4-BE49-F238E27FC236}">
                <a16:creationId xmlns:a16="http://schemas.microsoft.com/office/drawing/2014/main" id="{FD79B6CB-0D5F-CEA7-8C9C-82F210D68719}"/>
              </a:ext>
            </a:extLst>
          </p:cNvPr>
          <p:cNvGrpSpPr>
            <a:grpSpLocks/>
          </p:cNvGrpSpPr>
          <p:nvPr/>
        </p:nvGrpSpPr>
        <p:grpSpPr bwMode="auto">
          <a:xfrm>
            <a:off x="11113" y="12700"/>
            <a:ext cx="2249487" cy="1955800"/>
            <a:chOff x="0" y="0"/>
            <a:chExt cx="1246" cy="1232"/>
          </a:xfrm>
        </p:grpSpPr>
        <p:sp>
          <p:nvSpPr>
            <p:cNvPr id="169070" name="Rectangle 110">
              <a:extLst>
                <a:ext uri="{FF2B5EF4-FFF2-40B4-BE49-F238E27FC236}">
                  <a16:creationId xmlns:a16="http://schemas.microsoft.com/office/drawing/2014/main" id="{6ADC1A8E-2E0D-5932-EF74-7F8718D096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246" cy="123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9071" name="Rectangle 111">
              <a:extLst>
                <a:ext uri="{FF2B5EF4-FFF2-40B4-BE49-F238E27FC236}">
                  <a16:creationId xmlns:a16="http://schemas.microsoft.com/office/drawing/2014/main" id="{B00C79CF-88AD-9A07-D154-C709E77E0F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6" y="202"/>
              <a:ext cx="1000" cy="1030"/>
            </a:xfrm>
            <a:prstGeom prst="rect">
              <a:avLst/>
            </a:prstGeom>
            <a:solidFill>
              <a:srgbClr val="47474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9072" name="Rectangle 112">
              <a:extLst>
                <a:ext uri="{FF2B5EF4-FFF2-40B4-BE49-F238E27FC236}">
                  <a16:creationId xmlns:a16="http://schemas.microsoft.com/office/drawing/2014/main" id="{DB219FD1-816A-0E5D-5D53-32CF317C45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172" cy="1165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69039" name="Group 79">
            <a:extLst>
              <a:ext uri="{FF2B5EF4-FFF2-40B4-BE49-F238E27FC236}">
                <a16:creationId xmlns:a16="http://schemas.microsoft.com/office/drawing/2014/main" id="{916398A0-B3F4-A254-91AC-310C06F55858}"/>
              </a:ext>
            </a:extLst>
          </p:cNvPr>
          <p:cNvGrpSpPr>
            <a:grpSpLocks/>
          </p:cNvGrpSpPr>
          <p:nvPr/>
        </p:nvGrpSpPr>
        <p:grpSpPr bwMode="auto">
          <a:xfrm>
            <a:off x="3143250" y="639763"/>
            <a:ext cx="3810000" cy="5302250"/>
            <a:chOff x="1968" y="496"/>
            <a:chExt cx="2400" cy="3340"/>
          </a:xfrm>
        </p:grpSpPr>
        <p:pic>
          <p:nvPicPr>
            <p:cNvPr id="168971" name="Picture 11">
              <a:extLst>
                <a:ext uri="{FF2B5EF4-FFF2-40B4-BE49-F238E27FC236}">
                  <a16:creationId xmlns:a16="http://schemas.microsoft.com/office/drawing/2014/main" id="{4BFDF49D-4975-CC81-681E-A0729E616288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8" y="504"/>
              <a:ext cx="2378" cy="3324"/>
            </a:xfrm>
            <a:prstGeom prst="rect">
              <a:avLst/>
            </a:prstGeom>
            <a:noFill/>
            <a:ln>
              <a:noFill/>
            </a:ln>
            <a:effectLst>
              <a:outerShdw dist="233487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8972" name="Rectangle 12">
              <a:extLst>
                <a:ext uri="{FF2B5EF4-FFF2-40B4-BE49-F238E27FC236}">
                  <a16:creationId xmlns:a16="http://schemas.microsoft.com/office/drawing/2014/main" id="{285EB0E3-67B1-1A3A-0C57-27F96C4BBA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8" y="496"/>
              <a:ext cx="2400" cy="3340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68970" name="Rectangle 10">
            <a:extLst>
              <a:ext uri="{FF2B5EF4-FFF2-40B4-BE49-F238E27FC236}">
                <a16:creationId xmlns:a16="http://schemas.microsoft.com/office/drawing/2014/main" id="{F843631E-6F8B-9FAC-1BA1-E3EB16CBA1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500" y="5762625"/>
            <a:ext cx="8626475" cy="63817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en-US" sz="36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Посмотрите на форму этого бутона</a:t>
            </a:r>
            <a:endParaRPr lang="en-US" altLang="en-US" sz="360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69022" name="AutoShape 62">
            <a:extLst>
              <a:ext uri="{FF2B5EF4-FFF2-40B4-BE49-F238E27FC236}">
                <a16:creationId xmlns:a16="http://schemas.microsoft.com/office/drawing/2014/main" id="{9E1A686C-655E-1624-7144-AF1ECBF700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9023" name="Rectangle 63">
            <a:extLst>
              <a:ext uri="{FF2B5EF4-FFF2-40B4-BE49-F238E27FC236}">
                <a16:creationId xmlns:a16="http://schemas.microsoft.com/office/drawing/2014/main" id="{89383462-3B12-5AE1-7ACF-09FA6FA74B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9024" name="Line 64">
            <a:extLst>
              <a:ext uri="{FF2B5EF4-FFF2-40B4-BE49-F238E27FC236}">
                <a16:creationId xmlns:a16="http://schemas.microsoft.com/office/drawing/2014/main" id="{A64E00CB-5FF6-5A9F-2BE5-947EE2D36185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9025" name="Line 65">
            <a:extLst>
              <a:ext uri="{FF2B5EF4-FFF2-40B4-BE49-F238E27FC236}">
                <a16:creationId xmlns:a16="http://schemas.microsoft.com/office/drawing/2014/main" id="{11F18878-72F2-74E5-FCE5-799334D59A8A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9026" name="Line 66">
            <a:extLst>
              <a:ext uri="{FF2B5EF4-FFF2-40B4-BE49-F238E27FC236}">
                <a16:creationId xmlns:a16="http://schemas.microsoft.com/office/drawing/2014/main" id="{36893C1A-A785-BD96-3299-8A618D47FB2E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9027" name="Line 67">
            <a:extLst>
              <a:ext uri="{FF2B5EF4-FFF2-40B4-BE49-F238E27FC236}">
                <a16:creationId xmlns:a16="http://schemas.microsoft.com/office/drawing/2014/main" id="{6DD4850D-A770-B728-C4C6-634E101F9D66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9028" name="Line 68">
            <a:extLst>
              <a:ext uri="{FF2B5EF4-FFF2-40B4-BE49-F238E27FC236}">
                <a16:creationId xmlns:a16="http://schemas.microsoft.com/office/drawing/2014/main" id="{98F01BA7-64BC-969B-6556-F5BC1619C784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9029" name="Rectangle 69">
            <a:extLst>
              <a:ext uri="{FF2B5EF4-FFF2-40B4-BE49-F238E27FC236}">
                <a16:creationId xmlns:a16="http://schemas.microsoft.com/office/drawing/2014/main" id="{B8E99670-4F3E-1C08-D2D5-05912B7CBA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3429000"/>
            <a:ext cx="714375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1200">
                <a:solidFill>
                  <a:srgbClr val="000000"/>
                </a:solidFill>
                <a:latin typeface="Chicago" charset="0"/>
              </a:rPr>
              <a:t>ИИСУС</a:t>
            </a:r>
            <a:endParaRPr lang="en-US" altLang="en-US" sz="1200">
              <a:solidFill>
                <a:srgbClr val="000000"/>
              </a:solidFill>
              <a:latin typeface="Chicago" charset="0"/>
            </a:endParaRPr>
          </a:p>
        </p:txBody>
      </p:sp>
      <p:sp>
        <p:nvSpPr>
          <p:cNvPr id="169030" name="Rectangle 70">
            <a:extLst>
              <a:ext uri="{FF2B5EF4-FFF2-40B4-BE49-F238E27FC236}">
                <a16:creationId xmlns:a16="http://schemas.microsoft.com/office/drawing/2014/main" id="{BBCBCA0D-7CB4-215E-1B1A-786FF44B4D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9031" name="Line 71">
            <a:extLst>
              <a:ext uri="{FF2B5EF4-FFF2-40B4-BE49-F238E27FC236}">
                <a16:creationId xmlns:a16="http://schemas.microsoft.com/office/drawing/2014/main" id="{760236A9-52CE-8CE6-DBF9-BCAC8D51CF6B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9032" name="Line 72">
            <a:extLst>
              <a:ext uri="{FF2B5EF4-FFF2-40B4-BE49-F238E27FC236}">
                <a16:creationId xmlns:a16="http://schemas.microsoft.com/office/drawing/2014/main" id="{41D27D6A-EB16-390F-FE5E-A93C989980BB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9033" name="Rectangle 73">
            <a:extLst>
              <a:ext uri="{FF2B5EF4-FFF2-40B4-BE49-F238E27FC236}">
                <a16:creationId xmlns:a16="http://schemas.microsoft.com/office/drawing/2014/main" id="{0ECD6F08-1160-E857-8C9B-626335278D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9034" name="Rectangle 74">
            <a:extLst>
              <a:ext uri="{FF2B5EF4-FFF2-40B4-BE49-F238E27FC236}">
                <a16:creationId xmlns:a16="http://schemas.microsoft.com/office/drawing/2014/main" id="{4F45323A-D855-C97F-96EB-425E051B56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9035" name="Rectangle 75">
            <a:extLst>
              <a:ext uri="{FF2B5EF4-FFF2-40B4-BE49-F238E27FC236}">
                <a16:creationId xmlns:a16="http://schemas.microsoft.com/office/drawing/2014/main" id="{1012A2EF-3EEA-2E38-277B-C83314D687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97850" y="3614738"/>
            <a:ext cx="593725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10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pitchFamily="2" charset="0"/>
              </a:rPr>
              <a:t>Жизнь</a:t>
            </a:r>
            <a:endParaRPr lang="en-US" altLang="en-US" sz="1000" i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elvetica" pitchFamily="2" charset="0"/>
            </a:endParaRPr>
          </a:p>
        </p:txBody>
      </p:sp>
      <p:sp>
        <p:nvSpPr>
          <p:cNvPr id="169036" name="Text Box 76">
            <a:extLst>
              <a:ext uri="{FF2B5EF4-FFF2-40B4-BE49-F238E27FC236}">
                <a16:creationId xmlns:a16="http://schemas.microsoft.com/office/drawing/2014/main" id="{44AE9D60-DB62-511A-2D23-83F33AE960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169042" name="Rectangle 82">
            <a:extLst>
              <a:ext uri="{FF2B5EF4-FFF2-40B4-BE49-F238E27FC236}">
                <a16:creationId xmlns:a16="http://schemas.microsoft.com/office/drawing/2014/main" id="{9665BC68-5C01-DA75-8287-90DFD23696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8495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07</a:t>
            </a:r>
          </a:p>
        </p:txBody>
      </p:sp>
      <p:sp>
        <p:nvSpPr>
          <p:cNvPr id="169043" name="Text Box 83">
            <a:extLst>
              <a:ext uri="{FF2B5EF4-FFF2-40B4-BE49-F238E27FC236}">
                <a16:creationId xmlns:a16="http://schemas.microsoft.com/office/drawing/2014/main" id="{3B19D4D8-36CC-08C6-C202-0C503B4B34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97713" y="6284913"/>
            <a:ext cx="143668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en-US" sz="1200">
                <a:solidFill>
                  <a:schemeClr val="tx1"/>
                </a:solidFill>
                <a:latin typeface="Arial" panose="020B0604020202020204" pitchFamily="34" charset="0"/>
              </a:rPr>
              <a:t>Пособие с</a:t>
            </a: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. 39-41</a:t>
            </a:r>
          </a:p>
        </p:txBody>
      </p:sp>
      <p:sp>
        <p:nvSpPr>
          <p:cNvPr id="169046" name="Line 86">
            <a:extLst>
              <a:ext uri="{FF2B5EF4-FFF2-40B4-BE49-F238E27FC236}">
                <a16:creationId xmlns:a16="http://schemas.microsoft.com/office/drawing/2014/main" id="{7E18CA9E-BC33-8A0B-6F88-A7E7B3D2BD2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494338" y="1973263"/>
            <a:ext cx="457200" cy="320675"/>
          </a:xfrm>
          <a:prstGeom prst="line">
            <a:avLst/>
          </a:prstGeom>
          <a:noFill/>
          <a:ln w="50800">
            <a:solidFill>
              <a:srgbClr val="EEFF4B"/>
            </a:solidFill>
            <a:round/>
            <a:headEnd/>
            <a:tailEnd type="triangle" w="med" len="med"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9047" name="Line 87">
            <a:extLst>
              <a:ext uri="{FF2B5EF4-FFF2-40B4-BE49-F238E27FC236}">
                <a16:creationId xmlns:a16="http://schemas.microsoft.com/office/drawing/2014/main" id="{84AC7BBF-2B32-5FDC-DB55-F4225AA52F9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029200" y="1149350"/>
            <a:ext cx="6350" cy="755650"/>
          </a:xfrm>
          <a:prstGeom prst="line">
            <a:avLst/>
          </a:prstGeom>
          <a:noFill/>
          <a:ln w="50800">
            <a:solidFill>
              <a:srgbClr val="EEFF4B"/>
            </a:solidFill>
            <a:round/>
            <a:headEnd/>
            <a:tailEnd type="triangle" w="med" len="med"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9048" name="Line 88">
            <a:extLst>
              <a:ext uri="{FF2B5EF4-FFF2-40B4-BE49-F238E27FC236}">
                <a16:creationId xmlns:a16="http://schemas.microsoft.com/office/drawing/2014/main" id="{09D96C81-C1B2-95C8-4F77-B0D1CF13BB7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295900" y="1441450"/>
            <a:ext cx="368300" cy="596900"/>
          </a:xfrm>
          <a:prstGeom prst="line">
            <a:avLst/>
          </a:prstGeom>
          <a:noFill/>
          <a:ln w="50800">
            <a:solidFill>
              <a:srgbClr val="EEFF4B"/>
            </a:solidFill>
            <a:round/>
            <a:headEnd/>
            <a:tailEnd type="triangle" w="med" len="med"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9049" name="Line 89">
            <a:extLst>
              <a:ext uri="{FF2B5EF4-FFF2-40B4-BE49-F238E27FC236}">
                <a16:creationId xmlns:a16="http://schemas.microsoft.com/office/drawing/2014/main" id="{A79D5228-EEA9-94E3-6F86-7D11A9AF3EBC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578350" y="1485900"/>
            <a:ext cx="209550" cy="533400"/>
          </a:xfrm>
          <a:prstGeom prst="line">
            <a:avLst/>
          </a:prstGeom>
          <a:noFill/>
          <a:ln w="50800">
            <a:solidFill>
              <a:srgbClr val="EEFF4B"/>
            </a:solidFill>
            <a:round/>
            <a:headEnd/>
            <a:tailEnd type="triangle" w="med" len="med"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9050" name="Line 90">
            <a:extLst>
              <a:ext uri="{FF2B5EF4-FFF2-40B4-BE49-F238E27FC236}">
                <a16:creationId xmlns:a16="http://schemas.microsoft.com/office/drawing/2014/main" id="{248B039A-09AF-D634-5E40-51BE4541E356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318000" y="1898650"/>
            <a:ext cx="336550" cy="304800"/>
          </a:xfrm>
          <a:prstGeom prst="line">
            <a:avLst/>
          </a:prstGeom>
          <a:noFill/>
          <a:ln w="50800">
            <a:solidFill>
              <a:srgbClr val="EEFF4B"/>
            </a:solidFill>
            <a:round/>
            <a:headEnd/>
            <a:tailEnd type="triangle" w="med" len="med"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9051" name="Text Box 91">
            <a:extLst>
              <a:ext uri="{FF2B5EF4-FFF2-40B4-BE49-F238E27FC236}">
                <a16:creationId xmlns:a16="http://schemas.microsoft.com/office/drawing/2014/main" id="{1CB66EAE-A23B-17F0-BEFC-6D11C65945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75675" y="6467475"/>
            <a:ext cx="2984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FFFF"/>
                </a:solidFill>
              </a:rPr>
              <a:t>1</a:t>
            </a:r>
          </a:p>
        </p:txBody>
      </p:sp>
      <p:sp>
        <p:nvSpPr>
          <p:cNvPr id="169044" name="Oval 84">
            <a:extLst>
              <a:ext uri="{FF2B5EF4-FFF2-40B4-BE49-F238E27FC236}">
                <a16:creationId xmlns:a16="http://schemas.microsoft.com/office/drawing/2014/main" id="{FF5F0195-E634-2C72-299F-FD9CDCF665F7}"/>
              </a:ext>
            </a:extLst>
          </p:cNvPr>
          <p:cNvSpPr>
            <a:spLocks noChangeArrowheads="1"/>
          </p:cNvSpPr>
          <p:nvPr/>
        </p:nvSpPr>
        <p:spPr bwMode="auto">
          <a:xfrm rot="240000">
            <a:off x="4368800" y="1919288"/>
            <a:ext cx="1206500" cy="2446337"/>
          </a:xfrm>
          <a:prstGeom prst="ellipse">
            <a:avLst/>
          </a:prstGeom>
          <a:noFill/>
          <a:ln w="50800">
            <a:solidFill>
              <a:srgbClr val="EEFF4B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69053" name="Group 93">
            <a:extLst>
              <a:ext uri="{FF2B5EF4-FFF2-40B4-BE49-F238E27FC236}">
                <a16:creationId xmlns:a16="http://schemas.microsoft.com/office/drawing/2014/main" id="{A703DD66-234E-DF06-D078-D3B90101E2B1}"/>
              </a:ext>
            </a:extLst>
          </p:cNvPr>
          <p:cNvGrpSpPr>
            <a:grpSpLocks/>
          </p:cNvGrpSpPr>
          <p:nvPr/>
        </p:nvGrpSpPr>
        <p:grpSpPr bwMode="auto">
          <a:xfrm>
            <a:off x="1176338" y="541338"/>
            <a:ext cx="1571625" cy="1849437"/>
            <a:chOff x="1968" y="496"/>
            <a:chExt cx="2400" cy="3340"/>
          </a:xfrm>
        </p:grpSpPr>
        <p:pic>
          <p:nvPicPr>
            <p:cNvPr id="169054" name="Picture 94">
              <a:extLst>
                <a:ext uri="{FF2B5EF4-FFF2-40B4-BE49-F238E27FC236}">
                  <a16:creationId xmlns:a16="http://schemas.microsoft.com/office/drawing/2014/main" id="{25C88427-732D-D47B-1498-703E1BB41ACC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8" y="504"/>
              <a:ext cx="2378" cy="3324"/>
            </a:xfrm>
            <a:prstGeom prst="rect">
              <a:avLst/>
            </a:prstGeom>
            <a:noFill/>
            <a:ln>
              <a:noFill/>
            </a:ln>
            <a:effectLst>
              <a:outerShdw dist="233487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9055" name="Rectangle 95">
              <a:extLst>
                <a:ext uri="{FF2B5EF4-FFF2-40B4-BE49-F238E27FC236}">
                  <a16:creationId xmlns:a16="http://schemas.microsoft.com/office/drawing/2014/main" id="{513A317C-2AAB-A0F1-00FA-5675D8C02B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8" y="496"/>
              <a:ext cx="2400" cy="3340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69056" name="Group 96">
            <a:extLst>
              <a:ext uri="{FF2B5EF4-FFF2-40B4-BE49-F238E27FC236}">
                <a16:creationId xmlns:a16="http://schemas.microsoft.com/office/drawing/2014/main" id="{6EF227E6-4CDA-412E-7A01-BEA089F585A4}"/>
              </a:ext>
            </a:extLst>
          </p:cNvPr>
          <p:cNvGrpSpPr>
            <a:grpSpLocks/>
          </p:cNvGrpSpPr>
          <p:nvPr/>
        </p:nvGrpSpPr>
        <p:grpSpPr bwMode="auto">
          <a:xfrm>
            <a:off x="749300" y="2695575"/>
            <a:ext cx="2471738" cy="2640013"/>
            <a:chOff x="1968" y="496"/>
            <a:chExt cx="2400" cy="3340"/>
          </a:xfrm>
        </p:grpSpPr>
        <p:pic>
          <p:nvPicPr>
            <p:cNvPr id="169057" name="Picture 97">
              <a:extLst>
                <a:ext uri="{FF2B5EF4-FFF2-40B4-BE49-F238E27FC236}">
                  <a16:creationId xmlns:a16="http://schemas.microsoft.com/office/drawing/2014/main" id="{B47BB137-722C-D7A4-ACEC-FCCE2DA6C4C0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8" y="504"/>
              <a:ext cx="2378" cy="3324"/>
            </a:xfrm>
            <a:prstGeom prst="rect">
              <a:avLst/>
            </a:prstGeom>
            <a:noFill/>
            <a:ln>
              <a:noFill/>
            </a:ln>
            <a:effectLst>
              <a:outerShdw dist="233487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9058" name="Rectangle 98">
              <a:extLst>
                <a:ext uri="{FF2B5EF4-FFF2-40B4-BE49-F238E27FC236}">
                  <a16:creationId xmlns:a16="http://schemas.microsoft.com/office/drawing/2014/main" id="{E45A9E1E-A35D-37B8-474B-FE6541C4CA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8" y="496"/>
              <a:ext cx="2400" cy="3340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69059" name="Group 99">
            <a:extLst>
              <a:ext uri="{FF2B5EF4-FFF2-40B4-BE49-F238E27FC236}">
                <a16:creationId xmlns:a16="http://schemas.microsoft.com/office/drawing/2014/main" id="{C4515B89-0787-7B73-8919-FC6C0E511DB2}"/>
              </a:ext>
            </a:extLst>
          </p:cNvPr>
          <p:cNvGrpSpPr>
            <a:grpSpLocks/>
          </p:cNvGrpSpPr>
          <p:nvPr/>
        </p:nvGrpSpPr>
        <p:grpSpPr bwMode="auto">
          <a:xfrm>
            <a:off x="6796088" y="360363"/>
            <a:ext cx="2076450" cy="2462212"/>
            <a:chOff x="1968" y="496"/>
            <a:chExt cx="2400" cy="3340"/>
          </a:xfrm>
        </p:grpSpPr>
        <p:pic>
          <p:nvPicPr>
            <p:cNvPr id="169060" name="Picture 100">
              <a:extLst>
                <a:ext uri="{FF2B5EF4-FFF2-40B4-BE49-F238E27FC236}">
                  <a16:creationId xmlns:a16="http://schemas.microsoft.com/office/drawing/2014/main" id="{0CB8764F-C528-1F77-AFA7-37F5503A5FC6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8" y="504"/>
              <a:ext cx="2378" cy="3324"/>
            </a:xfrm>
            <a:prstGeom prst="rect">
              <a:avLst/>
            </a:prstGeom>
            <a:noFill/>
            <a:ln>
              <a:noFill/>
            </a:ln>
            <a:effectLst>
              <a:outerShdw dist="233487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9061" name="Rectangle 101">
              <a:extLst>
                <a:ext uri="{FF2B5EF4-FFF2-40B4-BE49-F238E27FC236}">
                  <a16:creationId xmlns:a16="http://schemas.microsoft.com/office/drawing/2014/main" id="{5FF7DCF8-781C-9386-9DC3-473FDE25A5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8" y="496"/>
              <a:ext cx="2400" cy="3340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69062" name="Group 102">
            <a:extLst>
              <a:ext uri="{FF2B5EF4-FFF2-40B4-BE49-F238E27FC236}">
                <a16:creationId xmlns:a16="http://schemas.microsoft.com/office/drawing/2014/main" id="{25D37C6E-71DD-CB7B-553C-D8707B32D8B1}"/>
              </a:ext>
            </a:extLst>
          </p:cNvPr>
          <p:cNvGrpSpPr>
            <a:grpSpLocks/>
          </p:cNvGrpSpPr>
          <p:nvPr/>
        </p:nvGrpSpPr>
        <p:grpSpPr bwMode="auto">
          <a:xfrm>
            <a:off x="6575425" y="3906838"/>
            <a:ext cx="1162050" cy="1411287"/>
            <a:chOff x="1968" y="496"/>
            <a:chExt cx="2400" cy="3340"/>
          </a:xfrm>
        </p:grpSpPr>
        <p:pic>
          <p:nvPicPr>
            <p:cNvPr id="169063" name="Picture 103">
              <a:extLst>
                <a:ext uri="{FF2B5EF4-FFF2-40B4-BE49-F238E27FC236}">
                  <a16:creationId xmlns:a16="http://schemas.microsoft.com/office/drawing/2014/main" id="{2764B5AD-1838-9E38-8DA7-A1AFB137E2D0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8" y="504"/>
              <a:ext cx="2378" cy="3324"/>
            </a:xfrm>
            <a:prstGeom prst="rect">
              <a:avLst/>
            </a:prstGeom>
            <a:noFill/>
            <a:ln>
              <a:noFill/>
            </a:ln>
            <a:effectLst>
              <a:outerShdw dist="233487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9064" name="Rectangle 104">
              <a:extLst>
                <a:ext uri="{FF2B5EF4-FFF2-40B4-BE49-F238E27FC236}">
                  <a16:creationId xmlns:a16="http://schemas.microsoft.com/office/drawing/2014/main" id="{801F33D6-E679-13F0-D1A6-7F7B7EE48A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8" y="496"/>
              <a:ext cx="2400" cy="3340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9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9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9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9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9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69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69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69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690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69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69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62" name="Rectangle 2">
            <a:extLst>
              <a:ext uri="{FF2B5EF4-FFF2-40B4-BE49-F238E27FC236}">
                <a16:creationId xmlns:a16="http://schemas.microsoft.com/office/drawing/2014/main" id="{5D9D38BB-E539-9D2C-C9C4-4351F21FA2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757763" name="Group 3">
            <a:extLst>
              <a:ext uri="{FF2B5EF4-FFF2-40B4-BE49-F238E27FC236}">
                <a16:creationId xmlns:a16="http://schemas.microsoft.com/office/drawing/2014/main" id="{C7574051-B346-03F3-E9DB-51B2915A8478}"/>
              </a:ext>
            </a:extLst>
          </p:cNvPr>
          <p:cNvGrpSpPr>
            <a:grpSpLocks/>
          </p:cNvGrpSpPr>
          <p:nvPr/>
        </p:nvGrpSpPr>
        <p:grpSpPr bwMode="auto">
          <a:xfrm>
            <a:off x="8148638" y="4983163"/>
            <a:ext cx="168275" cy="179387"/>
            <a:chOff x="4317" y="868"/>
            <a:chExt cx="146" cy="706"/>
          </a:xfrm>
        </p:grpSpPr>
        <p:sp>
          <p:nvSpPr>
            <p:cNvPr id="757764" name="Rectangle 4">
              <a:extLst>
                <a:ext uri="{FF2B5EF4-FFF2-40B4-BE49-F238E27FC236}">
                  <a16:creationId xmlns:a16="http://schemas.microsoft.com/office/drawing/2014/main" id="{0FED7984-A283-3D8F-E24C-0BA440716D1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4389" y="796"/>
              <a:ext cx="1" cy="1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53882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ru-RU" altLang="en-US" sz="1100">
                <a:solidFill>
                  <a:srgbClr val="FF262D"/>
                </a:solidFill>
              </a:endParaRPr>
            </a:p>
          </p:txBody>
        </p:sp>
        <p:sp>
          <p:nvSpPr>
            <p:cNvPr id="757765" name="Rectangle 5">
              <a:extLst>
                <a:ext uri="{FF2B5EF4-FFF2-40B4-BE49-F238E27FC236}">
                  <a16:creationId xmlns:a16="http://schemas.microsoft.com/office/drawing/2014/main" id="{96CA507F-FD7A-E542-20AB-233083CFDD3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4108" y="1242"/>
              <a:ext cx="662" cy="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53882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lIns="0" tIns="0" rIns="0" bIns="0">
              <a:spAutoFit/>
            </a:bodyPr>
            <a:lstStyle/>
            <a:p>
              <a:endParaRPr lang="ru-RU" altLang="en-US" sz="1100" b="0">
                <a:solidFill>
                  <a:srgbClr val="FF262D"/>
                </a:solidFill>
              </a:endParaRPr>
            </a:p>
          </p:txBody>
        </p:sp>
      </p:grpSp>
      <p:grpSp>
        <p:nvGrpSpPr>
          <p:cNvPr id="757766" name="Group 6">
            <a:extLst>
              <a:ext uri="{FF2B5EF4-FFF2-40B4-BE49-F238E27FC236}">
                <a16:creationId xmlns:a16="http://schemas.microsoft.com/office/drawing/2014/main" id="{A6A3B880-D579-C98B-F4F6-AD1EF983DB26}"/>
              </a:ext>
            </a:extLst>
          </p:cNvPr>
          <p:cNvGrpSpPr>
            <a:grpSpLocks/>
          </p:cNvGrpSpPr>
          <p:nvPr/>
        </p:nvGrpSpPr>
        <p:grpSpPr bwMode="auto">
          <a:xfrm>
            <a:off x="1627188" y="2182813"/>
            <a:ext cx="6045200" cy="3983037"/>
            <a:chOff x="610" y="1163"/>
            <a:chExt cx="4583" cy="2701"/>
          </a:xfrm>
        </p:grpSpPr>
        <p:sp>
          <p:nvSpPr>
            <p:cNvPr id="757767" name="Rectangle 7">
              <a:extLst>
                <a:ext uri="{FF2B5EF4-FFF2-40B4-BE49-F238E27FC236}">
                  <a16:creationId xmlns:a16="http://schemas.microsoft.com/office/drawing/2014/main" id="{0E8333A8-DE9F-DCCA-E0C5-4553B49C95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7" y="1181"/>
              <a:ext cx="153" cy="2683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miter lim="800000"/>
              <a:headEnd/>
              <a:tailEnd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  <a:contourClr>
                <a:srgbClr val="FFCC99"/>
              </a:contour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 algn="ctr"/>
              <a:endParaRPr lang="ru-RU" altLang="en-US" sz="2400" b="0"/>
            </a:p>
          </p:txBody>
        </p:sp>
        <p:sp>
          <p:nvSpPr>
            <p:cNvPr id="757768" name="Rectangle 8">
              <a:extLst>
                <a:ext uri="{FF2B5EF4-FFF2-40B4-BE49-F238E27FC236}">
                  <a16:creationId xmlns:a16="http://schemas.microsoft.com/office/drawing/2014/main" id="{38ACDF7C-F0BE-1EBA-C8F0-5169AA3117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1" y="1163"/>
              <a:ext cx="4582" cy="160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>
              <a:noFill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  <a:contourClr>
                <a:srgbClr val="FFCC99"/>
              </a:contourClr>
            </a:sp3d>
            <a:extLst>
              <a:ext uri="{91240B29-F687-4F45-9708-019B960494DF}">
                <a14:hiddenLine xmlns:a14="http://schemas.microsoft.com/office/drawing/2010/main" w="12700">
                  <a:noFill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757769" name="Rectangle 9">
              <a:extLst>
                <a:ext uri="{FF2B5EF4-FFF2-40B4-BE49-F238E27FC236}">
                  <a16:creationId xmlns:a16="http://schemas.microsoft.com/office/drawing/2014/main" id="{103C1E9C-AAAD-0F95-341C-7FB2C8BF3D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0" y="3701"/>
              <a:ext cx="4423" cy="161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>
              <a:noFill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  <a:contourClr>
                <a:srgbClr val="FFCC99"/>
              </a:contourClr>
            </a:sp3d>
            <a:extLst>
              <a:ext uri="{91240B29-F687-4F45-9708-019B960494DF}">
                <a14:hiddenLine xmlns:a14="http://schemas.microsoft.com/office/drawing/2010/main" w="12700">
                  <a:noFill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757770" name="Rectangle 10">
              <a:extLst>
                <a:ext uri="{FF2B5EF4-FFF2-40B4-BE49-F238E27FC236}">
                  <a16:creationId xmlns:a16="http://schemas.microsoft.com/office/drawing/2014/main" id="{494CB2D7-3CA2-381C-C46D-A82B59F237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0" y="1167"/>
              <a:ext cx="124" cy="2689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miter lim="800000"/>
              <a:headEnd/>
              <a:tailEnd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  <a:contourClr>
                <a:srgbClr val="FFCC99"/>
              </a:contour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 algn="ctr"/>
              <a:endParaRPr lang="ru-RU" altLang="en-US" sz="2400" b="0"/>
            </a:p>
          </p:txBody>
        </p:sp>
      </p:grpSp>
      <p:pic>
        <p:nvPicPr>
          <p:cNvPr id="757858" name="Picture 98">
            <a:extLst>
              <a:ext uri="{FF2B5EF4-FFF2-40B4-BE49-F238E27FC236}">
                <a16:creationId xmlns:a16="http://schemas.microsoft.com/office/drawing/2014/main" id="{5BB770B3-6520-9D71-89D8-4EEF10E7C0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6945313" y="2195513"/>
            <a:ext cx="301625" cy="425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7771" name="Rectangle 11">
            <a:extLst>
              <a:ext uri="{FF2B5EF4-FFF2-40B4-BE49-F238E27FC236}">
                <a16:creationId xmlns:a16="http://schemas.microsoft.com/office/drawing/2014/main" id="{88748F6D-079A-0DAF-88E4-B1FF02D866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12975" y="1839913"/>
            <a:ext cx="1344613" cy="431800"/>
          </a:xfrm>
          <a:prstGeom prst="rect">
            <a:avLst/>
          </a:prstGeom>
          <a:noFill/>
          <a:ln w="57150">
            <a:solidFill>
              <a:srgbClr val="FDDC07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ru-RU" altLang="en-US" sz="2400" b="0">
              <a:solidFill>
                <a:srgbClr val="FDDC07"/>
              </a:solidFill>
            </a:endParaRPr>
          </a:p>
        </p:txBody>
      </p:sp>
      <p:sp>
        <p:nvSpPr>
          <p:cNvPr id="757772" name="Rectangle 12">
            <a:extLst>
              <a:ext uri="{FF2B5EF4-FFF2-40B4-BE49-F238E27FC236}">
                <a16:creationId xmlns:a16="http://schemas.microsoft.com/office/drawing/2014/main" id="{0B147E99-19D5-65E7-17CC-6436524F2D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43313" y="1839913"/>
            <a:ext cx="1049337" cy="431800"/>
          </a:xfrm>
          <a:prstGeom prst="rect">
            <a:avLst/>
          </a:prstGeom>
          <a:noFill/>
          <a:ln w="57150">
            <a:solidFill>
              <a:srgbClr val="FDDC07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757773" name="Group 13">
            <a:extLst>
              <a:ext uri="{FF2B5EF4-FFF2-40B4-BE49-F238E27FC236}">
                <a16:creationId xmlns:a16="http://schemas.microsoft.com/office/drawing/2014/main" id="{7DE8A35E-ED70-2030-0700-AC5AE8F5E760}"/>
              </a:ext>
            </a:extLst>
          </p:cNvPr>
          <p:cNvGrpSpPr>
            <a:grpSpLocks/>
          </p:cNvGrpSpPr>
          <p:nvPr/>
        </p:nvGrpSpPr>
        <p:grpSpPr bwMode="auto">
          <a:xfrm>
            <a:off x="8148638" y="4983163"/>
            <a:ext cx="168275" cy="179387"/>
            <a:chOff x="4317" y="868"/>
            <a:chExt cx="146" cy="706"/>
          </a:xfrm>
        </p:grpSpPr>
        <p:sp>
          <p:nvSpPr>
            <p:cNvPr id="757774" name="Rectangle 14">
              <a:extLst>
                <a:ext uri="{FF2B5EF4-FFF2-40B4-BE49-F238E27FC236}">
                  <a16:creationId xmlns:a16="http://schemas.microsoft.com/office/drawing/2014/main" id="{D702423C-DC04-CB5D-58CD-0F7693C8B5C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4389" y="796"/>
              <a:ext cx="1" cy="1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53882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ru-RU" altLang="en-US" sz="1100">
                <a:solidFill>
                  <a:srgbClr val="FF262D"/>
                </a:solidFill>
              </a:endParaRPr>
            </a:p>
          </p:txBody>
        </p:sp>
        <p:sp>
          <p:nvSpPr>
            <p:cNvPr id="757775" name="Rectangle 15">
              <a:extLst>
                <a:ext uri="{FF2B5EF4-FFF2-40B4-BE49-F238E27FC236}">
                  <a16:creationId xmlns:a16="http://schemas.microsoft.com/office/drawing/2014/main" id="{43A86971-1C07-A731-54E6-88E6E9E6F27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4108" y="1242"/>
              <a:ext cx="662" cy="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53882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lIns="0" tIns="0" rIns="0" bIns="0">
              <a:spAutoFit/>
            </a:bodyPr>
            <a:lstStyle/>
            <a:p>
              <a:endParaRPr lang="ru-RU" altLang="en-US" sz="1100" b="0">
                <a:solidFill>
                  <a:srgbClr val="FF262D"/>
                </a:solidFill>
              </a:endParaRPr>
            </a:p>
          </p:txBody>
        </p:sp>
      </p:grpSp>
      <p:sp>
        <p:nvSpPr>
          <p:cNvPr id="757776" name="Rectangle 16">
            <a:extLst>
              <a:ext uri="{FF2B5EF4-FFF2-40B4-BE49-F238E27FC236}">
                <a16:creationId xmlns:a16="http://schemas.microsoft.com/office/drawing/2014/main" id="{81E2546E-7056-6EAB-2A60-E02ED7353C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endParaRPr lang="ru-RU" altLang="en-US" sz="3600" b="0">
              <a:solidFill>
                <a:srgbClr val="FF262D"/>
              </a:solidFill>
              <a:latin typeface="Times" panose="020F07020304040A0204" pitchFamily="34" charset="0"/>
            </a:endParaRPr>
          </a:p>
        </p:txBody>
      </p:sp>
      <p:sp>
        <p:nvSpPr>
          <p:cNvPr id="757777" name="Rectangle 17">
            <a:extLst>
              <a:ext uri="{FF2B5EF4-FFF2-40B4-BE49-F238E27FC236}">
                <a16:creationId xmlns:a16="http://schemas.microsoft.com/office/drawing/2014/main" id="{28A33058-7884-AA8C-83AF-7C52F5B3BC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endParaRPr lang="ru-RU" altLang="en-US" sz="3600" b="0">
              <a:solidFill>
                <a:srgbClr val="FF262D"/>
              </a:solidFill>
              <a:latin typeface="Times" panose="020F07020304040A0204" pitchFamily="34" charset="0"/>
            </a:endParaRPr>
          </a:p>
        </p:txBody>
      </p:sp>
      <p:pic>
        <p:nvPicPr>
          <p:cNvPr id="757778" name="Picture 18">
            <a:extLst>
              <a:ext uri="{FF2B5EF4-FFF2-40B4-BE49-F238E27FC236}">
                <a16:creationId xmlns:a16="http://schemas.microsoft.com/office/drawing/2014/main" id="{1E103854-39D7-D695-CFCB-3369CE3F57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1835150" y="2060575"/>
            <a:ext cx="301625" cy="4605338"/>
          </a:xfrm>
          <a:prstGeom prst="rect">
            <a:avLst/>
          </a:prstGeom>
          <a:noFill/>
          <a:effectLst>
            <a:outerShdw dist="35921" dir="2700000" algn="ctr" rotWithShape="0">
              <a:schemeClr val="accent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7780" name="Picture 20">
            <a:extLst>
              <a:ext uri="{FF2B5EF4-FFF2-40B4-BE49-F238E27FC236}">
                <a16:creationId xmlns:a16="http://schemas.microsoft.com/office/drawing/2014/main" id="{FDC02BC0-F466-83A4-760C-066ACEB0F0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6281738" y="2111375"/>
            <a:ext cx="301625" cy="4554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7781" name="Picture 21">
            <a:extLst>
              <a:ext uri="{FF2B5EF4-FFF2-40B4-BE49-F238E27FC236}">
                <a16:creationId xmlns:a16="http://schemas.microsoft.com/office/drawing/2014/main" id="{EA1A4A53-1B57-9853-60CB-1C476DA197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5497513" y="2060575"/>
            <a:ext cx="301625" cy="4567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7782" name="Picture 22">
            <a:extLst>
              <a:ext uri="{FF2B5EF4-FFF2-40B4-BE49-F238E27FC236}">
                <a16:creationId xmlns:a16="http://schemas.microsoft.com/office/drawing/2014/main" id="{BE9E690E-FED0-EBE9-2FFE-C25C044AAF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2587625" y="2162175"/>
            <a:ext cx="301625" cy="4541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7783" name="Picture 23">
            <a:extLst>
              <a:ext uri="{FF2B5EF4-FFF2-40B4-BE49-F238E27FC236}">
                <a16:creationId xmlns:a16="http://schemas.microsoft.com/office/drawing/2014/main" id="{3F1A6ED4-865F-BCA1-996A-0ECED292A6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3289300" y="2124075"/>
            <a:ext cx="301625" cy="4383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7784" name="Text Box 24">
            <a:extLst>
              <a:ext uri="{FF2B5EF4-FFF2-40B4-BE49-F238E27FC236}">
                <a16:creationId xmlns:a16="http://schemas.microsoft.com/office/drawing/2014/main" id="{7589A9CA-A7B3-ABFA-649C-0432E8B7D0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650" y="106363"/>
            <a:ext cx="3097213" cy="118745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2400">
                <a:solidFill>
                  <a:schemeClr val="tx1"/>
                </a:solidFill>
                <a:latin typeface="Arial" panose="020B0604020202020204" pitchFamily="34" charset="0"/>
              </a:rPr>
              <a:t>ТКАНЬ ХРОНОЛОГИИ БИБЛИИ</a:t>
            </a:r>
            <a:endParaRPr lang="en-US" altLang="en-US" sz="20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757785" name="Rectangle 25">
            <a:extLst>
              <a:ext uri="{FF2B5EF4-FFF2-40B4-BE49-F238E27FC236}">
                <a16:creationId xmlns:a16="http://schemas.microsoft.com/office/drawing/2014/main" id="{DE660F93-3BF7-4DB0-4432-395A33D1BE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43125" y="1819275"/>
            <a:ext cx="1500188" cy="40640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7786" name="Rectangle 26">
            <a:extLst>
              <a:ext uri="{FF2B5EF4-FFF2-40B4-BE49-F238E27FC236}">
                <a16:creationId xmlns:a16="http://schemas.microsoft.com/office/drawing/2014/main" id="{3D644C1A-757A-246A-A7EF-1153149CBF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19513" y="1824038"/>
            <a:ext cx="1131887" cy="40640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7787" name="Line 27">
            <a:extLst>
              <a:ext uri="{FF2B5EF4-FFF2-40B4-BE49-F238E27FC236}">
                <a16:creationId xmlns:a16="http://schemas.microsoft.com/office/drawing/2014/main" id="{98060871-3D47-92A3-3EA4-5973A73BF53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860675" y="1006475"/>
            <a:ext cx="488950" cy="354013"/>
          </a:xfrm>
          <a:prstGeom prst="line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bg2"/>
                </a:solidFill>
                <a:round/>
                <a:headEnd/>
                <a:tailEnd type="arrow" w="med" len="med"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7788" name="Line 28">
            <a:extLst>
              <a:ext uri="{FF2B5EF4-FFF2-40B4-BE49-F238E27FC236}">
                <a16:creationId xmlns:a16="http://schemas.microsoft.com/office/drawing/2014/main" id="{560ED9EE-96EB-A191-E99E-47ACECD4DA5E}"/>
              </a:ext>
            </a:extLst>
          </p:cNvPr>
          <p:cNvSpPr>
            <a:spLocks noChangeShapeType="1"/>
          </p:cNvSpPr>
          <p:nvPr/>
        </p:nvSpPr>
        <p:spPr bwMode="auto">
          <a:xfrm>
            <a:off x="3709988" y="1014413"/>
            <a:ext cx="414337" cy="365125"/>
          </a:xfrm>
          <a:prstGeom prst="line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bg2"/>
                </a:solidFill>
                <a:round/>
                <a:headEnd/>
                <a:tailEnd type="arrow" w="med" len="med"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757789" name="Picture 29">
            <a:extLst>
              <a:ext uri="{FF2B5EF4-FFF2-40B4-BE49-F238E27FC236}">
                <a16:creationId xmlns:a16="http://schemas.microsoft.com/office/drawing/2014/main" id="{560F5015-EFD2-1DE6-D7E6-80F6D1114A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5138738" y="2171700"/>
            <a:ext cx="301625" cy="4308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879B"/>
                </a:solidFill>
              </a14:hiddenFill>
            </a:ext>
          </a:extLst>
        </p:spPr>
      </p:pic>
      <p:pic>
        <p:nvPicPr>
          <p:cNvPr id="757790" name="Picture 30">
            <a:extLst>
              <a:ext uri="{FF2B5EF4-FFF2-40B4-BE49-F238E27FC236}">
                <a16:creationId xmlns:a16="http://schemas.microsoft.com/office/drawing/2014/main" id="{22C422A2-D41B-5EBD-AA4E-F720A309DE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5911850" y="2098675"/>
            <a:ext cx="301625" cy="4451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7791" name="Picture 31">
            <a:extLst>
              <a:ext uri="{FF2B5EF4-FFF2-40B4-BE49-F238E27FC236}">
                <a16:creationId xmlns:a16="http://schemas.microsoft.com/office/drawing/2014/main" id="{DFEFBE34-45E7-0DEC-D91B-2784B5C1A3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4386263" y="2116138"/>
            <a:ext cx="301625" cy="4479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7792" name="Picture 32">
            <a:extLst>
              <a:ext uri="{FF2B5EF4-FFF2-40B4-BE49-F238E27FC236}">
                <a16:creationId xmlns:a16="http://schemas.microsoft.com/office/drawing/2014/main" id="{DF17272E-6B5B-8596-C429-B1B0BF953A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3676650" y="2111375"/>
            <a:ext cx="301625" cy="4437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7793" name="Picture 33">
            <a:extLst>
              <a:ext uri="{FF2B5EF4-FFF2-40B4-BE49-F238E27FC236}">
                <a16:creationId xmlns:a16="http://schemas.microsoft.com/office/drawing/2014/main" id="{DB28AB9A-2B0B-2BFB-7D11-3AB2261A3B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6632575" y="2073275"/>
            <a:ext cx="301625" cy="4516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7794" name="Picture 34">
            <a:extLst>
              <a:ext uri="{FF2B5EF4-FFF2-40B4-BE49-F238E27FC236}">
                <a16:creationId xmlns:a16="http://schemas.microsoft.com/office/drawing/2014/main" id="{5FBDF36C-1DA2-FCB6-EDF5-75E9AB6C35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4745038" y="2125663"/>
            <a:ext cx="301625" cy="4529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7795" name="Rectangle 35">
            <a:extLst>
              <a:ext uri="{FF2B5EF4-FFF2-40B4-BE49-F238E27FC236}">
                <a16:creationId xmlns:a16="http://schemas.microsoft.com/office/drawing/2014/main" id="{DF4B0A4B-E2D7-7895-392E-A2C906D120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4663" y="658177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79</a:t>
            </a:r>
          </a:p>
        </p:txBody>
      </p:sp>
      <p:sp>
        <p:nvSpPr>
          <p:cNvPr id="757797" name="Line 37">
            <a:extLst>
              <a:ext uri="{FF2B5EF4-FFF2-40B4-BE49-F238E27FC236}">
                <a16:creationId xmlns:a16="http://schemas.microsoft.com/office/drawing/2014/main" id="{7E88A2D7-201E-3CA4-6034-7237DF006FC8}"/>
              </a:ext>
            </a:extLst>
          </p:cNvPr>
          <p:cNvSpPr>
            <a:spLocks noChangeShapeType="1"/>
          </p:cNvSpPr>
          <p:nvPr/>
        </p:nvSpPr>
        <p:spPr bwMode="auto">
          <a:xfrm>
            <a:off x="3144838" y="2436813"/>
            <a:ext cx="0" cy="3552825"/>
          </a:xfrm>
          <a:prstGeom prst="line">
            <a:avLst/>
          </a:prstGeom>
          <a:noFill/>
          <a:ln w="12700">
            <a:solidFill>
              <a:srgbClr val="B35A17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7798" name="Line 38">
            <a:extLst>
              <a:ext uri="{FF2B5EF4-FFF2-40B4-BE49-F238E27FC236}">
                <a16:creationId xmlns:a16="http://schemas.microsoft.com/office/drawing/2014/main" id="{998EF1F5-34CC-5794-DC0D-ED73B8F7857C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9413" y="2406650"/>
            <a:ext cx="0" cy="3554413"/>
          </a:xfrm>
          <a:prstGeom prst="line">
            <a:avLst/>
          </a:prstGeom>
          <a:noFill/>
          <a:ln w="12700">
            <a:solidFill>
              <a:srgbClr val="B35A17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7799" name="Text Box 39">
            <a:extLst>
              <a:ext uri="{FF2B5EF4-FFF2-40B4-BE49-F238E27FC236}">
                <a16:creationId xmlns:a16="http://schemas.microsoft.com/office/drawing/2014/main" id="{B3E22FA0-0A8A-3DE1-8A5A-137D674BAE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10150" y="1597025"/>
            <a:ext cx="685800" cy="823913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4800">
                <a:solidFill>
                  <a:schemeClr val="tx1"/>
                </a:solidFill>
                <a:latin typeface=""/>
              </a:rPr>
              <a:t>И</a:t>
            </a:r>
            <a:endParaRPr lang="en-US" altLang="en-US" sz="4800">
              <a:solidFill>
                <a:schemeClr val="tx1"/>
              </a:solidFill>
              <a:latin typeface=""/>
            </a:endParaRPr>
          </a:p>
        </p:txBody>
      </p:sp>
      <p:grpSp>
        <p:nvGrpSpPr>
          <p:cNvPr id="757800" name="Group 40">
            <a:extLst>
              <a:ext uri="{FF2B5EF4-FFF2-40B4-BE49-F238E27FC236}">
                <a16:creationId xmlns:a16="http://schemas.microsoft.com/office/drawing/2014/main" id="{87CD03B6-6586-4884-DC7D-6C9BFD4C5E65}"/>
              </a:ext>
            </a:extLst>
          </p:cNvPr>
          <p:cNvGrpSpPr>
            <a:grpSpLocks/>
          </p:cNvGrpSpPr>
          <p:nvPr/>
        </p:nvGrpSpPr>
        <p:grpSpPr bwMode="auto">
          <a:xfrm>
            <a:off x="2676525" y="1308100"/>
            <a:ext cx="1808163" cy="563563"/>
            <a:chOff x="1686" y="824"/>
            <a:chExt cx="1139" cy="355"/>
          </a:xfrm>
        </p:grpSpPr>
        <p:sp>
          <p:nvSpPr>
            <p:cNvPr id="757801" name="Rectangle 41">
              <a:extLst>
                <a:ext uri="{FF2B5EF4-FFF2-40B4-BE49-F238E27FC236}">
                  <a16:creationId xmlns:a16="http://schemas.microsoft.com/office/drawing/2014/main" id="{9ABFB4CE-9863-0D49-FE05-2395B162F4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86" y="833"/>
              <a:ext cx="364" cy="346"/>
            </a:xfrm>
            <a:prstGeom prst="rect">
              <a:avLst/>
            </a:prstGeom>
            <a:noFill/>
            <a:ln>
              <a:noFill/>
            </a:ln>
            <a:effectLst>
              <a:outerShdw dist="7184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3600" i="1">
                  <a:solidFill>
                    <a:srgbClr val="FFEA18"/>
                  </a:solidFill>
                  <a:latin typeface=""/>
                </a:rPr>
                <a:t>4</a:t>
              </a:r>
              <a:r>
                <a:rPr lang="ru-RU" altLang="en-US" sz="3600" i="1">
                  <a:solidFill>
                    <a:srgbClr val="FFEA18"/>
                  </a:solidFill>
                  <a:latin typeface=""/>
                </a:rPr>
                <a:t>Ч</a:t>
              </a:r>
              <a:endParaRPr lang="en-US" altLang="en-US" sz="4800" b="0">
                <a:solidFill>
                  <a:srgbClr val="FFEA18"/>
                </a:solidFill>
                <a:latin typeface="Times" panose="020F07020304040A0204" pitchFamily="34" charset="0"/>
              </a:endParaRPr>
            </a:p>
          </p:txBody>
        </p:sp>
        <p:sp>
          <p:nvSpPr>
            <p:cNvPr id="757802" name="Rectangle 42">
              <a:extLst>
                <a:ext uri="{FF2B5EF4-FFF2-40B4-BE49-F238E27FC236}">
                  <a16:creationId xmlns:a16="http://schemas.microsoft.com/office/drawing/2014/main" id="{166CB1F5-8E93-1129-C6D1-C9AD4821EE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81" y="824"/>
              <a:ext cx="544" cy="346"/>
            </a:xfrm>
            <a:prstGeom prst="rect">
              <a:avLst/>
            </a:prstGeom>
            <a:noFill/>
            <a:ln>
              <a:noFill/>
            </a:ln>
            <a:effectLst>
              <a:outerShdw dist="7184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altLang="en-US" sz="3600" i="1">
                  <a:solidFill>
                    <a:srgbClr val="FFEA18"/>
                  </a:solidFill>
                  <a:latin typeface=""/>
                </a:rPr>
                <a:t>  3</a:t>
              </a:r>
              <a:r>
                <a:rPr lang="ru-RU" altLang="en-US" sz="3600" i="1">
                  <a:solidFill>
                    <a:srgbClr val="FFEA18"/>
                  </a:solidFill>
                  <a:latin typeface=""/>
                </a:rPr>
                <a:t>О</a:t>
              </a:r>
              <a:endParaRPr lang="en-US" altLang="en-US" sz="4800" b="0">
                <a:solidFill>
                  <a:srgbClr val="FFEA18"/>
                </a:solidFill>
                <a:latin typeface="Times" panose="020F07020304040A0204" pitchFamily="34" charset="0"/>
              </a:endParaRPr>
            </a:p>
          </p:txBody>
        </p:sp>
      </p:grpSp>
      <p:grpSp>
        <p:nvGrpSpPr>
          <p:cNvPr id="757803" name="Group 43">
            <a:extLst>
              <a:ext uri="{FF2B5EF4-FFF2-40B4-BE49-F238E27FC236}">
                <a16:creationId xmlns:a16="http://schemas.microsoft.com/office/drawing/2014/main" id="{1642D52F-3B95-0C3D-331D-E049DDE45571}"/>
              </a:ext>
            </a:extLst>
          </p:cNvPr>
          <p:cNvGrpSpPr>
            <a:grpSpLocks/>
          </p:cNvGrpSpPr>
          <p:nvPr/>
        </p:nvGrpSpPr>
        <p:grpSpPr bwMode="auto">
          <a:xfrm>
            <a:off x="1885950" y="1865313"/>
            <a:ext cx="3168650" cy="390525"/>
            <a:chOff x="1188" y="1175"/>
            <a:chExt cx="1996" cy="246"/>
          </a:xfrm>
        </p:grpSpPr>
        <p:grpSp>
          <p:nvGrpSpPr>
            <p:cNvPr id="757804" name="Group 44">
              <a:extLst>
                <a:ext uri="{FF2B5EF4-FFF2-40B4-BE49-F238E27FC236}">
                  <a16:creationId xmlns:a16="http://schemas.microsoft.com/office/drawing/2014/main" id="{C6204BB4-7FD7-0443-EA3E-261B5AD119E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88" y="1175"/>
              <a:ext cx="1732" cy="246"/>
              <a:chOff x="1188" y="1175"/>
              <a:chExt cx="1732" cy="246"/>
            </a:xfrm>
          </p:grpSpPr>
          <p:sp>
            <p:nvSpPr>
              <p:cNvPr id="757805" name="Rectangle 45">
                <a:extLst>
                  <a:ext uri="{FF2B5EF4-FFF2-40B4-BE49-F238E27FC236}">
                    <a16:creationId xmlns:a16="http://schemas.microsoft.com/office/drawing/2014/main" id="{68B215BC-C1BD-9CF2-ECFD-B2DD93828F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88" y="1179"/>
                <a:ext cx="139" cy="230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53882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bg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2400">
                    <a:solidFill>
                      <a:srgbClr val="F09F32"/>
                    </a:solidFill>
                    <a:latin typeface=""/>
                  </a:rPr>
                  <a:t>C</a:t>
                </a:r>
                <a:endParaRPr lang="en-US" altLang="en-US" sz="3600">
                  <a:solidFill>
                    <a:srgbClr val="FFEA18"/>
                  </a:solidFill>
                  <a:latin typeface="Times" panose="020F07020304040A0204" pitchFamily="34" charset="0"/>
                </a:endParaRPr>
              </a:p>
            </p:txBody>
          </p:sp>
          <p:sp>
            <p:nvSpPr>
              <p:cNvPr id="757806" name="Rectangle 46">
                <a:extLst>
                  <a:ext uri="{FF2B5EF4-FFF2-40B4-BE49-F238E27FC236}">
                    <a16:creationId xmlns:a16="http://schemas.microsoft.com/office/drawing/2014/main" id="{2988CC12-AED4-FD3E-E056-1773DE201F1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15" y="1179"/>
                <a:ext cx="139" cy="230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53882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bg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2400">
                    <a:solidFill>
                      <a:srgbClr val="FC030C"/>
                    </a:solidFill>
                    <a:latin typeface=""/>
                  </a:rPr>
                  <a:t>A</a:t>
                </a:r>
                <a:endParaRPr lang="en-US" altLang="en-US" sz="3600">
                  <a:solidFill>
                    <a:srgbClr val="FC030C"/>
                  </a:solidFill>
                  <a:latin typeface="Times" panose="020F07020304040A0204" pitchFamily="34" charset="0"/>
                </a:endParaRPr>
              </a:p>
            </p:txBody>
          </p:sp>
          <p:sp>
            <p:nvSpPr>
              <p:cNvPr id="757807" name="Rectangle 47">
                <a:extLst>
                  <a:ext uri="{FF2B5EF4-FFF2-40B4-BE49-F238E27FC236}">
                    <a16:creationId xmlns:a16="http://schemas.microsoft.com/office/drawing/2014/main" id="{EDE93D60-B762-75B2-89CE-124582891A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65" y="1181"/>
                <a:ext cx="138" cy="230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53882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bg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ru-RU" altLang="en-US" sz="2400">
                    <a:solidFill>
                      <a:srgbClr val="FC030C"/>
                    </a:solidFill>
                    <a:latin typeface=""/>
                  </a:rPr>
                  <a:t>И</a:t>
                </a:r>
                <a:endParaRPr lang="en-US" altLang="en-US" sz="3600">
                  <a:solidFill>
                    <a:srgbClr val="FC030C"/>
                  </a:solidFill>
                  <a:latin typeface="Times" panose="020F07020304040A0204" pitchFamily="34" charset="0"/>
                </a:endParaRPr>
              </a:p>
            </p:txBody>
          </p:sp>
          <p:sp>
            <p:nvSpPr>
              <p:cNvPr id="757808" name="Rectangle 48">
                <a:extLst>
                  <a:ext uri="{FF2B5EF4-FFF2-40B4-BE49-F238E27FC236}">
                    <a16:creationId xmlns:a16="http://schemas.microsoft.com/office/drawing/2014/main" id="{C67E334D-E3DB-389A-DE4D-BC2092DD33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67" y="1179"/>
                <a:ext cx="160" cy="230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53882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bg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2400">
                    <a:solidFill>
                      <a:srgbClr val="FC030C"/>
                    </a:solidFill>
                    <a:latin typeface=""/>
                  </a:rPr>
                  <a:t>M</a:t>
                </a:r>
                <a:endParaRPr lang="en-US" altLang="en-US" sz="3600">
                  <a:solidFill>
                    <a:srgbClr val="FC030C"/>
                  </a:solidFill>
                  <a:latin typeface="Times" panose="020F07020304040A0204" pitchFamily="34" charset="0"/>
                </a:endParaRPr>
              </a:p>
            </p:txBody>
          </p:sp>
          <p:sp>
            <p:nvSpPr>
              <p:cNvPr id="757809" name="Rectangle 49">
                <a:extLst>
                  <a:ext uri="{FF2B5EF4-FFF2-40B4-BE49-F238E27FC236}">
                    <a16:creationId xmlns:a16="http://schemas.microsoft.com/office/drawing/2014/main" id="{6A679440-82F7-62DC-A05B-7C4B0CF6A6D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13" y="1175"/>
                <a:ext cx="138" cy="230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53882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bg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ru-RU" altLang="en-US" sz="2400">
                    <a:solidFill>
                      <a:srgbClr val="FC030C"/>
                    </a:solidFill>
                    <a:latin typeface=""/>
                  </a:rPr>
                  <a:t>И</a:t>
                </a:r>
                <a:endParaRPr lang="en-US" altLang="en-US" sz="3600">
                  <a:solidFill>
                    <a:srgbClr val="FC030C"/>
                  </a:solidFill>
                  <a:latin typeface="Times" panose="020F07020304040A0204" pitchFamily="34" charset="0"/>
                </a:endParaRPr>
              </a:p>
            </p:txBody>
          </p:sp>
          <p:sp>
            <p:nvSpPr>
              <p:cNvPr id="757810" name="Rectangle 50">
                <a:extLst>
                  <a:ext uri="{FF2B5EF4-FFF2-40B4-BE49-F238E27FC236}">
                    <a16:creationId xmlns:a16="http://schemas.microsoft.com/office/drawing/2014/main" id="{93AB09B2-FEB2-AF5B-B085-C132B7EA2DF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35" y="1183"/>
                <a:ext cx="139" cy="230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53882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bg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2400">
                    <a:solidFill>
                      <a:srgbClr val="08F220"/>
                    </a:solidFill>
                    <a:latin typeface=""/>
                  </a:rPr>
                  <a:t>A</a:t>
                </a:r>
                <a:endParaRPr lang="en-US" altLang="en-US" sz="3600">
                  <a:solidFill>
                    <a:srgbClr val="08F220"/>
                  </a:solidFill>
                  <a:latin typeface="Times" panose="020F07020304040A0204" pitchFamily="34" charset="0"/>
                </a:endParaRPr>
              </a:p>
            </p:txBody>
          </p:sp>
          <p:sp>
            <p:nvSpPr>
              <p:cNvPr id="757811" name="Rectangle 51">
                <a:extLst>
                  <a:ext uri="{FF2B5EF4-FFF2-40B4-BE49-F238E27FC236}">
                    <a16:creationId xmlns:a16="http://schemas.microsoft.com/office/drawing/2014/main" id="{ECA30FAB-4A50-29AD-D167-4784B53C6C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52" y="1183"/>
                <a:ext cx="140" cy="230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53882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bg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ru-RU" altLang="en-US" sz="2400">
                    <a:solidFill>
                      <a:srgbClr val="08F220"/>
                    </a:solidFill>
                    <a:latin typeface=""/>
                  </a:rPr>
                  <a:t>Ц</a:t>
                </a:r>
                <a:endParaRPr lang="en-US" altLang="en-US" sz="3600">
                  <a:solidFill>
                    <a:srgbClr val="08F220"/>
                  </a:solidFill>
                  <a:latin typeface="Times" panose="020F07020304040A0204" pitchFamily="34" charset="0"/>
                </a:endParaRPr>
              </a:p>
            </p:txBody>
          </p:sp>
          <p:sp>
            <p:nvSpPr>
              <p:cNvPr id="757812" name="Rectangle 52">
                <a:extLst>
                  <a:ext uri="{FF2B5EF4-FFF2-40B4-BE49-F238E27FC236}">
                    <a16:creationId xmlns:a16="http://schemas.microsoft.com/office/drawing/2014/main" id="{9B216AC3-81F2-E293-B9D6-81B3508047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81" y="1191"/>
                <a:ext cx="139" cy="230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53882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bg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ru-RU" altLang="en-US" sz="2400">
                    <a:solidFill>
                      <a:srgbClr val="08F220"/>
                    </a:solidFill>
                    <a:latin typeface=""/>
                  </a:rPr>
                  <a:t>П</a:t>
                </a:r>
                <a:endParaRPr lang="en-US" altLang="en-US" sz="3600">
                  <a:solidFill>
                    <a:srgbClr val="08F220"/>
                  </a:solidFill>
                  <a:latin typeface="Times" panose="020F07020304040A0204" pitchFamily="34" charset="0"/>
                </a:endParaRPr>
              </a:p>
            </p:txBody>
          </p:sp>
        </p:grpSp>
        <p:sp>
          <p:nvSpPr>
            <p:cNvPr id="757813" name="Rectangle 53">
              <a:extLst>
                <a:ext uri="{FF2B5EF4-FFF2-40B4-BE49-F238E27FC236}">
                  <a16:creationId xmlns:a16="http://schemas.microsoft.com/office/drawing/2014/main" id="{4F37421A-4E4B-9378-57F9-8AF04C9B24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24" y="1184"/>
              <a:ext cx="160" cy="230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ru-RU" altLang="en-US" sz="2400">
                  <a:solidFill>
                    <a:srgbClr val="11B0C5"/>
                  </a:solidFill>
                  <a:latin typeface=""/>
                </a:rPr>
                <a:t>М</a:t>
              </a:r>
              <a:endParaRPr lang="en-US" altLang="en-US" sz="3600">
                <a:solidFill>
                  <a:srgbClr val="11B0C5"/>
                </a:solidFill>
                <a:latin typeface="Times" panose="020F07020304040A0204" pitchFamily="34" charset="0"/>
              </a:endParaRPr>
            </a:p>
          </p:txBody>
        </p:sp>
      </p:grpSp>
      <p:grpSp>
        <p:nvGrpSpPr>
          <p:cNvPr id="757814" name="Group 54">
            <a:extLst>
              <a:ext uri="{FF2B5EF4-FFF2-40B4-BE49-F238E27FC236}">
                <a16:creationId xmlns:a16="http://schemas.microsoft.com/office/drawing/2014/main" id="{FE6F7761-F51A-5143-5500-513F20196DBC}"/>
              </a:ext>
            </a:extLst>
          </p:cNvPr>
          <p:cNvGrpSpPr>
            <a:grpSpLocks/>
          </p:cNvGrpSpPr>
          <p:nvPr/>
        </p:nvGrpSpPr>
        <p:grpSpPr bwMode="auto">
          <a:xfrm>
            <a:off x="2601913" y="917575"/>
            <a:ext cx="2024062" cy="579438"/>
            <a:chOff x="1639" y="554"/>
            <a:chExt cx="1275" cy="365"/>
          </a:xfrm>
        </p:grpSpPr>
        <p:sp>
          <p:nvSpPr>
            <p:cNvPr id="757815" name="Text Box 55">
              <a:extLst>
                <a:ext uri="{FF2B5EF4-FFF2-40B4-BE49-F238E27FC236}">
                  <a16:creationId xmlns:a16="http://schemas.microsoft.com/office/drawing/2014/main" id="{115246C7-B620-9560-41BB-18A3B037856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39" y="554"/>
              <a:ext cx="1275" cy="365"/>
            </a:xfrm>
            <a:prstGeom prst="rect">
              <a:avLst/>
            </a:prstGeom>
            <a:noFill/>
            <a:ln>
              <a:noFill/>
            </a:ln>
            <a:effectLst>
              <a:outerShdw dist="7184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 altLang="en-US" sz="3200">
                  <a:latin typeface="Arial" panose="020B0604020202020204" pitchFamily="34" charset="0"/>
                </a:rPr>
                <a:t> С </a:t>
              </a:r>
              <a:r>
                <a:rPr lang="en-US" altLang="en-US" sz="3200">
                  <a:latin typeface="Arial" panose="020B0604020202020204" pitchFamily="34" charset="0"/>
                </a:rPr>
                <a:t>7 </a:t>
              </a:r>
              <a:r>
                <a:rPr lang="ru-RU" altLang="en-US" sz="3200">
                  <a:latin typeface="Arial" panose="020B0604020202020204" pitchFamily="34" charset="0"/>
                </a:rPr>
                <a:t>М</a:t>
              </a:r>
              <a:r>
                <a:rPr lang="en-US" altLang="en-US" sz="3200">
                  <a:latin typeface="Arial" panose="020B0604020202020204" pitchFamily="34" charset="0"/>
                </a:rPr>
                <a:t> </a:t>
              </a:r>
              <a:r>
                <a:rPr lang="ru-RU" altLang="en-US" sz="3200">
                  <a:latin typeface="Arial" panose="020B0604020202020204" pitchFamily="34" charset="0"/>
                </a:rPr>
                <a:t>И</a:t>
              </a:r>
              <a:endParaRPr lang="en-US" altLang="en-US" sz="3200">
                <a:latin typeface="Arial" panose="020B0604020202020204" pitchFamily="34" charset="0"/>
              </a:endParaRPr>
            </a:p>
          </p:txBody>
        </p:sp>
        <p:sp>
          <p:nvSpPr>
            <p:cNvPr id="757816" name="Line 56">
              <a:extLst>
                <a:ext uri="{FF2B5EF4-FFF2-40B4-BE49-F238E27FC236}">
                  <a16:creationId xmlns:a16="http://schemas.microsoft.com/office/drawing/2014/main" id="{7E8DED97-EFAB-EEA7-0A85-C76A80CA81F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23" y="744"/>
              <a:ext cx="94" cy="0"/>
            </a:xfrm>
            <a:prstGeom prst="line">
              <a:avLst/>
            </a:prstGeom>
            <a:noFill/>
            <a:ln w="38100">
              <a:solidFill>
                <a:srgbClr val="00FFFF"/>
              </a:solidFill>
              <a:round/>
              <a:headEnd/>
              <a:tailEnd/>
            </a:ln>
            <a:effectLst>
              <a:outerShdw dist="7184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757817" name="Group 57">
            <a:extLst>
              <a:ext uri="{FF2B5EF4-FFF2-40B4-BE49-F238E27FC236}">
                <a16:creationId xmlns:a16="http://schemas.microsoft.com/office/drawing/2014/main" id="{3EC6250E-CB45-8BE9-BB56-B8B3562642A6}"/>
              </a:ext>
            </a:extLst>
          </p:cNvPr>
          <p:cNvGrpSpPr>
            <a:grpSpLocks/>
          </p:cNvGrpSpPr>
          <p:nvPr/>
        </p:nvGrpSpPr>
        <p:grpSpPr bwMode="auto">
          <a:xfrm>
            <a:off x="1949450" y="2236788"/>
            <a:ext cx="5273675" cy="3898900"/>
            <a:chOff x="1228" y="1409"/>
            <a:chExt cx="3322" cy="2456"/>
          </a:xfrm>
        </p:grpSpPr>
        <p:grpSp>
          <p:nvGrpSpPr>
            <p:cNvPr id="757818" name="Group 58">
              <a:extLst>
                <a:ext uri="{FF2B5EF4-FFF2-40B4-BE49-F238E27FC236}">
                  <a16:creationId xmlns:a16="http://schemas.microsoft.com/office/drawing/2014/main" id="{868A9A56-E3F3-6986-5C19-1E4AD4C0DEB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28" y="1409"/>
              <a:ext cx="3303" cy="119"/>
              <a:chOff x="1206" y="1392"/>
              <a:chExt cx="3303" cy="119"/>
            </a:xfrm>
          </p:grpSpPr>
          <p:sp>
            <p:nvSpPr>
              <p:cNvPr id="757819" name="AutoShape 59">
                <a:extLst>
                  <a:ext uri="{FF2B5EF4-FFF2-40B4-BE49-F238E27FC236}">
                    <a16:creationId xmlns:a16="http://schemas.microsoft.com/office/drawing/2014/main" id="{D35CD478-D5A3-6D53-FDED-997B8BFFD4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1206" y="140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7820" name="AutoShape 60">
                <a:extLst>
                  <a:ext uri="{FF2B5EF4-FFF2-40B4-BE49-F238E27FC236}">
                    <a16:creationId xmlns:a16="http://schemas.microsoft.com/office/drawing/2014/main" id="{B85930FE-6299-0010-A0F1-B7300AB8F6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1433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7821" name="AutoShape 61">
                <a:extLst>
                  <a:ext uri="{FF2B5EF4-FFF2-40B4-BE49-F238E27FC236}">
                    <a16:creationId xmlns:a16="http://schemas.microsoft.com/office/drawing/2014/main" id="{4BA6E8F0-1541-0FC9-1424-3B05C04030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1666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7822" name="AutoShape 62">
                <a:extLst>
                  <a:ext uri="{FF2B5EF4-FFF2-40B4-BE49-F238E27FC236}">
                    <a16:creationId xmlns:a16="http://schemas.microsoft.com/office/drawing/2014/main" id="{284E9CE8-3BDF-BD08-B2D5-ADE0694C3D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1894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7823" name="AutoShape 63">
                <a:extLst>
                  <a:ext uri="{FF2B5EF4-FFF2-40B4-BE49-F238E27FC236}">
                    <a16:creationId xmlns:a16="http://schemas.microsoft.com/office/drawing/2014/main" id="{EC9CF3BA-7FF9-54A2-8B1A-558CFEA6D19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2110" y="140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7824" name="AutoShape 64">
                <a:extLst>
                  <a:ext uri="{FF2B5EF4-FFF2-40B4-BE49-F238E27FC236}">
                    <a16:creationId xmlns:a16="http://schemas.microsoft.com/office/drawing/2014/main" id="{70D4188E-80E3-A754-4787-296B76DF23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2350" y="139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757825" name="AutoShape 65">
                <a:extLst>
                  <a:ext uri="{FF2B5EF4-FFF2-40B4-BE49-F238E27FC236}">
                    <a16:creationId xmlns:a16="http://schemas.microsoft.com/office/drawing/2014/main" id="{246BD8BD-B374-8EA2-DFBF-3172FA0170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2577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757826" name="AutoShape 66">
                <a:extLst>
                  <a:ext uri="{FF2B5EF4-FFF2-40B4-BE49-F238E27FC236}">
                    <a16:creationId xmlns:a16="http://schemas.microsoft.com/office/drawing/2014/main" id="{88228154-66CF-45B7-2F45-7D094C310F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2803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757827" name="AutoShape 67">
                <a:extLst>
                  <a:ext uri="{FF2B5EF4-FFF2-40B4-BE49-F238E27FC236}">
                    <a16:creationId xmlns:a16="http://schemas.microsoft.com/office/drawing/2014/main" id="{EC4918D7-0A5B-F0E4-538A-BDB24DE2D6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3034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757828" name="AutoShape 68">
                <a:extLst>
                  <a:ext uri="{FF2B5EF4-FFF2-40B4-BE49-F238E27FC236}">
                    <a16:creationId xmlns:a16="http://schemas.microsoft.com/office/drawing/2014/main" id="{70AC1073-4387-C2F7-C28D-269CB7B50F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3286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757829" name="AutoShape 69">
                <a:extLst>
                  <a:ext uri="{FF2B5EF4-FFF2-40B4-BE49-F238E27FC236}">
                    <a16:creationId xmlns:a16="http://schemas.microsoft.com/office/drawing/2014/main" id="{C4F49669-256A-A643-3BE0-B7C241A2CC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3504" y="139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7830" name="AutoShape 70">
                <a:extLst>
                  <a:ext uri="{FF2B5EF4-FFF2-40B4-BE49-F238E27FC236}">
                    <a16:creationId xmlns:a16="http://schemas.microsoft.com/office/drawing/2014/main" id="{054979D1-F807-7FBE-8516-58BBD2C409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3757" y="1400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7831" name="AutoShape 71">
                <a:extLst>
                  <a:ext uri="{FF2B5EF4-FFF2-40B4-BE49-F238E27FC236}">
                    <a16:creationId xmlns:a16="http://schemas.microsoft.com/office/drawing/2014/main" id="{C3EB54EA-A799-5992-B80D-DF1F90FF1F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3982" y="140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7832" name="AutoShape 72">
                <a:extLst>
                  <a:ext uri="{FF2B5EF4-FFF2-40B4-BE49-F238E27FC236}">
                    <a16:creationId xmlns:a16="http://schemas.microsoft.com/office/drawing/2014/main" id="{19A8D1D7-0CEE-4EFF-3C95-A3F8882AFE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4210" y="140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7833" name="AutoShape 73">
                <a:extLst>
                  <a:ext uri="{FF2B5EF4-FFF2-40B4-BE49-F238E27FC236}">
                    <a16:creationId xmlns:a16="http://schemas.microsoft.com/office/drawing/2014/main" id="{A9694D1F-FC86-CB9A-082B-803646EF03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4419" y="139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757834" name="Group 74">
              <a:extLst>
                <a:ext uri="{FF2B5EF4-FFF2-40B4-BE49-F238E27FC236}">
                  <a16:creationId xmlns:a16="http://schemas.microsoft.com/office/drawing/2014/main" id="{882C3CC1-CB55-C62F-AAFA-5C79A7889D3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43" y="3761"/>
              <a:ext cx="3307" cy="104"/>
              <a:chOff x="1231" y="3769"/>
              <a:chExt cx="3307" cy="104"/>
            </a:xfrm>
          </p:grpSpPr>
          <p:sp>
            <p:nvSpPr>
              <p:cNvPr id="757835" name="AutoShape 75">
                <a:extLst>
                  <a:ext uri="{FF2B5EF4-FFF2-40B4-BE49-F238E27FC236}">
                    <a16:creationId xmlns:a16="http://schemas.microsoft.com/office/drawing/2014/main" id="{F65BA467-01EA-166D-7716-65DEED8B13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1231" y="376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757836" name="AutoShape 76">
                <a:extLst>
                  <a:ext uri="{FF2B5EF4-FFF2-40B4-BE49-F238E27FC236}">
                    <a16:creationId xmlns:a16="http://schemas.microsoft.com/office/drawing/2014/main" id="{8A493697-49DA-1A67-0F38-DFE6802577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1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757837" name="AutoShape 77">
                <a:extLst>
                  <a:ext uri="{FF2B5EF4-FFF2-40B4-BE49-F238E27FC236}">
                    <a16:creationId xmlns:a16="http://schemas.microsoft.com/office/drawing/2014/main" id="{0379B235-EA2C-222F-16C5-63588903E6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16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757838" name="AutoShape 78">
                <a:extLst>
                  <a:ext uri="{FF2B5EF4-FFF2-40B4-BE49-F238E27FC236}">
                    <a16:creationId xmlns:a16="http://schemas.microsoft.com/office/drawing/2014/main" id="{8321A3C1-5404-7437-960D-783AA12C00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192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757839" name="AutoShape 79">
                <a:extLst>
                  <a:ext uri="{FF2B5EF4-FFF2-40B4-BE49-F238E27FC236}">
                    <a16:creationId xmlns:a16="http://schemas.microsoft.com/office/drawing/2014/main" id="{52CAA9A1-5993-E46D-A594-E103F43B1F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2137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757840" name="AutoShape 80">
                <a:extLst>
                  <a:ext uri="{FF2B5EF4-FFF2-40B4-BE49-F238E27FC236}">
                    <a16:creationId xmlns:a16="http://schemas.microsoft.com/office/drawing/2014/main" id="{5B559FF5-8285-156B-0C57-00D2151721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2375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757841" name="AutoShape 81">
                <a:extLst>
                  <a:ext uri="{FF2B5EF4-FFF2-40B4-BE49-F238E27FC236}">
                    <a16:creationId xmlns:a16="http://schemas.microsoft.com/office/drawing/2014/main" id="{218CF591-BCAE-2A33-C814-3B3FA695F5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261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757842" name="AutoShape 82">
                <a:extLst>
                  <a:ext uri="{FF2B5EF4-FFF2-40B4-BE49-F238E27FC236}">
                    <a16:creationId xmlns:a16="http://schemas.microsoft.com/office/drawing/2014/main" id="{6EAF38BC-5179-26E0-14BD-DCEDFD111D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2830" y="3775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757843" name="AutoShape 83">
                <a:extLst>
                  <a:ext uri="{FF2B5EF4-FFF2-40B4-BE49-F238E27FC236}">
                    <a16:creationId xmlns:a16="http://schemas.microsoft.com/office/drawing/2014/main" id="{FBAC5102-4088-0C28-991C-3F01BAB86F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3299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757844" name="AutoShape 84">
                <a:extLst>
                  <a:ext uri="{FF2B5EF4-FFF2-40B4-BE49-F238E27FC236}">
                    <a16:creationId xmlns:a16="http://schemas.microsoft.com/office/drawing/2014/main" id="{3AEDA92B-8120-A5B2-BC56-F06090C12F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3070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757845" name="AutoShape 85">
                <a:extLst>
                  <a:ext uri="{FF2B5EF4-FFF2-40B4-BE49-F238E27FC236}">
                    <a16:creationId xmlns:a16="http://schemas.microsoft.com/office/drawing/2014/main" id="{5C0C8F07-2C08-4337-D708-07B5851A2A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3531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757846" name="AutoShape 86">
                <a:extLst>
                  <a:ext uri="{FF2B5EF4-FFF2-40B4-BE49-F238E27FC236}">
                    <a16:creationId xmlns:a16="http://schemas.microsoft.com/office/drawing/2014/main" id="{4939167F-08FF-5F09-6292-F7CDFC9C98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37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757847" name="AutoShape 87">
                <a:extLst>
                  <a:ext uri="{FF2B5EF4-FFF2-40B4-BE49-F238E27FC236}">
                    <a16:creationId xmlns:a16="http://schemas.microsoft.com/office/drawing/2014/main" id="{6077CFE6-FAA6-2035-C0B8-4587BD5217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402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757848" name="AutoShape 88">
                <a:extLst>
                  <a:ext uri="{FF2B5EF4-FFF2-40B4-BE49-F238E27FC236}">
                    <a16:creationId xmlns:a16="http://schemas.microsoft.com/office/drawing/2014/main" id="{990F1ED9-7E4A-02A2-A15B-09D18AD957A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4244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757849" name="AutoShape 89">
                <a:extLst>
                  <a:ext uri="{FF2B5EF4-FFF2-40B4-BE49-F238E27FC236}">
                    <a16:creationId xmlns:a16="http://schemas.microsoft.com/office/drawing/2014/main" id="{CE071AC7-B402-BCA8-804F-B7F7C06976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4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</p:grpSp>
      </p:grpSp>
      <p:sp>
        <p:nvSpPr>
          <p:cNvPr id="757850" name="Rectangle 90">
            <a:extLst>
              <a:ext uri="{FF2B5EF4-FFF2-40B4-BE49-F238E27FC236}">
                <a16:creationId xmlns:a16="http://schemas.microsoft.com/office/drawing/2014/main" id="{B6149E30-FB87-EAF7-C65E-E94095A1B3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6500" y="6583363"/>
            <a:ext cx="7270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8.0.03f.</a:t>
            </a:r>
          </a:p>
        </p:txBody>
      </p:sp>
      <p:sp>
        <p:nvSpPr>
          <p:cNvPr id="757851" name="Text Box 91">
            <a:extLst>
              <a:ext uri="{FF2B5EF4-FFF2-40B4-BE49-F238E27FC236}">
                <a16:creationId xmlns:a16="http://schemas.microsoft.com/office/drawing/2014/main" id="{6495C732-6D8C-21B6-6BBC-086CB3F5D9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925" y="6594475"/>
            <a:ext cx="947738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900">
                <a:solidFill>
                  <a:srgbClr val="FFFFFF"/>
                </a:solidFill>
                <a:latin typeface="Arial" panose="020B0604020202020204" pitchFamily="34" charset="0"/>
              </a:rPr>
              <a:t>© 2006 TBBMI</a:t>
            </a:r>
          </a:p>
        </p:txBody>
      </p:sp>
      <p:grpSp>
        <p:nvGrpSpPr>
          <p:cNvPr id="757853" name="Group 93">
            <a:extLst>
              <a:ext uri="{FF2B5EF4-FFF2-40B4-BE49-F238E27FC236}">
                <a16:creationId xmlns:a16="http://schemas.microsoft.com/office/drawing/2014/main" id="{8C821221-FA7E-2126-6148-10F0A2339916}"/>
              </a:ext>
            </a:extLst>
          </p:cNvPr>
          <p:cNvGrpSpPr>
            <a:grpSpLocks/>
          </p:cNvGrpSpPr>
          <p:nvPr/>
        </p:nvGrpSpPr>
        <p:grpSpPr bwMode="auto">
          <a:xfrm>
            <a:off x="3379788" y="92075"/>
            <a:ext cx="722312" cy="1098550"/>
            <a:chOff x="2033" y="58"/>
            <a:chExt cx="455" cy="692"/>
          </a:xfrm>
        </p:grpSpPr>
        <p:grpSp>
          <p:nvGrpSpPr>
            <p:cNvPr id="757854" name="Group 94">
              <a:extLst>
                <a:ext uri="{FF2B5EF4-FFF2-40B4-BE49-F238E27FC236}">
                  <a16:creationId xmlns:a16="http://schemas.microsoft.com/office/drawing/2014/main" id="{A72D2834-D074-3229-1926-3445C6DAB09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033" y="58"/>
              <a:ext cx="455" cy="692"/>
              <a:chOff x="1814" y="109"/>
              <a:chExt cx="455" cy="692"/>
            </a:xfrm>
          </p:grpSpPr>
          <p:sp>
            <p:nvSpPr>
              <p:cNvPr id="757855" name="Text Box 95">
                <a:extLst>
                  <a:ext uri="{FF2B5EF4-FFF2-40B4-BE49-F238E27FC236}">
                    <a16:creationId xmlns:a16="http://schemas.microsoft.com/office/drawing/2014/main" id="{7DC1BA3B-54EB-75CF-1571-2C9E75B3A49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814" y="109"/>
                <a:ext cx="455" cy="692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63500" dir="3187806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bg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en-US" sz="6600" i="1">
                    <a:solidFill>
                      <a:srgbClr val="FF262D"/>
                    </a:solidFill>
                    <a:latin typeface=""/>
                  </a:rPr>
                  <a:t>7</a:t>
                </a:r>
              </a:p>
            </p:txBody>
          </p:sp>
          <p:sp>
            <p:nvSpPr>
              <p:cNvPr id="757856" name="Line 96">
                <a:extLst>
                  <a:ext uri="{FF2B5EF4-FFF2-40B4-BE49-F238E27FC236}">
                    <a16:creationId xmlns:a16="http://schemas.microsoft.com/office/drawing/2014/main" id="{F24556DC-FFCB-FE55-23AD-F70FE4F642B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15" y="345"/>
                <a:ext cx="129" cy="0"/>
              </a:xfrm>
              <a:prstGeom prst="line">
                <a:avLst/>
              </a:prstGeom>
              <a:noFill/>
              <a:ln>
                <a:noFill/>
              </a:ln>
              <a:effectLst>
                <a:outerShdw dist="53882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28575">
                    <a:solidFill>
                      <a:schemeClr val="bg2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757857" name="Line 97">
              <a:extLst>
                <a:ext uri="{FF2B5EF4-FFF2-40B4-BE49-F238E27FC236}">
                  <a16:creationId xmlns:a16="http://schemas.microsoft.com/office/drawing/2014/main" id="{AE8B2205-58F0-84BB-862D-A5229318625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71" y="421"/>
              <a:ext cx="180" cy="0"/>
            </a:xfrm>
            <a:prstGeom prst="line">
              <a:avLst/>
            </a:prstGeom>
            <a:noFill/>
            <a:ln w="76200">
              <a:solidFill>
                <a:srgbClr val="FF262D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57859" name="Line 99">
            <a:extLst>
              <a:ext uri="{FF2B5EF4-FFF2-40B4-BE49-F238E27FC236}">
                <a16:creationId xmlns:a16="http://schemas.microsoft.com/office/drawing/2014/main" id="{9D62DFF6-2905-A7B4-B989-D985C8CC3293}"/>
              </a:ext>
            </a:extLst>
          </p:cNvPr>
          <p:cNvSpPr>
            <a:spLocks noChangeShapeType="1"/>
          </p:cNvSpPr>
          <p:nvPr/>
        </p:nvSpPr>
        <p:spPr bwMode="auto">
          <a:xfrm>
            <a:off x="2357438" y="2284413"/>
            <a:ext cx="0" cy="3921125"/>
          </a:xfrm>
          <a:prstGeom prst="line">
            <a:avLst/>
          </a:prstGeom>
          <a:noFill/>
          <a:ln w="12700">
            <a:solidFill>
              <a:srgbClr val="B35A17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spd="med">
    <p:fade/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786" name="Rectangle 2">
            <a:extLst>
              <a:ext uri="{FF2B5EF4-FFF2-40B4-BE49-F238E27FC236}">
                <a16:creationId xmlns:a16="http://schemas.microsoft.com/office/drawing/2014/main" id="{8F44863F-2DF0-84EC-FB3F-17F3C129C4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8787" name="Line 3">
            <a:extLst>
              <a:ext uri="{FF2B5EF4-FFF2-40B4-BE49-F238E27FC236}">
                <a16:creationId xmlns:a16="http://schemas.microsoft.com/office/drawing/2014/main" id="{63C5B40C-D6BF-215B-88C9-21504222769B}"/>
              </a:ext>
            </a:extLst>
          </p:cNvPr>
          <p:cNvSpPr>
            <a:spLocks noChangeShapeType="1"/>
          </p:cNvSpPr>
          <p:nvPr/>
        </p:nvSpPr>
        <p:spPr bwMode="auto">
          <a:xfrm>
            <a:off x="2357438" y="2284413"/>
            <a:ext cx="0" cy="3552825"/>
          </a:xfrm>
          <a:prstGeom prst="line">
            <a:avLst/>
          </a:prstGeom>
          <a:noFill/>
          <a:ln w="12700">
            <a:solidFill>
              <a:srgbClr val="B35A17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8788" name="Line 4">
            <a:extLst>
              <a:ext uri="{FF2B5EF4-FFF2-40B4-BE49-F238E27FC236}">
                <a16:creationId xmlns:a16="http://schemas.microsoft.com/office/drawing/2014/main" id="{ABA3CD2C-8DDB-6F6E-DF61-D5C7338FDF1C}"/>
              </a:ext>
            </a:extLst>
          </p:cNvPr>
          <p:cNvSpPr>
            <a:spLocks noChangeShapeType="1"/>
          </p:cNvSpPr>
          <p:nvPr/>
        </p:nvSpPr>
        <p:spPr bwMode="auto">
          <a:xfrm>
            <a:off x="3144838" y="2436813"/>
            <a:ext cx="0" cy="3552825"/>
          </a:xfrm>
          <a:prstGeom prst="line">
            <a:avLst/>
          </a:prstGeom>
          <a:noFill/>
          <a:ln w="12700">
            <a:solidFill>
              <a:srgbClr val="B35A17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8789" name="Line 5">
            <a:extLst>
              <a:ext uri="{FF2B5EF4-FFF2-40B4-BE49-F238E27FC236}">
                <a16:creationId xmlns:a16="http://schemas.microsoft.com/office/drawing/2014/main" id="{A2C49A87-DD1C-B110-A29C-AC414D1263FE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9413" y="2406650"/>
            <a:ext cx="0" cy="3554413"/>
          </a:xfrm>
          <a:prstGeom prst="line">
            <a:avLst/>
          </a:prstGeom>
          <a:noFill/>
          <a:ln w="12700">
            <a:solidFill>
              <a:srgbClr val="B35A17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8790" name="Rectangle 6">
            <a:extLst>
              <a:ext uri="{FF2B5EF4-FFF2-40B4-BE49-F238E27FC236}">
                <a16:creationId xmlns:a16="http://schemas.microsoft.com/office/drawing/2014/main" id="{45599FD6-8F5D-1520-EBF1-FEC7DF2D4309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8062912" y="5065713"/>
            <a:ext cx="16827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ru-RU" altLang="en-US" sz="1100">
              <a:solidFill>
                <a:srgbClr val="FF262D"/>
              </a:solidFill>
            </a:endParaRPr>
          </a:p>
        </p:txBody>
      </p:sp>
      <p:sp>
        <p:nvSpPr>
          <p:cNvPr id="758791" name="Rectangle 7">
            <a:extLst>
              <a:ext uri="{FF2B5EF4-FFF2-40B4-BE49-F238E27FC236}">
                <a16:creationId xmlns:a16="http://schemas.microsoft.com/office/drawing/2014/main" id="{AC561A4C-F0D1-3395-45E7-C8F1E5AAD475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8204200" y="5078413"/>
            <a:ext cx="16827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ru-RU" altLang="en-US" sz="1100" b="0">
              <a:solidFill>
                <a:srgbClr val="FF262D"/>
              </a:solidFill>
            </a:endParaRPr>
          </a:p>
        </p:txBody>
      </p:sp>
      <p:sp>
        <p:nvSpPr>
          <p:cNvPr id="758792" name="Rectangle 8">
            <a:extLst>
              <a:ext uri="{FF2B5EF4-FFF2-40B4-BE49-F238E27FC236}">
                <a16:creationId xmlns:a16="http://schemas.microsoft.com/office/drawing/2014/main" id="{6BA70A1C-DF8D-CDFC-6E70-4674C035D0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66013" y="2209800"/>
            <a:ext cx="203200" cy="395605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12700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  <a:contourClr>
              <a:srgbClr val="FFCC99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 algn="ctr"/>
            <a:endParaRPr lang="ru-RU" altLang="en-US" sz="2400" b="0"/>
          </a:p>
        </p:txBody>
      </p:sp>
      <p:sp>
        <p:nvSpPr>
          <p:cNvPr id="758793" name="Rectangle 9">
            <a:extLst>
              <a:ext uri="{FF2B5EF4-FFF2-40B4-BE49-F238E27FC236}">
                <a16:creationId xmlns:a16="http://schemas.microsoft.com/office/drawing/2014/main" id="{7DB90AFE-3CD6-9655-ECB8-5A0EA7F42F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28775" y="2182813"/>
            <a:ext cx="6043613" cy="236537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  <a:contourClr>
              <a:srgbClr val="FFCC99"/>
            </a:contourClr>
          </a:sp3d>
          <a:extLst>
            <a:ext uri="{91240B29-F687-4F45-9708-019B960494DF}">
              <a14:hiddenLine xmlns:a14="http://schemas.microsoft.com/office/drawing/2010/main" w="12700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758794" name="Rectangle 10">
            <a:extLst>
              <a:ext uri="{FF2B5EF4-FFF2-40B4-BE49-F238E27FC236}">
                <a16:creationId xmlns:a16="http://schemas.microsoft.com/office/drawing/2014/main" id="{D03A4E95-A230-12B1-5A10-AE8F84775B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39888" y="5926138"/>
            <a:ext cx="5834062" cy="236537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  <a:contourClr>
              <a:srgbClr val="FFCC99"/>
            </a:contourClr>
          </a:sp3d>
          <a:extLst>
            <a:ext uri="{91240B29-F687-4F45-9708-019B960494DF}">
              <a14:hiddenLine xmlns:a14="http://schemas.microsoft.com/office/drawing/2010/main" w="12700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en-US"/>
          </a:p>
        </p:txBody>
      </p:sp>
      <p:pic>
        <p:nvPicPr>
          <p:cNvPr id="758894" name="Picture 110">
            <a:extLst>
              <a:ext uri="{FF2B5EF4-FFF2-40B4-BE49-F238E27FC236}">
                <a16:creationId xmlns:a16="http://schemas.microsoft.com/office/drawing/2014/main" id="{BBBDEE3D-31C5-E815-22EA-12C9FF69DD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2192338" y="2171700"/>
            <a:ext cx="301625" cy="4437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8795" name="Picture 11">
            <a:extLst>
              <a:ext uri="{FF2B5EF4-FFF2-40B4-BE49-F238E27FC236}">
                <a16:creationId xmlns:a16="http://schemas.microsoft.com/office/drawing/2014/main" id="{1F676575-0962-0123-CBD9-B2C89D920A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4745038" y="2125663"/>
            <a:ext cx="301625" cy="4529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8796" name="Rectangle 12">
            <a:extLst>
              <a:ext uri="{FF2B5EF4-FFF2-40B4-BE49-F238E27FC236}">
                <a16:creationId xmlns:a16="http://schemas.microsoft.com/office/drawing/2014/main" id="{CE13ED3D-C3AD-FF97-B6F6-E5651D6325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27188" y="2189163"/>
            <a:ext cx="163512" cy="3965575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12700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  <a:contourClr>
              <a:srgbClr val="FFCC99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 algn="ctr"/>
            <a:endParaRPr lang="ru-RU" altLang="en-US" sz="2400" b="0"/>
          </a:p>
        </p:txBody>
      </p:sp>
      <p:sp>
        <p:nvSpPr>
          <p:cNvPr id="758797" name="Rectangle 13">
            <a:extLst>
              <a:ext uri="{FF2B5EF4-FFF2-40B4-BE49-F238E27FC236}">
                <a16:creationId xmlns:a16="http://schemas.microsoft.com/office/drawing/2014/main" id="{64B50BBA-D85E-1215-3A06-D35B7B243612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8062912" y="5065713"/>
            <a:ext cx="16827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ru-RU" altLang="en-US" sz="1100">
              <a:solidFill>
                <a:srgbClr val="FF262D"/>
              </a:solidFill>
            </a:endParaRPr>
          </a:p>
        </p:txBody>
      </p:sp>
      <p:sp>
        <p:nvSpPr>
          <p:cNvPr id="758798" name="Rectangle 14">
            <a:extLst>
              <a:ext uri="{FF2B5EF4-FFF2-40B4-BE49-F238E27FC236}">
                <a16:creationId xmlns:a16="http://schemas.microsoft.com/office/drawing/2014/main" id="{E35AE108-2407-6072-0069-3CE377281EA7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8204200" y="5078413"/>
            <a:ext cx="16827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ru-RU" altLang="en-US" sz="1100" b="0">
              <a:solidFill>
                <a:srgbClr val="FF262D"/>
              </a:solidFill>
            </a:endParaRPr>
          </a:p>
        </p:txBody>
      </p:sp>
      <p:pic>
        <p:nvPicPr>
          <p:cNvPr id="758799" name="Picture 15">
            <a:extLst>
              <a:ext uri="{FF2B5EF4-FFF2-40B4-BE49-F238E27FC236}">
                <a16:creationId xmlns:a16="http://schemas.microsoft.com/office/drawing/2014/main" id="{F1844078-438B-B80B-6C15-280809823C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1835150" y="2060575"/>
            <a:ext cx="301625" cy="4605338"/>
          </a:xfrm>
          <a:prstGeom prst="rect">
            <a:avLst/>
          </a:prstGeom>
          <a:noFill/>
          <a:effectLst>
            <a:outerShdw dist="35921" dir="2700000" algn="ctr" rotWithShape="0">
              <a:schemeClr val="accent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8800" name="Picture 16">
            <a:extLst>
              <a:ext uri="{FF2B5EF4-FFF2-40B4-BE49-F238E27FC236}">
                <a16:creationId xmlns:a16="http://schemas.microsoft.com/office/drawing/2014/main" id="{AA18EFE9-BC7A-8289-E491-385C12145C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6945313" y="2195513"/>
            <a:ext cx="301625" cy="425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8801" name="Picture 17">
            <a:extLst>
              <a:ext uri="{FF2B5EF4-FFF2-40B4-BE49-F238E27FC236}">
                <a16:creationId xmlns:a16="http://schemas.microsoft.com/office/drawing/2014/main" id="{C2E5599B-2EEA-1434-DD4B-A497337730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6281738" y="2111375"/>
            <a:ext cx="301625" cy="4554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8802" name="Picture 18">
            <a:extLst>
              <a:ext uri="{FF2B5EF4-FFF2-40B4-BE49-F238E27FC236}">
                <a16:creationId xmlns:a16="http://schemas.microsoft.com/office/drawing/2014/main" id="{2901FBA2-0BC6-A975-CE7B-07073F2314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5497513" y="2060575"/>
            <a:ext cx="301625" cy="4567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8803" name="Picture 19">
            <a:extLst>
              <a:ext uri="{FF2B5EF4-FFF2-40B4-BE49-F238E27FC236}">
                <a16:creationId xmlns:a16="http://schemas.microsoft.com/office/drawing/2014/main" id="{6BF1ED17-452F-BE48-6FBE-A9DA565B6B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2587625" y="2162175"/>
            <a:ext cx="301625" cy="4541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8804" name="Picture 20">
            <a:extLst>
              <a:ext uri="{FF2B5EF4-FFF2-40B4-BE49-F238E27FC236}">
                <a16:creationId xmlns:a16="http://schemas.microsoft.com/office/drawing/2014/main" id="{67ACEA13-8097-539F-BB42-73568BEFC8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3289300" y="2124075"/>
            <a:ext cx="301625" cy="4383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58805" name="Group 21">
            <a:extLst>
              <a:ext uri="{FF2B5EF4-FFF2-40B4-BE49-F238E27FC236}">
                <a16:creationId xmlns:a16="http://schemas.microsoft.com/office/drawing/2014/main" id="{57BD0118-4654-6F0F-8680-4BA4E2A1D5FD}"/>
              </a:ext>
            </a:extLst>
          </p:cNvPr>
          <p:cNvGrpSpPr>
            <a:grpSpLocks/>
          </p:cNvGrpSpPr>
          <p:nvPr/>
        </p:nvGrpSpPr>
        <p:grpSpPr bwMode="auto">
          <a:xfrm>
            <a:off x="2098675" y="2589213"/>
            <a:ext cx="6496050" cy="936625"/>
            <a:chOff x="1322" y="1631"/>
            <a:chExt cx="4092" cy="590"/>
          </a:xfrm>
        </p:grpSpPr>
        <p:pic>
          <p:nvPicPr>
            <p:cNvPr id="758806" name="Picture 22">
              <a:extLst>
                <a:ext uri="{FF2B5EF4-FFF2-40B4-BE49-F238E27FC236}">
                  <a16:creationId xmlns:a16="http://schemas.microsoft.com/office/drawing/2014/main" id="{76B9710A-2177-4213-D1AE-DD0CBA91B02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22" y="1711"/>
              <a:ext cx="4052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8807" name="Picture 23">
              <a:extLst>
                <a:ext uri="{FF2B5EF4-FFF2-40B4-BE49-F238E27FC236}">
                  <a16:creationId xmlns:a16="http://schemas.microsoft.com/office/drawing/2014/main" id="{7440858D-08ED-B836-591A-057DE98A288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62" y="1791"/>
              <a:ext cx="4052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8808" name="Picture 24">
              <a:extLst>
                <a:ext uri="{FF2B5EF4-FFF2-40B4-BE49-F238E27FC236}">
                  <a16:creationId xmlns:a16="http://schemas.microsoft.com/office/drawing/2014/main" id="{6FE3D54A-8D38-9D41-964D-AA545A9E2B8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30" y="1871"/>
              <a:ext cx="4052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8809" name="Picture 25">
              <a:extLst>
                <a:ext uri="{FF2B5EF4-FFF2-40B4-BE49-F238E27FC236}">
                  <a16:creationId xmlns:a16="http://schemas.microsoft.com/office/drawing/2014/main" id="{B0CEF50C-945F-AF83-3CEF-3A0463AB532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54" y="1943"/>
              <a:ext cx="4052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8810" name="Picture 26">
              <a:extLst>
                <a:ext uri="{FF2B5EF4-FFF2-40B4-BE49-F238E27FC236}">
                  <a16:creationId xmlns:a16="http://schemas.microsoft.com/office/drawing/2014/main" id="{7178671F-AA6D-4797-2ECC-C45FA04893D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30" y="2031"/>
              <a:ext cx="4052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8811" name="Picture 27">
              <a:extLst>
                <a:ext uri="{FF2B5EF4-FFF2-40B4-BE49-F238E27FC236}">
                  <a16:creationId xmlns:a16="http://schemas.microsoft.com/office/drawing/2014/main" id="{E128FA0B-4611-205E-B27C-23442F572BA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51" y="1631"/>
              <a:ext cx="4052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58812" name="Picture 28">
            <a:extLst>
              <a:ext uri="{FF2B5EF4-FFF2-40B4-BE49-F238E27FC236}">
                <a16:creationId xmlns:a16="http://schemas.microsoft.com/office/drawing/2014/main" id="{97093BB0-464B-B4CD-0617-8B7C5439D8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5911850" y="2098675"/>
            <a:ext cx="301625" cy="4451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8813" name="Picture 29">
            <a:extLst>
              <a:ext uri="{FF2B5EF4-FFF2-40B4-BE49-F238E27FC236}">
                <a16:creationId xmlns:a16="http://schemas.microsoft.com/office/drawing/2014/main" id="{E0BB4096-DBC9-4015-A4D7-3FE7A54F2F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3676650" y="2111375"/>
            <a:ext cx="301625" cy="4437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8814" name="Picture 30">
            <a:extLst>
              <a:ext uri="{FF2B5EF4-FFF2-40B4-BE49-F238E27FC236}">
                <a16:creationId xmlns:a16="http://schemas.microsoft.com/office/drawing/2014/main" id="{5894FA5B-FFC8-1D1F-E05A-18F81304A8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6632575" y="2073275"/>
            <a:ext cx="301625" cy="4516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8815" name="Picture 31">
            <a:extLst>
              <a:ext uri="{FF2B5EF4-FFF2-40B4-BE49-F238E27FC236}">
                <a16:creationId xmlns:a16="http://schemas.microsoft.com/office/drawing/2014/main" id="{3E2D2038-A361-06DA-AC9A-88ADEAB2FB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4386263" y="2116138"/>
            <a:ext cx="301625" cy="4479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8816" name="Picture 32">
            <a:extLst>
              <a:ext uri="{FF2B5EF4-FFF2-40B4-BE49-F238E27FC236}">
                <a16:creationId xmlns:a16="http://schemas.microsoft.com/office/drawing/2014/main" id="{5A06348B-8F94-D194-EAE6-C86E491415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5138738" y="2171700"/>
            <a:ext cx="301625" cy="4308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879B"/>
                </a:solidFill>
              </a14:hiddenFill>
            </a:ext>
          </a:extLst>
        </p:spPr>
      </p:pic>
      <p:sp>
        <p:nvSpPr>
          <p:cNvPr id="758817" name="Text Box 33">
            <a:extLst>
              <a:ext uri="{FF2B5EF4-FFF2-40B4-BE49-F238E27FC236}">
                <a16:creationId xmlns:a16="http://schemas.microsoft.com/office/drawing/2014/main" id="{A9D378B1-7993-7AC5-ECEA-58A05163F8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93938" y="2684463"/>
            <a:ext cx="5697537" cy="579437"/>
          </a:xfrm>
          <a:prstGeom prst="rect">
            <a:avLst/>
          </a:prstGeom>
          <a:noFill/>
          <a:ln>
            <a:noFill/>
          </a:ln>
          <a:effectLst>
            <a:outerShdw dist="45791" dir="3378596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3200" b="0">
                <a:solidFill>
                  <a:schemeClr val="accent1"/>
                </a:solidFill>
                <a:latin typeface="Arial Black" panose="020B0604020202020204" pitchFamily="34" charset="0"/>
              </a:rPr>
              <a:t>АВРААМОВ ЗАВЕТ</a:t>
            </a:r>
            <a:endParaRPr lang="en-US" altLang="en-US" sz="3200" b="0">
              <a:solidFill>
                <a:schemeClr val="accent1"/>
              </a:solidFill>
              <a:latin typeface="Arial Black" panose="020B0604020202020204" pitchFamily="34" charset="0"/>
            </a:endParaRPr>
          </a:p>
        </p:txBody>
      </p:sp>
      <p:sp>
        <p:nvSpPr>
          <p:cNvPr id="758818" name="Rectangle 34">
            <a:extLst>
              <a:ext uri="{FF2B5EF4-FFF2-40B4-BE49-F238E27FC236}">
                <a16:creationId xmlns:a16="http://schemas.microsoft.com/office/drawing/2014/main" id="{C668109E-73CD-5B9D-C34A-18503C9871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88313" y="658495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80</a:t>
            </a:r>
          </a:p>
        </p:txBody>
      </p:sp>
      <p:sp>
        <p:nvSpPr>
          <p:cNvPr id="758819" name="Text Box 35">
            <a:extLst>
              <a:ext uri="{FF2B5EF4-FFF2-40B4-BE49-F238E27FC236}">
                <a16:creationId xmlns:a16="http://schemas.microsoft.com/office/drawing/2014/main" id="{186BE596-6CE7-7B6C-A794-CBEB536FAA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3613" y="6469063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FFFF"/>
                </a:solidFill>
              </a:rPr>
              <a:t>2</a:t>
            </a:r>
          </a:p>
        </p:txBody>
      </p:sp>
      <p:grpSp>
        <p:nvGrpSpPr>
          <p:cNvPr id="758853" name="Group 69">
            <a:extLst>
              <a:ext uri="{FF2B5EF4-FFF2-40B4-BE49-F238E27FC236}">
                <a16:creationId xmlns:a16="http://schemas.microsoft.com/office/drawing/2014/main" id="{979CDD49-5C4E-9E51-2523-AEDD3B35610C}"/>
              </a:ext>
            </a:extLst>
          </p:cNvPr>
          <p:cNvGrpSpPr>
            <a:grpSpLocks/>
          </p:cNvGrpSpPr>
          <p:nvPr/>
        </p:nvGrpSpPr>
        <p:grpSpPr bwMode="auto">
          <a:xfrm>
            <a:off x="2001838" y="2565400"/>
            <a:ext cx="4924425" cy="1830388"/>
            <a:chOff x="1261" y="1616"/>
            <a:chExt cx="3102" cy="1153"/>
          </a:xfrm>
        </p:grpSpPr>
        <p:sp>
          <p:nvSpPr>
            <p:cNvPr id="758854" name="AutoShape 70">
              <a:extLst>
                <a:ext uri="{FF2B5EF4-FFF2-40B4-BE49-F238E27FC236}">
                  <a16:creationId xmlns:a16="http://schemas.microsoft.com/office/drawing/2014/main" id="{47E42C88-1CBE-17A1-A592-18F2F1F4EB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73" y="2262"/>
              <a:ext cx="2461" cy="507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chemeClr val="accent1">
                    <a:gamma/>
                    <a:shade val="0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0"/>
                    <a:invGamma/>
                  </a:schemeClr>
                </a:gs>
              </a:gsLst>
              <a:lin ang="5400000" scaled="1"/>
            </a:gradFill>
            <a:ln w="57150">
              <a:solidFill>
                <a:srgbClr val="1822CD"/>
              </a:solidFill>
              <a:round/>
              <a:headEnd/>
              <a:tailEnd/>
            </a:ln>
            <a:effectLst>
              <a:outerShdw dist="143684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 algn="ctr"/>
              <a:endParaRPr lang="ru-RU" altLang="en-US">
                <a:solidFill>
                  <a:srgbClr val="FFFF00"/>
                </a:solidFill>
              </a:endParaRPr>
            </a:p>
          </p:txBody>
        </p:sp>
        <p:sp>
          <p:nvSpPr>
            <p:cNvPr id="758855" name="Text Box 71">
              <a:extLst>
                <a:ext uri="{FF2B5EF4-FFF2-40B4-BE49-F238E27FC236}">
                  <a16:creationId xmlns:a16="http://schemas.microsoft.com/office/drawing/2014/main" id="{F99794A5-383F-D00E-8E04-11D71829B63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80" y="2352"/>
              <a:ext cx="2483" cy="304"/>
            </a:xfrm>
            <a:prstGeom prst="rect">
              <a:avLst/>
            </a:prstGeom>
            <a:noFill/>
            <a:ln>
              <a:noFill/>
            </a:ln>
            <a:effectLst>
              <a:outerShdw dist="63500" dir="3187806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lnSpc>
                  <a:spcPct val="80000"/>
                </a:lnSpc>
                <a:spcBef>
                  <a:spcPct val="50000"/>
                </a:spcBef>
              </a:pPr>
              <a:r>
                <a:rPr lang="ru-RU" altLang="en-US" sz="3200">
                  <a:solidFill>
                    <a:srgbClr val="FFFF00"/>
                  </a:solidFill>
                </a:rPr>
                <a:t>БЫТИЕ</a:t>
              </a:r>
              <a:r>
                <a:rPr lang="en-US" altLang="en-US" sz="3200">
                  <a:solidFill>
                    <a:srgbClr val="FFFF00"/>
                  </a:solidFill>
                </a:rPr>
                <a:t> 12 </a:t>
              </a:r>
              <a:r>
                <a:rPr lang="ru-RU" altLang="en-US" sz="3200">
                  <a:solidFill>
                    <a:srgbClr val="FFFF00"/>
                  </a:solidFill>
                </a:rPr>
                <a:t>и</a:t>
              </a:r>
              <a:r>
                <a:rPr lang="en-US" altLang="en-US" sz="3200">
                  <a:solidFill>
                    <a:srgbClr val="FFFF00"/>
                  </a:solidFill>
                </a:rPr>
                <a:t> 15</a:t>
              </a:r>
            </a:p>
          </p:txBody>
        </p:sp>
        <p:sp>
          <p:nvSpPr>
            <p:cNvPr id="758856" name="AutoShape 72">
              <a:extLst>
                <a:ext uri="{FF2B5EF4-FFF2-40B4-BE49-F238E27FC236}">
                  <a16:creationId xmlns:a16="http://schemas.microsoft.com/office/drawing/2014/main" id="{B06A64ED-3946-3BBC-15BE-59BF68B38E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61" y="1616"/>
              <a:ext cx="446" cy="592"/>
            </a:xfrm>
            <a:prstGeom prst="roundRect">
              <a:avLst>
                <a:gd name="adj" fmla="val 16667"/>
              </a:avLst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ffectLst>
              <a:outerShdw dist="7184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58857" name="Text Box 73">
            <a:extLst>
              <a:ext uri="{FF2B5EF4-FFF2-40B4-BE49-F238E27FC236}">
                <a16:creationId xmlns:a16="http://schemas.microsoft.com/office/drawing/2014/main" id="{B8AFE7CA-B676-D911-82BF-6158716CDB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650" y="106363"/>
            <a:ext cx="3097213" cy="118745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2400">
                <a:solidFill>
                  <a:schemeClr val="tx1"/>
                </a:solidFill>
                <a:latin typeface="Arial" panose="020B0604020202020204" pitchFamily="34" charset="0"/>
              </a:rPr>
              <a:t>ТКАНЬ ХРОНОЛОГИИ БИБЛИИ</a:t>
            </a:r>
            <a:endParaRPr lang="en-US" altLang="en-US" sz="20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758858" name="Rectangle 74">
            <a:extLst>
              <a:ext uri="{FF2B5EF4-FFF2-40B4-BE49-F238E27FC236}">
                <a16:creationId xmlns:a16="http://schemas.microsoft.com/office/drawing/2014/main" id="{CC20FBDB-0355-40F1-F4C9-959FA3967E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6500" y="6583363"/>
            <a:ext cx="7270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8.0.03f.</a:t>
            </a:r>
          </a:p>
        </p:txBody>
      </p:sp>
      <p:sp>
        <p:nvSpPr>
          <p:cNvPr id="758859" name="Text Box 75">
            <a:extLst>
              <a:ext uri="{FF2B5EF4-FFF2-40B4-BE49-F238E27FC236}">
                <a16:creationId xmlns:a16="http://schemas.microsoft.com/office/drawing/2014/main" id="{F6D13B61-F920-FB99-BB5F-4F141CE205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925" y="6594475"/>
            <a:ext cx="947738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900">
                <a:solidFill>
                  <a:srgbClr val="FFFFFF"/>
                </a:solidFill>
                <a:latin typeface="Arial" panose="020B0604020202020204" pitchFamily="34" charset="0"/>
              </a:rPr>
              <a:t>© 2006 TBBMI</a:t>
            </a:r>
          </a:p>
        </p:txBody>
      </p:sp>
      <p:grpSp>
        <p:nvGrpSpPr>
          <p:cNvPr id="758861" name="Group 77">
            <a:extLst>
              <a:ext uri="{FF2B5EF4-FFF2-40B4-BE49-F238E27FC236}">
                <a16:creationId xmlns:a16="http://schemas.microsoft.com/office/drawing/2014/main" id="{18D9DC7D-03A5-7AB4-5E64-B24979DF4F73}"/>
              </a:ext>
            </a:extLst>
          </p:cNvPr>
          <p:cNvGrpSpPr>
            <a:grpSpLocks/>
          </p:cNvGrpSpPr>
          <p:nvPr/>
        </p:nvGrpSpPr>
        <p:grpSpPr bwMode="auto">
          <a:xfrm>
            <a:off x="1885950" y="92075"/>
            <a:ext cx="3810000" cy="2328863"/>
            <a:chOff x="1188" y="58"/>
            <a:chExt cx="2400" cy="1467"/>
          </a:xfrm>
        </p:grpSpPr>
        <p:sp>
          <p:nvSpPr>
            <p:cNvPr id="758862" name="Rectangle 78">
              <a:extLst>
                <a:ext uri="{FF2B5EF4-FFF2-40B4-BE49-F238E27FC236}">
                  <a16:creationId xmlns:a16="http://schemas.microsoft.com/office/drawing/2014/main" id="{39B7EE1F-3804-E82C-9BFB-22D6B42425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80" y="1162"/>
              <a:ext cx="0" cy="346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ru-RU" altLang="en-US" sz="3600" b="0">
                <a:solidFill>
                  <a:srgbClr val="FF262D"/>
                </a:solidFill>
                <a:latin typeface="Times" panose="020F07020304040A0204" pitchFamily="34" charset="0"/>
              </a:endParaRPr>
            </a:p>
          </p:txBody>
        </p:sp>
        <p:sp>
          <p:nvSpPr>
            <p:cNvPr id="758863" name="Rectangle 79">
              <a:extLst>
                <a:ext uri="{FF2B5EF4-FFF2-40B4-BE49-F238E27FC236}">
                  <a16:creationId xmlns:a16="http://schemas.microsoft.com/office/drawing/2014/main" id="{E79C4BFC-680A-A3C9-7241-E60D65870A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80" y="1162"/>
              <a:ext cx="0" cy="346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ru-RU" altLang="en-US" sz="3600" b="0">
                <a:solidFill>
                  <a:srgbClr val="FF262D"/>
                </a:solidFill>
                <a:latin typeface="Times" panose="020F07020304040A0204" pitchFamily="34" charset="0"/>
              </a:endParaRPr>
            </a:p>
          </p:txBody>
        </p:sp>
        <p:sp>
          <p:nvSpPr>
            <p:cNvPr id="758864" name="Rectangle 80">
              <a:extLst>
                <a:ext uri="{FF2B5EF4-FFF2-40B4-BE49-F238E27FC236}">
                  <a16:creationId xmlns:a16="http://schemas.microsoft.com/office/drawing/2014/main" id="{70BF4312-AD9E-C39D-658E-23EA6DF4F9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43" y="1149"/>
              <a:ext cx="713" cy="256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8865" name="Rectangle 81">
              <a:extLst>
                <a:ext uri="{FF2B5EF4-FFF2-40B4-BE49-F238E27FC236}">
                  <a16:creationId xmlns:a16="http://schemas.microsoft.com/office/drawing/2014/main" id="{AAD94EB1-3C4D-147A-4B05-6DF42B9BAB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94" y="1159"/>
              <a:ext cx="847" cy="272"/>
            </a:xfrm>
            <a:prstGeom prst="rect">
              <a:avLst/>
            </a:prstGeom>
            <a:noFill/>
            <a:ln w="57150">
              <a:solidFill>
                <a:srgbClr val="FDDC07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ru-RU" altLang="en-US" sz="2400" b="0">
                <a:solidFill>
                  <a:srgbClr val="FDDC07"/>
                </a:solidFill>
              </a:endParaRPr>
            </a:p>
          </p:txBody>
        </p:sp>
        <p:grpSp>
          <p:nvGrpSpPr>
            <p:cNvPr id="758866" name="Group 82">
              <a:extLst>
                <a:ext uri="{FF2B5EF4-FFF2-40B4-BE49-F238E27FC236}">
                  <a16:creationId xmlns:a16="http://schemas.microsoft.com/office/drawing/2014/main" id="{116D75F4-9CF0-56EE-3028-84622398E99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88" y="58"/>
              <a:ext cx="2400" cy="1467"/>
              <a:chOff x="1188" y="58"/>
              <a:chExt cx="2400" cy="1467"/>
            </a:xfrm>
          </p:grpSpPr>
          <p:sp>
            <p:nvSpPr>
              <p:cNvPr id="758867" name="Text Box 83">
                <a:extLst>
                  <a:ext uri="{FF2B5EF4-FFF2-40B4-BE49-F238E27FC236}">
                    <a16:creationId xmlns:a16="http://schemas.microsoft.com/office/drawing/2014/main" id="{D01F83FA-ABFA-96AD-F5AD-51948CC61B3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156" y="1006"/>
                <a:ext cx="432" cy="519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53882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ru-RU" altLang="en-US" sz="4800">
                    <a:solidFill>
                      <a:schemeClr val="tx1"/>
                    </a:solidFill>
                    <a:latin typeface=""/>
                  </a:rPr>
                  <a:t>И</a:t>
                </a:r>
                <a:endParaRPr lang="en-US" altLang="en-US" sz="4800">
                  <a:solidFill>
                    <a:schemeClr val="tx1"/>
                  </a:solidFill>
                  <a:latin typeface=""/>
                </a:endParaRPr>
              </a:p>
            </p:txBody>
          </p:sp>
          <p:grpSp>
            <p:nvGrpSpPr>
              <p:cNvPr id="758868" name="Group 84">
                <a:extLst>
                  <a:ext uri="{FF2B5EF4-FFF2-40B4-BE49-F238E27FC236}">
                    <a16:creationId xmlns:a16="http://schemas.microsoft.com/office/drawing/2014/main" id="{9A830802-3272-E282-5736-1F84661B2E8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686" y="824"/>
                <a:ext cx="1139" cy="355"/>
                <a:chOff x="1686" y="824"/>
                <a:chExt cx="1139" cy="355"/>
              </a:xfrm>
            </p:grpSpPr>
            <p:sp>
              <p:nvSpPr>
                <p:cNvPr id="758869" name="Rectangle 85">
                  <a:extLst>
                    <a:ext uri="{FF2B5EF4-FFF2-40B4-BE49-F238E27FC236}">
                      <a16:creationId xmlns:a16="http://schemas.microsoft.com/office/drawing/2014/main" id="{493146B2-DC60-42F1-6376-AE184B577A0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86" y="833"/>
                  <a:ext cx="364" cy="346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dist="71842" dir="2700000" algn="ctr" rotWithShape="0">
                    <a:schemeClr val="bg2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altLang="en-US" sz="3600" i="1">
                      <a:solidFill>
                        <a:srgbClr val="FFEA18"/>
                      </a:solidFill>
                      <a:latin typeface=""/>
                    </a:rPr>
                    <a:t>4</a:t>
                  </a:r>
                  <a:r>
                    <a:rPr lang="ru-RU" altLang="en-US" sz="3600" i="1">
                      <a:solidFill>
                        <a:srgbClr val="FFEA18"/>
                      </a:solidFill>
                      <a:latin typeface=""/>
                    </a:rPr>
                    <a:t>Ч</a:t>
                  </a:r>
                  <a:endParaRPr lang="en-US" altLang="en-US" sz="4800" b="0">
                    <a:solidFill>
                      <a:srgbClr val="FFEA18"/>
                    </a:solidFill>
                    <a:latin typeface="Times" panose="020F07020304040A0204" pitchFamily="34" charset="0"/>
                  </a:endParaRPr>
                </a:p>
              </p:txBody>
            </p:sp>
            <p:sp>
              <p:nvSpPr>
                <p:cNvPr id="758870" name="Rectangle 86">
                  <a:extLst>
                    <a:ext uri="{FF2B5EF4-FFF2-40B4-BE49-F238E27FC236}">
                      <a16:creationId xmlns:a16="http://schemas.microsoft.com/office/drawing/2014/main" id="{C100A0C4-FE7F-EC29-9803-D0036E35A7A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281" y="824"/>
                  <a:ext cx="544" cy="346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dist="71842" dir="2700000" algn="ctr" rotWithShape="0">
                    <a:schemeClr val="bg2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/>
                  <a:r>
                    <a:rPr lang="en-US" altLang="en-US" sz="3600" i="1">
                      <a:solidFill>
                        <a:srgbClr val="FFEA18"/>
                      </a:solidFill>
                      <a:latin typeface=""/>
                    </a:rPr>
                    <a:t>  3</a:t>
                  </a:r>
                  <a:r>
                    <a:rPr lang="ru-RU" altLang="en-US" sz="3600" i="1">
                      <a:solidFill>
                        <a:srgbClr val="FFEA18"/>
                      </a:solidFill>
                      <a:latin typeface=""/>
                    </a:rPr>
                    <a:t>О</a:t>
                  </a:r>
                  <a:endParaRPr lang="en-US" altLang="en-US" sz="4800" b="0">
                    <a:solidFill>
                      <a:srgbClr val="FFEA18"/>
                    </a:solidFill>
                    <a:latin typeface="Times" panose="020F07020304040A0204" pitchFamily="34" charset="0"/>
                  </a:endParaRPr>
                </a:p>
              </p:txBody>
            </p:sp>
          </p:grpSp>
          <p:grpSp>
            <p:nvGrpSpPr>
              <p:cNvPr id="758871" name="Group 87">
                <a:extLst>
                  <a:ext uri="{FF2B5EF4-FFF2-40B4-BE49-F238E27FC236}">
                    <a16:creationId xmlns:a16="http://schemas.microsoft.com/office/drawing/2014/main" id="{BA0F489E-0BAB-42B3-BE8F-49D49FD593D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188" y="1175"/>
                <a:ext cx="1996" cy="246"/>
                <a:chOff x="1188" y="1175"/>
                <a:chExt cx="1996" cy="246"/>
              </a:xfrm>
            </p:grpSpPr>
            <p:grpSp>
              <p:nvGrpSpPr>
                <p:cNvPr id="758872" name="Group 88">
                  <a:extLst>
                    <a:ext uri="{FF2B5EF4-FFF2-40B4-BE49-F238E27FC236}">
                      <a16:creationId xmlns:a16="http://schemas.microsoft.com/office/drawing/2014/main" id="{3D6842ED-013D-9EF7-B84B-6531B5C6729B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188" y="1175"/>
                  <a:ext cx="1732" cy="246"/>
                  <a:chOff x="1188" y="1175"/>
                  <a:chExt cx="1732" cy="246"/>
                </a:xfrm>
              </p:grpSpPr>
              <p:sp>
                <p:nvSpPr>
                  <p:cNvPr id="758873" name="Rectangle 89">
                    <a:extLst>
                      <a:ext uri="{FF2B5EF4-FFF2-40B4-BE49-F238E27FC236}">
                        <a16:creationId xmlns:a16="http://schemas.microsoft.com/office/drawing/2014/main" id="{7991BCC6-894A-932D-8217-43415A7721D3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188" y="1179"/>
                    <a:ext cx="139" cy="23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>
                    <a:outerShdw dist="53882" dir="2700000" algn="ctr" rotWithShape="0">
                      <a:schemeClr val="bg2"/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bg2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en-US" altLang="en-US" sz="2400">
                        <a:solidFill>
                          <a:srgbClr val="F09F32"/>
                        </a:solidFill>
                        <a:latin typeface=""/>
                      </a:rPr>
                      <a:t>C</a:t>
                    </a:r>
                    <a:endParaRPr lang="en-US" altLang="en-US" sz="3600">
                      <a:solidFill>
                        <a:srgbClr val="FFEA18"/>
                      </a:solidFill>
                      <a:latin typeface="Times" panose="020F07020304040A0204" pitchFamily="34" charset="0"/>
                    </a:endParaRPr>
                  </a:p>
                </p:txBody>
              </p:sp>
              <p:sp>
                <p:nvSpPr>
                  <p:cNvPr id="758874" name="Rectangle 90">
                    <a:extLst>
                      <a:ext uri="{FF2B5EF4-FFF2-40B4-BE49-F238E27FC236}">
                        <a16:creationId xmlns:a16="http://schemas.microsoft.com/office/drawing/2014/main" id="{23BE6A38-2FA2-704A-96F2-EFB9E9F9058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415" y="1179"/>
                    <a:ext cx="139" cy="23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>
                    <a:outerShdw dist="53882" dir="2700000" algn="ctr" rotWithShape="0">
                      <a:schemeClr val="bg2"/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bg2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en-US" altLang="en-US" sz="2400">
                        <a:solidFill>
                          <a:srgbClr val="FC030C"/>
                        </a:solidFill>
                        <a:latin typeface=""/>
                      </a:rPr>
                      <a:t>A</a:t>
                    </a:r>
                    <a:endParaRPr lang="en-US" altLang="en-US" sz="3600">
                      <a:solidFill>
                        <a:srgbClr val="FC030C"/>
                      </a:solidFill>
                      <a:latin typeface="Times" panose="020F07020304040A0204" pitchFamily="34" charset="0"/>
                    </a:endParaRPr>
                  </a:p>
                </p:txBody>
              </p:sp>
              <p:sp>
                <p:nvSpPr>
                  <p:cNvPr id="758875" name="Rectangle 91">
                    <a:extLst>
                      <a:ext uri="{FF2B5EF4-FFF2-40B4-BE49-F238E27FC236}">
                        <a16:creationId xmlns:a16="http://schemas.microsoft.com/office/drawing/2014/main" id="{D65A0406-5F15-D8FF-06A9-8AF3D3088C95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665" y="1181"/>
                    <a:ext cx="138" cy="23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>
                    <a:outerShdw dist="53882" dir="2700000" algn="ctr" rotWithShape="0">
                      <a:schemeClr val="bg2"/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bg2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ru-RU" altLang="en-US" sz="2400">
                        <a:solidFill>
                          <a:srgbClr val="FC030C"/>
                        </a:solidFill>
                        <a:latin typeface=""/>
                      </a:rPr>
                      <a:t>И</a:t>
                    </a:r>
                    <a:endParaRPr lang="en-US" altLang="en-US" sz="3600">
                      <a:solidFill>
                        <a:srgbClr val="FC030C"/>
                      </a:solidFill>
                      <a:latin typeface="Times" panose="020F07020304040A0204" pitchFamily="34" charset="0"/>
                    </a:endParaRPr>
                  </a:p>
                </p:txBody>
              </p:sp>
              <p:sp>
                <p:nvSpPr>
                  <p:cNvPr id="758876" name="Rectangle 92">
                    <a:extLst>
                      <a:ext uri="{FF2B5EF4-FFF2-40B4-BE49-F238E27FC236}">
                        <a16:creationId xmlns:a16="http://schemas.microsoft.com/office/drawing/2014/main" id="{2CE4FBA9-DC18-910B-0227-0B4FB091A23C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867" y="1179"/>
                    <a:ext cx="160" cy="23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>
                    <a:outerShdw dist="53882" dir="2700000" algn="ctr" rotWithShape="0">
                      <a:schemeClr val="bg2"/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bg2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en-US" altLang="en-US" sz="2400">
                        <a:solidFill>
                          <a:srgbClr val="FC030C"/>
                        </a:solidFill>
                        <a:latin typeface=""/>
                      </a:rPr>
                      <a:t>M</a:t>
                    </a:r>
                    <a:endParaRPr lang="en-US" altLang="en-US" sz="3600">
                      <a:solidFill>
                        <a:srgbClr val="FC030C"/>
                      </a:solidFill>
                      <a:latin typeface="Times" panose="020F07020304040A0204" pitchFamily="34" charset="0"/>
                    </a:endParaRPr>
                  </a:p>
                </p:txBody>
              </p:sp>
              <p:sp>
                <p:nvSpPr>
                  <p:cNvPr id="758877" name="Rectangle 93">
                    <a:extLst>
                      <a:ext uri="{FF2B5EF4-FFF2-40B4-BE49-F238E27FC236}">
                        <a16:creationId xmlns:a16="http://schemas.microsoft.com/office/drawing/2014/main" id="{370A90ED-626D-FFE6-CD1A-2EF9C0F2CED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113" y="1175"/>
                    <a:ext cx="138" cy="23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>
                    <a:outerShdw dist="53882" dir="2700000" algn="ctr" rotWithShape="0">
                      <a:schemeClr val="bg2"/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bg2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ru-RU" altLang="en-US" sz="2400">
                        <a:solidFill>
                          <a:srgbClr val="FC030C"/>
                        </a:solidFill>
                        <a:latin typeface=""/>
                      </a:rPr>
                      <a:t>И</a:t>
                    </a:r>
                    <a:endParaRPr lang="en-US" altLang="en-US" sz="3600">
                      <a:solidFill>
                        <a:srgbClr val="FC030C"/>
                      </a:solidFill>
                      <a:latin typeface="Times" panose="020F07020304040A0204" pitchFamily="34" charset="0"/>
                    </a:endParaRPr>
                  </a:p>
                </p:txBody>
              </p:sp>
              <p:sp>
                <p:nvSpPr>
                  <p:cNvPr id="758878" name="Rectangle 94">
                    <a:extLst>
                      <a:ext uri="{FF2B5EF4-FFF2-40B4-BE49-F238E27FC236}">
                        <a16:creationId xmlns:a16="http://schemas.microsoft.com/office/drawing/2014/main" id="{68BBB088-4BBB-67B5-8F61-AC4283A115AE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335" y="1183"/>
                    <a:ext cx="139" cy="23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>
                    <a:outerShdw dist="53882" dir="2700000" algn="ctr" rotWithShape="0">
                      <a:schemeClr val="bg2"/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bg2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en-US" altLang="en-US" sz="2400">
                        <a:solidFill>
                          <a:srgbClr val="08F220"/>
                        </a:solidFill>
                        <a:latin typeface=""/>
                      </a:rPr>
                      <a:t>A</a:t>
                    </a:r>
                    <a:endParaRPr lang="en-US" altLang="en-US" sz="3600">
                      <a:solidFill>
                        <a:srgbClr val="08F220"/>
                      </a:solidFill>
                      <a:latin typeface="Times" panose="020F07020304040A0204" pitchFamily="34" charset="0"/>
                    </a:endParaRPr>
                  </a:p>
                </p:txBody>
              </p:sp>
              <p:sp>
                <p:nvSpPr>
                  <p:cNvPr id="758879" name="Rectangle 95">
                    <a:extLst>
                      <a:ext uri="{FF2B5EF4-FFF2-40B4-BE49-F238E27FC236}">
                        <a16:creationId xmlns:a16="http://schemas.microsoft.com/office/drawing/2014/main" id="{BC5134B1-88EA-279D-B857-85C33F58F358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552" y="1183"/>
                    <a:ext cx="139" cy="23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>
                    <a:outerShdw dist="53882" dir="2700000" algn="ctr" rotWithShape="0">
                      <a:schemeClr val="bg2"/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bg2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ru-RU" altLang="en-US" sz="2400">
                        <a:solidFill>
                          <a:srgbClr val="08F220"/>
                        </a:solidFill>
                        <a:latin typeface=""/>
                      </a:rPr>
                      <a:t>Ц</a:t>
                    </a:r>
                    <a:endParaRPr lang="en-US" altLang="en-US" sz="3600">
                      <a:solidFill>
                        <a:srgbClr val="08F220"/>
                      </a:solidFill>
                      <a:latin typeface="Times" panose="020F07020304040A0204" pitchFamily="34" charset="0"/>
                    </a:endParaRPr>
                  </a:p>
                </p:txBody>
              </p:sp>
              <p:sp>
                <p:nvSpPr>
                  <p:cNvPr id="758880" name="Rectangle 96">
                    <a:extLst>
                      <a:ext uri="{FF2B5EF4-FFF2-40B4-BE49-F238E27FC236}">
                        <a16:creationId xmlns:a16="http://schemas.microsoft.com/office/drawing/2014/main" id="{20D9D42F-95EF-3D0D-9108-F209259660CA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781" y="1191"/>
                    <a:ext cx="139" cy="23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>
                    <a:outerShdw dist="53882" dir="2700000" algn="ctr" rotWithShape="0">
                      <a:schemeClr val="bg2"/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bg2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ru-RU" altLang="en-US" sz="2400">
                        <a:solidFill>
                          <a:srgbClr val="08F220"/>
                        </a:solidFill>
                        <a:latin typeface=""/>
                      </a:rPr>
                      <a:t>П</a:t>
                    </a:r>
                    <a:endParaRPr lang="en-US" altLang="en-US" sz="3600">
                      <a:solidFill>
                        <a:srgbClr val="08F220"/>
                      </a:solidFill>
                      <a:latin typeface="Times" panose="020F07020304040A0204" pitchFamily="34" charset="0"/>
                    </a:endParaRPr>
                  </a:p>
                </p:txBody>
              </p:sp>
            </p:grpSp>
            <p:sp>
              <p:nvSpPr>
                <p:cNvPr id="758881" name="Rectangle 97">
                  <a:extLst>
                    <a:ext uri="{FF2B5EF4-FFF2-40B4-BE49-F238E27FC236}">
                      <a16:creationId xmlns:a16="http://schemas.microsoft.com/office/drawing/2014/main" id="{714B5C7B-3873-7821-759F-5BA4A4658D1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24" y="1184"/>
                  <a:ext cx="160" cy="23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dist="53882" dir="2700000" algn="ctr" rotWithShape="0">
                    <a:schemeClr val="bg2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ru-RU" altLang="en-US" sz="2400">
                      <a:solidFill>
                        <a:srgbClr val="11B0C5"/>
                      </a:solidFill>
                      <a:latin typeface=""/>
                    </a:rPr>
                    <a:t>М</a:t>
                  </a:r>
                  <a:endParaRPr lang="en-US" altLang="en-US" sz="3600">
                    <a:solidFill>
                      <a:srgbClr val="11B0C5"/>
                    </a:solidFill>
                    <a:latin typeface="Times" panose="020F07020304040A0204" pitchFamily="34" charset="0"/>
                  </a:endParaRPr>
                </a:p>
              </p:txBody>
            </p:sp>
          </p:grpSp>
          <p:grpSp>
            <p:nvGrpSpPr>
              <p:cNvPr id="758882" name="Group 98">
                <a:extLst>
                  <a:ext uri="{FF2B5EF4-FFF2-40B4-BE49-F238E27FC236}">
                    <a16:creationId xmlns:a16="http://schemas.microsoft.com/office/drawing/2014/main" id="{473B490E-5FF9-8F0B-B3D0-30FAEA45FBE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639" y="578"/>
                <a:ext cx="1275" cy="365"/>
                <a:chOff x="1639" y="554"/>
                <a:chExt cx="1275" cy="365"/>
              </a:xfrm>
            </p:grpSpPr>
            <p:sp>
              <p:nvSpPr>
                <p:cNvPr id="758883" name="Text Box 99">
                  <a:extLst>
                    <a:ext uri="{FF2B5EF4-FFF2-40B4-BE49-F238E27FC236}">
                      <a16:creationId xmlns:a16="http://schemas.microsoft.com/office/drawing/2014/main" id="{41204268-56C6-1ED1-F602-78B5E57C3547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639" y="554"/>
                  <a:ext cx="1275" cy="365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dist="71842" dir="2700000" algn="ctr" rotWithShape="0">
                    <a:schemeClr val="bg2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ru-RU" altLang="en-US" sz="3200">
                      <a:latin typeface="Arial" panose="020B0604020202020204" pitchFamily="34" charset="0"/>
                    </a:rPr>
                    <a:t> </a:t>
                  </a:r>
                  <a:r>
                    <a:rPr lang="en-US" altLang="en-US" sz="3200">
                      <a:latin typeface="Arial" panose="020B0604020202020204" pitchFamily="34" charset="0"/>
                    </a:rPr>
                    <a:t>C 7 </a:t>
                  </a:r>
                  <a:r>
                    <a:rPr lang="ru-RU" altLang="en-US" sz="3200">
                      <a:latin typeface="Arial" panose="020B0604020202020204" pitchFamily="34" charset="0"/>
                    </a:rPr>
                    <a:t>М</a:t>
                  </a:r>
                  <a:r>
                    <a:rPr lang="en-US" altLang="en-US" sz="3200">
                      <a:latin typeface="Arial" panose="020B0604020202020204" pitchFamily="34" charset="0"/>
                    </a:rPr>
                    <a:t> </a:t>
                  </a:r>
                  <a:r>
                    <a:rPr lang="ru-RU" altLang="en-US" sz="3200">
                      <a:latin typeface="Arial" panose="020B0604020202020204" pitchFamily="34" charset="0"/>
                    </a:rPr>
                    <a:t>И</a:t>
                  </a:r>
                  <a:endParaRPr lang="en-US" altLang="en-US" sz="32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758884" name="Line 100">
                  <a:extLst>
                    <a:ext uri="{FF2B5EF4-FFF2-40B4-BE49-F238E27FC236}">
                      <a16:creationId xmlns:a16="http://schemas.microsoft.com/office/drawing/2014/main" id="{8DA5F0EA-9290-C171-D6C2-33194A343F8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123" y="744"/>
                  <a:ext cx="94" cy="0"/>
                </a:xfrm>
                <a:prstGeom prst="line">
                  <a:avLst/>
                </a:prstGeom>
                <a:noFill/>
                <a:ln w="38100">
                  <a:solidFill>
                    <a:srgbClr val="00FFFF"/>
                  </a:solidFill>
                  <a:round/>
                  <a:headEnd/>
                  <a:tailEnd/>
                </a:ln>
                <a:effectLst>
                  <a:outerShdw dist="71842" dir="2700000" algn="ctr" rotWithShape="0">
                    <a:schemeClr val="bg2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758885" name="Rectangle 101">
                <a:extLst>
                  <a:ext uri="{FF2B5EF4-FFF2-40B4-BE49-F238E27FC236}">
                    <a16:creationId xmlns:a16="http://schemas.microsoft.com/office/drawing/2014/main" id="{35F333C2-EAE5-F735-28AC-506BC74949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50" y="1146"/>
                <a:ext cx="945" cy="256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53882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chemeClr val="bg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58886" name="Rectangle 102">
                <a:extLst>
                  <a:ext uri="{FF2B5EF4-FFF2-40B4-BE49-F238E27FC236}">
                    <a16:creationId xmlns:a16="http://schemas.microsoft.com/office/drawing/2014/main" id="{46892ED3-24B3-2E9D-CD97-663582FFA7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95" y="1159"/>
                <a:ext cx="661" cy="272"/>
              </a:xfrm>
              <a:prstGeom prst="rect">
                <a:avLst/>
              </a:prstGeom>
              <a:noFill/>
              <a:ln w="57150">
                <a:solidFill>
                  <a:srgbClr val="FDDC07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758887" name="Group 103">
                <a:extLst>
                  <a:ext uri="{FF2B5EF4-FFF2-40B4-BE49-F238E27FC236}">
                    <a16:creationId xmlns:a16="http://schemas.microsoft.com/office/drawing/2014/main" id="{E6CDE281-206D-EAFD-3148-06D861C1EDD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129" y="58"/>
                <a:ext cx="455" cy="692"/>
                <a:chOff x="2033" y="58"/>
                <a:chExt cx="455" cy="692"/>
              </a:xfrm>
            </p:grpSpPr>
            <p:grpSp>
              <p:nvGrpSpPr>
                <p:cNvPr id="758888" name="Group 104">
                  <a:extLst>
                    <a:ext uri="{FF2B5EF4-FFF2-40B4-BE49-F238E27FC236}">
                      <a16:creationId xmlns:a16="http://schemas.microsoft.com/office/drawing/2014/main" id="{FB684E94-5898-B386-6CD9-B253AC369D8F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033" y="58"/>
                  <a:ext cx="455" cy="692"/>
                  <a:chOff x="1814" y="109"/>
                  <a:chExt cx="455" cy="692"/>
                </a:xfrm>
              </p:grpSpPr>
              <p:sp>
                <p:nvSpPr>
                  <p:cNvPr id="758889" name="Text Box 105">
                    <a:extLst>
                      <a:ext uri="{FF2B5EF4-FFF2-40B4-BE49-F238E27FC236}">
                        <a16:creationId xmlns:a16="http://schemas.microsoft.com/office/drawing/2014/main" id="{81D48BFC-F88A-400E-E88F-FBB3CFA3E66D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814" y="109"/>
                    <a:ext cx="455" cy="692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>
                    <a:outerShdw dist="63500" dir="3187806" algn="ctr" rotWithShape="0">
                      <a:schemeClr val="bg2"/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chemeClr val="bg2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/>
                  <a:p>
                    <a:pPr>
                      <a:spcBef>
                        <a:spcPct val="50000"/>
                      </a:spcBef>
                    </a:pPr>
                    <a:r>
                      <a:rPr lang="en-US" altLang="en-US" sz="6600" i="1">
                        <a:solidFill>
                          <a:srgbClr val="FF262D"/>
                        </a:solidFill>
                        <a:latin typeface=""/>
                      </a:rPr>
                      <a:t>7</a:t>
                    </a:r>
                  </a:p>
                </p:txBody>
              </p:sp>
              <p:sp>
                <p:nvSpPr>
                  <p:cNvPr id="758890" name="Line 106">
                    <a:extLst>
                      <a:ext uri="{FF2B5EF4-FFF2-40B4-BE49-F238E27FC236}">
                        <a16:creationId xmlns:a16="http://schemas.microsoft.com/office/drawing/2014/main" id="{F6A966B8-58C1-B8BA-EA0A-1A842721CDD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915" y="345"/>
                    <a:ext cx="129" cy="0"/>
                  </a:xfrm>
                  <a:prstGeom prst="line">
                    <a:avLst/>
                  </a:prstGeom>
                  <a:noFill/>
                  <a:ln>
                    <a:noFill/>
                  </a:ln>
                  <a:effectLst>
                    <a:outerShdw dist="53882" dir="2700000" algn="ctr" rotWithShape="0">
                      <a:schemeClr val="bg2"/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91240B29-F687-4F45-9708-019B960494DF}">
                      <a14:hiddenLine xmlns:a14="http://schemas.microsoft.com/office/drawing/2010/main" w="28575">
                        <a:solidFill>
                          <a:schemeClr val="bg2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758891" name="Line 107">
                  <a:extLst>
                    <a:ext uri="{FF2B5EF4-FFF2-40B4-BE49-F238E27FC236}">
                      <a16:creationId xmlns:a16="http://schemas.microsoft.com/office/drawing/2014/main" id="{C4DBB0D7-ED84-6E97-D6BE-ECD0B0713A5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171" y="421"/>
                  <a:ext cx="180" cy="0"/>
                </a:xfrm>
                <a:prstGeom prst="line">
                  <a:avLst/>
                </a:prstGeom>
                <a:noFill/>
                <a:ln w="76200">
                  <a:solidFill>
                    <a:srgbClr val="FF262D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chemeClr val="bg2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</p:grpSp>
      <p:grpSp>
        <p:nvGrpSpPr>
          <p:cNvPr id="758820" name="Group 36">
            <a:extLst>
              <a:ext uri="{FF2B5EF4-FFF2-40B4-BE49-F238E27FC236}">
                <a16:creationId xmlns:a16="http://schemas.microsoft.com/office/drawing/2014/main" id="{828EE8F3-3F01-A86E-AEBB-49A0A5321A7C}"/>
              </a:ext>
            </a:extLst>
          </p:cNvPr>
          <p:cNvGrpSpPr>
            <a:grpSpLocks/>
          </p:cNvGrpSpPr>
          <p:nvPr/>
        </p:nvGrpSpPr>
        <p:grpSpPr bwMode="auto">
          <a:xfrm>
            <a:off x="1949450" y="2236788"/>
            <a:ext cx="5273675" cy="3898900"/>
            <a:chOff x="1228" y="1409"/>
            <a:chExt cx="3322" cy="2456"/>
          </a:xfrm>
        </p:grpSpPr>
        <p:grpSp>
          <p:nvGrpSpPr>
            <p:cNvPr id="758821" name="Group 37">
              <a:extLst>
                <a:ext uri="{FF2B5EF4-FFF2-40B4-BE49-F238E27FC236}">
                  <a16:creationId xmlns:a16="http://schemas.microsoft.com/office/drawing/2014/main" id="{07D69C0F-211E-33A9-6037-121C68F1CBC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28" y="1409"/>
              <a:ext cx="3303" cy="119"/>
              <a:chOff x="1206" y="1392"/>
              <a:chExt cx="3303" cy="119"/>
            </a:xfrm>
          </p:grpSpPr>
          <p:sp>
            <p:nvSpPr>
              <p:cNvPr id="758822" name="AutoShape 38">
                <a:extLst>
                  <a:ext uri="{FF2B5EF4-FFF2-40B4-BE49-F238E27FC236}">
                    <a16:creationId xmlns:a16="http://schemas.microsoft.com/office/drawing/2014/main" id="{5A966328-7E2B-8026-E0E1-5CC341D4BD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1206" y="140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8823" name="AutoShape 39">
                <a:extLst>
                  <a:ext uri="{FF2B5EF4-FFF2-40B4-BE49-F238E27FC236}">
                    <a16:creationId xmlns:a16="http://schemas.microsoft.com/office/drawing/2014/main" id="{E08018AD-A934-9291-ACB2-5AAF880DC9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1433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8824" name="AutoShape 40">
                <a:extLst>
                  <a:ext uri="{FF2B5EF4-FFF2-40B4-BE49-F238E27FC236}">
                    <a16:creationId xmlns:a16="http://schemas.microsoft.com/office/drawing/2014/main" id="{43657822-1C8C-D627-3046-C529A35272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1666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8825" name="AutoShape 41">
                <a:extLst>
                  <a:ext uri="{FF2B5EF4-FFF2-40B4-BE49-F238E27FC236}">
                    <a16:creationId xmlns:a16="http://schemas.microsoft.com/office/drawing/2014/main" id="{B43AD5B5-765A-4C30-B93A-1EDA00C627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1894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8826" name="AutoShape 42">
                <a:extLst>
                  <a:ext uri="{FF2B5EF4-FFF2-40B4-BE49-F238E27FC236}">
                    <a16:creationId xmlns:a16="http://schemas.microsoft.com/office/drawing/2014/main" id="{C939E19E-81E6-33A2-DD54-7AC1EC928F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2110" y="140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8827" name="AutoShape 43">
                <a:extLst>
                  <a:ext uri="{FF2B5EF4-FFF2-40B4-BE49-F238E27FC236}">
                    <a16:creationId xmlns:a16="http://schemas.microsoft.com/office/drawing/2014/main" id="{9C73A4C0-9EC1-86C6-12F7-B4005BEC41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2350" y="139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758828" name="AutoShape 44">
                <a:extLst>
                  <a:ext uri="{FF2B5EF4-FFF2-40B4-BE49-F238E27FC236}">
                    <a16:creationId xmlns:a16="http://schemas.microsoft.com/office/drawing/2014/main" id="{1120F78F-6FD9-5E84-7F5C-24A7CBAD6C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2577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758829" name="AutoShape 45">
                <a:extLst>
                  <a:ext uri="{FF2B5EF4-FFF2-40B4-BE49-F238E27FC236}">
                    <a16:creationId xmlns:a16="http://schemas.microsoft.com/office/drawing/2014/main" id="{708DC7EE-F858-F12A-47C4-ABA649C707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2803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758830" name="AutoShape 46">
                <a:extLst>
                  <a:ext uri="{FF2B5EF4-FFF2-40B4-BE49-F238E27FC236}">
                    <a16:creationId xmlns:a16="http://schemas.microsoft.com/office/drawing/2014/main" id="{F7B1D80F-320D-9677-0103-73EFAB5272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3034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758831" name="AutoShape 47">
                <a:extLst>
                  <a:ext uri="{FF2B5EF4-FFF2-40B4-BE49-F238E27FC236}">
                    <a16:creationId xmlns:a16="http://schemas.microsoft.com/office/drawing/2014/main" id="{1899D4F7-F9CF-63DC-E4FA-6CA91824C9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3286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758832" name="AutoShape 48">
                <a:extLst>
                  <a:ext uri="{FF2B5EF4-FFF2-40B4-BE49-F238E27FC236}">
                    <a16:creationId xmlns:a16="http://schemas.microsoft.com/office/drawing/2014/main" id="{C5D32FD0-C3C6-E808-8D78-090C1AFEED6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3504" y="139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8833" name="AutoShape 49">
                <a:extLst>
                  <a:ext uri="{FF2B5EF4-FFF2-40B4-BE49-F238E27FC236}">
                    <a16:creationId xmlns:a16="http://schemas.microsoft.com/office/drawing/2014/main" id="{55FBA3E9-1B9A-182B-93DB-A3B78973D4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3757" y="1400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8834" name="AutoShape 50">
                <a:extLst>
                  <a:ext uri="{FF2B5EF4-FFF2-40B4-BE49-F238E27FC236}">
                    <a16:creationId xmlns:a16="http://schemas.microsoft.com/office/drawing/2014/main" id="{1B8EBA1B-EAB9-E338-7133-8BF30B77E77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3982" y="140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8835" name="AutoShape 51">
                <a:extLst>
                  <a:ext uri="{FF2B5EF4-FFF2-40B4-BE49-F238E27FC236}">
                    <a16:creationId xmlns:a16="http://schemas.microsoft.com/office/drawing/2014/main" id="{C08487F9-73C5-F32A-3D1A-C943F61DF9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4210" y="140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8836" name="AutoShape 52">
                <a:extLst>
                  <a:ext uri="{FF2B5EF4-FFF2-40B4-BE49-F238E27FC236}">
                    <a16:creationId xmlns:a16="http://schemas.microsoft.com/office/drawing/2014/main" id="{8B3B19CA-2D6A-E250-62EF-BD7984ECE9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4419" y="139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758837" name="Group 53">
              <a:extLst>
                <a:ext uri="{FF2B5EF4-FFF2-40B4-BE49-F238E27FC236}">
                  <a16:creationId xmlns:a16="http://schemas.microsoft.com/office/drawing/2014/main" id="{F32D18B4-64A6-EBED-9C9A-40DC3AF17D5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43" y="3761"/>
              <a:ext cx="3307" cy="104"/>
              <a:chOff x="1231" y="3769"/>
              <a:chExt cx="3307" cy="104"/>
            </a:xfrm>
          </p:grpSpPr>
          <p:sp>
            <p:nvSpPr>
              <p:cNvPr id="758838" name="AutoShape 54">
                <a:extLst>
                  <a:ext uri="{FF2B5EF4-FFF2-40B4-BE49-F238E27FC236}">
                    <a16:creationId xmlns:a16="http://schemas.microsoft.com/office/drawing/2014/main" id="{1422883F-FD76-EC3A-DC21-1FE71E152E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1231" y="376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758839" name="AutoShape 55">
                <a:extLst>
                  <a:ext uri="{FF2B5EF4-FFF2-40B4-BE49-F238E27FC236}">
                    <a16:creationId xmlns:a16="http://schemas.microsoft.com/office/drawing/2014/main" id="{B7D5A631-2733-1214-41E3-F94795E55E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1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758840" name="AutoShape 56">
                <a:extLst>
                  <a:ext uri="{FF2B5EF4-FFF2-40B4-BE49-F238E27FC236}">
                    <a16:creationId xmlns:a16="http://schemas.microsoft.com/office/drawing/2014/main" id="{56D572AD-F5E9-4E27-61B3-864AAC9DF9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16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758841" name="AutoShape 57">
                <a:extLst>
                  <a:ext uri="{FF2B5EF4-FFF2-40B4-BE49-F238E27FC236}">
                    <a16:creationId xmlns:a16="http://schemas.microsoft.com/office/drawing/2014/main" id="{75698B14-CD56-4AE7-F73E-AB2B305180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192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758842" name="AutoShape 58">
                <a:extLst>
                  <a:ext uri="{FF2B5EF4-FFF2-40B4-BE49-F238E27FC236}">
                    <a16:creationId xmlns:a16="http://schemas.microsoft.com/office/drawing/2014/main" id="{4042DE95-8955-7815-4AE6-970FB93636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2137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758843" name="AutoShape 59">
                <a:extLst>
                  <a:ext uri="{FF2B5EF4-FFF2-40B4-BE49-F238E27FC236}">
                    <a16:creationId xmlns:a16="http://schemas.microsoft.com/office/drawing/2014/main" id="{46BDF93B-1A86-C035-BB9C-19B89ED27C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2375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758844" name="AutoShape 60">
                <a:extLst>
                  <a:ext uri="{FF2B5EF4-FFF2-40B4-BE49-F238E27FC236}">
                    <a16:creationId xmlns:a16="http://schemas.microsoft.com/office/drawing/2014/main" id="{C933D543-7385-B630-99EF-317C3A6BD6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261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758845" name="AutoShape 61">
                <a:extLst>
                  <a:ext uri="{FF2B5EF4-FFF2-40B4-BE49-F238E27FC236}">
                    <a16:creationId xmlns:a16="http://schemas.microsoft.com/office/drawing/2014/main" id="{EB963A20-6BF6-B626-EA2E-62D7273ECF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2830" y="3775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758846" name="AutoShape 62">
                <a:extLst>
                  <a:ext uri="{FF2B5EF4-FFF2-40B4-BE49-F238E27FC236}">
                    <a16:creationId xmlns:a16="http://schemas.microsoft.com/office/drawing/2014/main" id="{95046CDE-0C09-335F-CDEC-9025CEF5EE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3299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758847" name="AutoShape 63">
                <a:extLst>
                  <a:ext uri="{FF2B5EF4-FFF2-40B4-BE49-F238E27FC236}">
                    <a16:creationId xmlns:a16="http://schemas.microsoft.com/office/drawing/2014/main" id="{9DE799F2-4646-9149-C1FF-FB5A2B2676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3070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758848" name="AutoShape 64">
                <a:extLst>
                  <a:ext uri="{FF2B5EF4-FFF2-40B4-BE49-F238E27FC236}">
                    <a16:creationId xmlns:a16="http://schemas.microsoft.com/office/drawing/2014/main" id="{C0606C09-B50D-D58D-138D-6B90F07674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3531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758849" name="AutoShape 65">
                <a:extLst>
                  <a:ext uri="{FF2B5EF4-FFF2-40B4-BE49-F238E27FC236}">
                    <a16:creationId xmlns:a16="http://schemas.microsoft.com/office/drawing/2014/main" id="{656DD76D-A976-BEFA-1A39-FE7365390B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37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758850" name="AutoShape 66">
                <a:extLst>
                  <a:ext uri="{FF2B5EF4-FFF2-40B4-BE49-F238E27FC236}">
                    <a16:creationId xmlns:a16="http://schemas.microsoft.com/office/drawing/2014/main" id="{B0B5952D-C2AE-F879-80B1-6818B24ADB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402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758851" name="AutoShape 67">
                <a:extLst>
                  <a:ext uri="{FF2B5EF4-FFF2-40B4-BE49-F238E27FC236}">
                    <a16:creationId xmlns:a16="http://schemas.microsoft.com/office/drawing/2014/main" id="{B53104E7-9BE7-6A98-0707-84A4F1EA276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4244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758852" name="AutoShape 68">
                <a:extLst>
                  <a:ext uri="{FF2B5EF4-FFF2-40B4-BE49-F238E27FC236}">
                    <a16:creationId xmlns:a16="http://schemas.microsoft.com/office/drawing/2014/main" id="{AB310CC9-3DDE-1343-B87B-19F2A4B02D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4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</p:grp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588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588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588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588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2000"/>
                                        <p:tgtEl>
                                          <p:spTgt spid="7588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588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7588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8817" grpId="0" autoUpdateAnimBg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810" name="Rectangle 2">
            <a:extLst>
              <a:ext uri="{FF2B5EF4-FFF2-40B4-BE49-F238E27FC236}">
                <a16:creationId xmlns:a16="http://schemas.microsoft.com/office/drawing/2014/main" id="{8D25EAA5-9AF7-B5BC-AE68-16F718CCBD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9924" name="Line 116">
            <a:extLst>
              <a:ext uri="{FF2B5EF4-FFF2-40B4-BE49-F238E27FC236}">
                <a16:creationId xmlns:a16="http://schemas.microsoft.com/office/drawing/2014/main" id="{CC072810-52B9-A614-7E07-6C15E8271063}"/>
              </a:ext>
            </a:extLst>
          </p:cNvPr>
          <p:cNvSpPr>
            <a:spLocks noChangeShapeType="1"/>
          </p:cNvSpPr>
          <p:nvPr/>
        </p:nvSpPr>
        <p:spPr bwMode="auto">
          <a:xfrm>
            <a:off x="3144838" y="2436813"/>
            <a:ext cx="0" cy="3552825"/>
          </a:xfrm>
          <a:prstGeom prst="line">
            <a:avLst/>
          </a:prstGeom>
          <a:noFill/>
          <a:ln w="12700">
            <a:solidFill>
              <a:srgbClr val="B35A17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9811" name="Line 3">
            <a:extLst>
              <a:ext uri="{FF2B5EF4-FFF2-40B4-BE49-F238E27FC236}">
                <a16:creationId xmlns:a16="http://schemas.microsoft.com/office/drawing/2014/main" id="{CC96297A-E0BB-3CFA-6CF9-1F49FDEC35A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9413" y="2406650"/>
            <a:ext cx="0" cy="3554413"/>
          </a:xfrm>
          <a:prstGeom prst="line">
            <a:avLst/>
          </a:prstGeom>
          <a:noFill/>
          <a:ln w="12700">
            <a:solidFill>
              <a:srgbClr val="B35A17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9812" name="Rectangle 4">
            <a:extLst>
              <a:ext uri="{FF2B5EF4-FFF2-40B4-BE49-F238E27FC236}">
                <a16:creationId xmlns:a16="http://schemas.microsoft.com/office/drawing/2014/main" id="{A3F80AF1-D825-429A-186C-BDB0892E1C87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8062912" y="5065713"/>
            <a:ext cx="16827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ru-RU" altLang="en-US" sz="1100">
              <a:solidFill>
                <a:srgbClr val="FF262D"/>
              </a:solidFill>
            </a:endParaRPr>
          </a:p>
        </p:txBody>
      </p:sp>
      <p:sp>
        <p:nvSpPr>
          <p:cNvPr id="759813" name="Rectangle 5">
            <a:extLst>
              <a:ext uri="{FF2B5EF4-FFF2-40B4-BE49-F238E27FC236}">
                <a16:creationId xmlns:a16="http://schemas.microsoft.com/office/drawing/2014/main" id="{C5AD3361-EEA1-8D68-747F-33DA90C40E33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8204200" y="5078413"/>
            <a:ext cx="16827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ru-RU" altLang="en-US" sz="1100" b="0">
              <a:solidFill>
                <a:srgbClr val="FF262D"/>
              </a:solidFill>
            </a:endParaRPr>
          </a:p>
        </p:txBody>
      </p:sp>
      <p:sp>
        <p:nvSpPr>
          <p:cNvPr id="759814" name="Rectangle 6">
            <a:extLst>
              <a:ext uri="{FF2B5EF4-FFF2-40B4-BE49-F238E27FC236}">
                <a16:creationId xmlns:a16="http://schemas.microsoft.com/office/drawing/2014/main" id="{F83519D1-BDCA-FE97-8A6D-087CE69B0B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66013" y="2209800"/>
            <a:ext cx="203200" cy="395605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12700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  <a:contourClr>
              <a:srgbClr val="FFCC99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 algn="ctr"/>
            <a:endParaRPr lang="ru-RU" altLang="en-US" sz="2400" b="0"/>
          </a:p>
        </p:txBody>
      </p:sp>
      <p:sp>
        <p:nvSpPr>
          <p:cNvPr id="759815" name="Rectangle 7">
            <a:extLst>
              <a:ext uri="{FF2B5EF4-FFF2-40B4-BE49-F238E27FC236}">
                <a16:creationId xmlns:a16="http://schemas.microsoft.com/office/drawing/2014/main" id="{8901C528-4C5F-D631-AC73-B1AED096E9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28775" y="2182813"/>
            <a:ext cx="6043613" cy="236537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  <a:contourClr>
              <a:srgbClr val="FFCC99"/>
            </a:contourClr>
          </a:sp3d>
          <a:extLst>
            <a:ext uri="{91240B29-F687-4F45-9708-019B960494DF}">
              <a14:hiddenLine xmlns:a14="http://schemas.microsoft.com/office/drawing/2010/main" w="12700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759816" name="Rectangle 8">
            <a:extLst>
              <a:ext uri="{FF2B5EF4-FFF2-40B4-BE49-F238E27FC236}">
                <a16:creationId xmlns:a16="http://schemas.microsoft.com/office/drawing/2014/main" id="{84F0DFFF-93E3-9C90-F257-9F94F2CB26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39888" y="5926138"/>
            <a:ext cx="5834062" cy="236537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  <a:contourClr>
              <a:srgbClr val="FFCC99"/>
            </a:contourClr>
          </a:sp3d>
          <a:extLst>
            <a:ext uri="{91240B29-F687-4F45-9708-019B960494DF}">
              <a14:hiddenLine xmlns:a14="http://schemas.microsoft.com/office/drawing/2010/main" w="12700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en-US"/>
          </a:p>
        </p:txBody>
      </p:sp>
      <p:pic>
        <p:nvPicPr>
          <p:cNvPr id="759817" name="Picture 9">
            <a:extLst>
              <a:ext uri="{FF2B5EF4-FFF2-40B4-BE49-F238E27FC236}">
                <a16:creationId xmlns:a16="http://schemas.microsoft.com/office/drawing/2014/main" id="{642B973D-7419-7E79-1CD5-F33324342D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4745038" y="2125663"/>
            <a:ext cx="301625" cy="4529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9925" name="Picture 117">
            <a:extLst>
              <a:ext uri="{FF2B5EF4-FFF2-40B4-BE49-F238E27FC236}">
                <a16:creationId xmlns:a16="http://schemas.microsoft.com/office/drawing/2014/main" id="{774AF6AC-9A13-CFD0-9B59-2E72D3741D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2949575" y="2062163"/>
            <a:ext cx="301625" cy="4605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9818" name="Rectangle 10">
            <a:extLst>
              <a:ext uri="{FF2B5EF4-FFF2-40B4-BE49-F238E27FC236}">
                <a16:creationId xmlns:a16="http://schemas.microsoft.com/office/drawing/2014/main" id="{2A6EA630-75A3-AD22-A7D6-3C29D99819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27188" y="2189163"/>
            <a:ext cx="163512" cy="3965575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12700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  <a:contourClr>
              <a:srgbClr val="FFCC99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 algn="ctr"/>
            <a:endParaRPr lang="ru-RU" altLang="en-US" sz="2400" b="0"/>
          </a:p>
        </p:txBody>
      </p:sp>
      <p:sp>
        <p:nvSpPr>
          <p:cNvPr id="759819" name="Rectangle 11">
            <a:extLst>
              <a:ext uri="{FF2B5EF4-FFF2-40B4-BE49-F238E27FC236}">
                <a16:creationId xmlns:a16="http://schemas.microsoft.com/office/drawing/2014/main" id="{E89C288F-89A1-614A-291D-2C6C7CF36CB1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8062912" y="5065713"/>
            <a:ext cx="16827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ru-RU" altLang="en-US" sz="1100">
              <a:solidFill>
                <a:srgbClr val="FF262D"/>
              </a:solidFill>
            </a:endParaRPr>
          </a:p>
        </p:txBody>
      </p:sp>
      <p:sp>
        <p:nvSpPr>
          <p:cNvPr id="759820" name="Rectangle 12">
            <a:extLst>
              <a:ext uri="{FF2B5EF4-FFF2-40B4-BE49-F238E27FC236}">
                <a16:creationId xmlns:a16="http://schemas.microsoft.com/office/drawing/2014/main" id="{4E4CFE10-985C-6B1E-CBA3-EEBBE8A6C1AF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8204200" y="5078413"/>
            <a:ext cx="16827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ru-RU" altLang="en-US" sz="1100" b="0">
              <a:solidFill>
                <a:srgbClr val="FF262D"/>
              </a:solidFill>
            </a:endParaRPr>
          </a:p>
        </p:txBody>
      </p:sp>
      <p:sp>
        <p:nvSpPr>
          <p:cNvPr id="759821" name="Rectangle 13">
            <a:extLst>
              <a:ext uri="{FF2B5EF4-FFF2-40B4-BE49-F238E27FC236}">
                <a16:creationId xmlns:a16="http://schemas.microsoft.com/office/drawing/2014/main" id="{E6C01D51-4D0E-9EA7-2ECB-05E8470D7B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endParaRPr lang="ru-RU" altLang="en-US" sz="3600" b="0">
              <a:solidFill>
                <a:srgbClr val="FF262D"/>
              </a:solidFill>
              <a:latin typeface="Times" panose="020F07020304040A0204" pitchFamily="34" charset="0"/>
            </a:endParaRPr>
          </a:p>
        </p:txBody>
      </p:sp>
      <p:sp>
        <p:nvSpPr>
          <p:cNvPr id="759822" name="Rectangle 14">
            <a:extLst>
              <a:ext uri="{FF2B5EF4-FFF2-40B4-BE49-F238E27FC236}">
                <a16:creationId xmlns:a16="http://schemas.microsoft.com/office/drawing/2014/main" id="{70441342-325F-784B-DC24-61BE4650AF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endParaRPr lang="ru-RU" altLang="en-US" sz="3600" b="0">
              <a:solidFill>
                <a:srgbClr val="FF262D"/>
              </a:solidFill>
              <a:latin typeface="Times" panose="020F07020304040A0204" pitchFamily="34" charset="0"/>
            </a:endParaRPr>
          </a:p>
        </p:txBody>
      </p:sp>
      <p:pic>
        <p:nvPicPr>
          <p:cNvPr id="759823" name="Picture 15">
            <a:extLst>
              <a:ext uri="{FF2B5EF4-FFF2-40B4-BE49-F238E27FC236}">
                <a16:creationId xmlns:a16="http://schemas.microsoft.com/office/drawing/2014/main" id="{79953F47-85B7-6672-D0D3-2C840D37BA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1835150" y="2060575"/>
            <a:ext cx="301625" cy="4605338"/>
          </a:xfrm>
          <a:prstGeom prst="rect">
            <a:avLst/>
          </a:prstGeom>
          <a:noFill/>
          <a:effectLst>
            <a:outerShdw dist="35921" dir="2700000" algn="ctr" rotWithShape="0">
              <a:schemeClr val="accent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9824" name="Picture 16">
            <a:extLst>
              <a:ext uri="{FF2B5EF4-FFF2-40B4-BE49-F238E27FC236}">
                <a16:creationId xmlns:a16="http://schemas.microsoft.com/office/drawing/2014/main" id="{A08C5182-0398-03AF-AC9D-1A1C622C81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6945313" y="2060575"/>
            <a:ext cx="301625" cy="4321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9825" name="Picture 17">
            <a:extLst>
              <a:ext uri="{FF2B5EF4-FFF2-40B4-BE49-F238E27FC236}">
                <a16:creationId xmlns:a16="http://schemas.microsoft.com/office/drawing/2014/main" id="{C705AE36-51C9-058D-B37E-F8A975300E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6281738" y="2111375"/>
            <a:ext cx="301625" cy="4554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9826" name="Picture 18">
            <a:extLst>
              <a:ext uri="{FF2B5EF4-FFF2-40B4-BE49-F238E27FC236}">
                <a16:creationId xmlns:a16="http://schemas.microsoft.com/office/drawing/2014/main" id="{CA826BD1-A26C-3653-6A9D-69D90E60D7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5497513" y="2060575"/>
            <a:ext cx="301625" cy="4567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9827" name="Picture 19">
            <a:extLst>
              <a:ext uri="{FF2B5EF4-FFF2-40B4-BE49-F238E27FC236}">
                <a16:creationId xmlns:a16="http://schemas.microsoft.com/office/drawing/2014/main" id="{51CAC44B-BF14-0F04-CEBB-B039D03F8E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2587625" y="2162175"/>
            <a:ext cx="301625" cy="4541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9828" name="Picture 20">
            <a:extLst>
              <a:ext uri="{FF2B5EF4-FFF2-40B4-BE49-F238E27FC236}">
                <a16:creationId xmlns:a16="http://schemas.microsoft.com/office/drawing/2014/main" id="{E6354053-FE47-FCEA-4A77-78E6276922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3289300" y="2124075"/>
            <a:ext cx="301625" cy="4383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59829" name="Group 21">
            <a:extLst>
              <a:ext uri="{FF2B5EF4-FFF2-40B4-BE49-F238E27FC236}">
                <a16:creationId xmlns:a16="http://schemas.microsoft.com/office/drawing/2014/main" id="{21DAE5E4-D65D-3000-8D26-72AA6771F718}"/>
              </a:ext>
            </a:extLst>
          </p:cNvPr>
          <p:cNvGrpSpPr>
            <a:grpSpLocks/>
          </p:cNvGrpSpPr>
          <p:nvPr/>
        </p:nvGrpSpPr>
        <p:grpSpPr bwMode="auto">
          <a:xfrm>
            <a:off x="2098675" y="2589213"/>
            <a:ext cx="6496050" cy="936625"/>
            <a:chOff x="1322" y="1631"/>
            <a:chExt cx="4092" cy="590"/>
          </a:xfrm>
        </p:grpSpPr>
        <p:pic>
          <p:nvPicPr>
            <p:cNvPr id="759830" name="Picture 22">
              <a:extLst>
                <a:ext uri="{FF2B5EF4-FFF2-40B4-BE49-F238E27FC236}">
                  <a16:creationId xmlns:a16="http://schemas.microsoft.com/office/drawing/2014/main" id="{4EA425B6-2520-6A13-1D2A-20CA640EDED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22" y="1711"/>
              <a:ext cx="4052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9831" name="Picture 23">
              <a:extLst>
                <a:ext uri="{FF2B5EF4-FFF2-40B4-BE49-F238E27FC236}">
                  <a16:creationId xmlns:a16="http://schemas.microsoft.com/office/drawing/2014/main" id="{801CA862-AA59-6612-F588-D0674A4E4D0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62" y="1791"/>
              <a:ext cx="4052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9832" name="Picture 24">
              <a:extLst>
                <a:ext uri="{FF2B5EF4-FFF2-40B4-BE49-F238E27FC236}">
                  <a16:creationId xmlns:a16="http://schemas.microsoft.com/office/drawing/2014/main" id="{4C8B20FC-CEC2-3778-DD4A-C57B6635C29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30" y="1871"/>
              <a:ext cx="4052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9833" name="Picture 25">
              <a:extLst>
                <a:ext uri="{FF2B5EF4-FFF2-40B4-BE49-F238E27FC236}">
                  <a16:creationId xmlns:a16="http://schemas.microsoft.com/office/drawing/2014/main" id="{83BFA74F-0F60-57C2-FB57-C73861C5E09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54" y="1943"/>
              <a:ext cx="4052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9834" name="Picture 26">
              <a:extLst>
                <a:ext uri="{FF2B5EF4-FFF2-40B4-BE49-F238E27FC236}">
                  <a16:creationId xmlns:a16="http://schemas.microsoft.com/office/drawing/2014/main" id="{21632F54-C0F3-62AD-4693-829D4647779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30" y="2031"/>
              <a:ext cx="4052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9835" name="Picture 27">
              <a:extLst>
                <a:ext uri="{FF2B5EF4-FFF2-40B4-BE49-F238E27FC236}">
                  <a16:creationId xmlns:a16="http://schemas.microsoft.com/office/drawing/2014/main" id="{D5751377-4154-52F3-6DC1-2037FCCDA68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51" y="1631"/>
              <a:ext cx="4052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59836" name="Group 28">
            <a:extLst>
              <a:ext uri="{FF2B5EF4-FFF2-40B4-BE49-F238E27FC236}">
                <a16:creationId xmlns:a16="http://schemas.microsoft.com/office/drawing/2014/main" id="{9B7445C7-BE3B-53C9-5AB7-C40161EBB1F6}"/>
              </a:ext>
            </a:extLst>
          </p:cNvPr>
          <p:cNvGrpSpPr>
            <a:grpSpLocks/>
          </p:cNvGrpSpPr>
          <p:nvPr/>
        </p:nvGrpSpPr>
        <p:grpSpPr bwMode="auto">
          <a:xfrm>
            <a:off x="2836863" y="3608388"/>
            <a:ext cx="5664200" cy="669925"/>
            <a:chOff x="1787" y="2273"/>
            <a:chExt cx="3568" cy="422"/>
          </a:xfrm>
        </p:grpSpPr>
        <p:pic>
          <p:nvPicPr>
            <p:cNvPr id="759837" name="Picture 29">
              <a:extLst>
                <a:ext uri="{FF2B5EF4-FFF2-40B4-BE49-F238E27FC236}">
                  <a16:creationId xmlns:a16="http://schemas.microsoft.com/office/drawing/2014/main" id="{A89986B4-A315-A92D-029C-A7D2AB0AD39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lum bright="-18000" contras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804" y="2273"/>
              <a:ext cx="3543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9838" name="Picture 30">
              <a:extLst>
                <a:ext uri="{FF2B5EF4-FFF2-40B4-BE49-F238E27FC236}">
                  <a16:creationId xmlns:a16="http://schemas.microsoft.com/office/drawing/2014/main" id="{B485AF23-479F-73BF-CFBE-DF59D5E9925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lum bright="-18000" contras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787" y="2353"/>
              <a:ext cx="3543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9839" name="Picture 31">
              <a:extLst>
                <a:ext uri="{FF2B5EF4-FFF2-40B4-BE49-F238E27FC236}">
                  <a16:creationId xmlns:a16="http://schemas.microsoft.com/office/drawing/2014/main" id="{C0AFB5B3-E509-83BA-EA4A-48348B3579D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lum bright="-18000" contras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812" y="2425"/>
              <a:ext cx="3543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9840" name="Picture 32">
              <a:extLst>
                <a:ext uri="{FF2B5EF4-FFF2-40B4-BE49-F238E27FC236}">
                  <a16:creationId xmlns:a16="http://schemas.microsoft.com/office/drawing/2014/main" id="{1F088188-0921-7C32-D7D9-B8170BDB03A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lum bright="-18000" contras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787" y="2505"/>
              <a:ext cx="3543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59841" name="Picture 33">
            <a:extLst>
              <a:ext uri="{FF2B5EF4-FFF2-40B4-BE49-F238E27FC236}">
                <a16:creationId xmlns:a16="http://schemas.microsoft.com/office/drawing/2014/main" id="{96FA793B-0EC4-928E-7BE7-FF34ABFA25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3676650" y="2111375"/>
            <a:ext cx="301625" cy="4437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9843" name="Picture 35">
            <a:extLst>
              <a:ext uri="{FF2B5EF4-FFF2-40B4-BE49-F238E27FC236}">
                <a16:creationId xmlns:a16="http://schemas.microsoft.com/office/drawing/2014/main" id="{A99E4131-B009-473C-B8D2-5EA237C8FC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2192338" y="2166938"/>
            <a:ext cx="301625" cy="4437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9844" name="Picture 36">
            <a:extLst>
              <a:ext uri="{FF2B5EF4-FFF2-40B4-BE49-F238E27FC236}">
                <a16:creationId xmlns:a16="http://schemas.microsoft.com/office/drawing/2014/main" id="{4AFA68D1-D3E4-35DA-26E7-63F17EBF7E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6632575" y="2073275"/>
            <a:ext cx="301625" cy="4516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9845" name="Picture 37">
            <a:extLst>
              <a:ext uri="{FF2B5EF4-FFF2-40B4-BE49-F238E27FC236}">
                <a16:creationId xmlns:a16="http://schemas.microsoft.com/office/drawing/2014/main" id="{22FC23A9-FA69-7CCB-E8D2-BD8674AE27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5911850" y="2098675"/>
            <a:ext cx="301625" cy="4451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9846" name="Picture 38">
            <a:extLst>
              <a:ext uri="{FF2B5EF4-FFF2-40B4-BE49-F238E27FC236}">
                <a16:creationId xmlns:a16="http://schemas.microsoft.com/office/drawing/2014/main" id="{5C07A2E3-EB7C-7680-78E5-84A5452652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4386263" y="2116138"/>
            <a:ext cx="301625" cy="4479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9847" name="Picture 39">
            <a:extLst>
              <a:ext uri="{FF2B5EF4-FFF2-40B4-BE49-F238E27FC236}">
                <a16:creationId xmlns:a16="http://schemas.microsoft.com/office/drawing/2014/main" id="{F57FF680-968E-EB79-878B-1E8ACF8745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5138738" y="2171700"/>
            <a:ext cx="301625" cy="4308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879B"/>
                </a:solidFill>
              </a14:hiddenFill>
            </a:ext>
          </a:extLst>
        </p:spPr>
      </p:pic>
      <p:sp>
        <p:nvSpPr>
          <p:cNvPr id="759848" name="Text Box 40">
            <a:extLst>
              <a:ext uri="{FF2B5EF4-FFF2-40B4-BE49-F238E27FC236}">
                <a16:creationId xmlns:a16="http://schemas.microsoft.com/office/drawing/2014/main" id="{2C18C83F-6A27-F3B0-71E6-985D1BC502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51175" y="3668713"/>
            <a:ext cx="3752850" cy="45720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rgbClr val="AAAAAA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2400" b="0">
                <a:solidFill>
                  <a:schemeClr val="accent2"/>
                </a:solidFill>
                <a:latin typeface="Arial Black" panose="020B0604020202020204" pitchFamily="34" charset="0"/>
              </a:rPr>
              <a:t>ЗЕМЕЛЬНЫЙ ЗАВЕТ</a:t>
            </a:r>
            <a:endParaRPr lang="en-US" altLang="en-US" sz="2400" b="0">
              <a:solidFill>
                <a:schemeClr val="accent2"/>
              </a:solidFill>
              <a:latin typeface="Arial Black" panose="020B0604020202020204" pitchFamily="34" charset="0"/>
            </a:endParaRPr>
          </a:p>
        </p:txBody>
      </p:sp>
      <p:sp>
        <p:nvSpPr>
          <p:cNvPr id="759849" name="Text Box 41">
            <a:extLst>
              <a:ext uri="{FF2B5EF4-FFF2-40B4-BE49-F238E27FC236}">
                <a16:creationId xmlns:a16="http://schemas.microsoft.com/office/drawing/2014/main" id="{BFB2DDA8-2675-F5B1-E194-4EFFE078FC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93938" y="2684463"/>
            <a:ext cx="5697537" cy="579437"/>
          </a:xfrm>
          <a:prstGeom prst="rect">
            <a:avLst/>
          </a:prstGeom>
          <a:noFill/>
          <a:ln>
            <a:noFill/>
          </a:ln>
          <a:effectLst>
            <a:outerShdw dist="45791" dir="3378596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3200" b="0">
                <a:solidFill>
                  <a:schemeClr val="accent1"/>
                </a:solidFill>
                <a:latin typeface="Arial Black" panose="020B0604020202020204" pitchFamily="34" charset="0"/>
              </a:rPr>
              <a:t>АВРААМОВ ЗАВЕТ</a:t>
            </a:r>
            <a:endParaRPr lang="en-US" altLang="en-US" sz="3200" b="0">
              <a:solidFill>
                <a:schemeClr val="accent1"/>
              </a:solidFill>
              <a:latin typeface="Arial Black" panose="020B0604020202020204" pitchFamily="34" charset="0"/>
            </a:endParaRPr>
          </a:p>
        </p:txBody>
      </p:sp>
      <p:sp>
        <p:nvSpPr>
          <p:cNvPr id="759850" name="Rectangle 42">
            <a:extLst>
              <a:ext uri="{FF2B5EF4-FFF2-40B4-BE49-F238E27FC236}">
                <a16:creationId xmlns:a16="http://schemas.microsoft.com/office/drawing/2014/main" id="{0CA15A50-B898-CAC0-3280-7F7F0B32D0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8177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81</a:t>
            </a:r>
          </a:p>
        </p:txBody>
      </p:sp>
      <p:sp>
        <p:nvSpPr>
          <p:cNvPr id="759851" name="Text Box 43">
            <a:extLst>
              <a:ext uri="{FF2B5EF4-FFF2-40B4-BE49-F238E27FC236}">
                <a16:creationId xmlns:a16="http://schemas.microsoft.com/office/drawing/2014/main" id="{6C2BA55E-04D8-09EC-4EFF-E87E73BCD5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0438" y="6465888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FFFF"/>
                </a:solidFill>
              </a:rPr>
              <a:t>2</a:t>
            </a:r>
          </a:p>
        </p:txBody>
      </p:sp>
      <p:grpSp>
        <p:nvGrpSpPr>
          <p:cNvPr id="759852" name="Group 44">
            <a:extLst>
              <a:ext uri="{FF2B5EF4-FFF2-40B4-BE49-F238E27FC236}">
                <a16:creationId xmlns:a16="http://schemas.microsoft.com/office/drawing/2014/main" id="{1DBF19E6-3E9F-6571-D781-EACB91ECC598}"/>
              </a:ext>
            </a:extLst>
          </p:cNvPr>
          <p:cNvGrpSpPr>
            <a:grpSpLocks/>
          </p:cNvGrpSpPr>
          <p:nvPr/>
        </p:nvGrpSpPr>
        <p:grpSpPr bwMode="auto">
          <a:xfrm>
            <a:off x="3152775" y="4346575"/>
            <a:ext cx="4043363" cy="708025"/>
            <a:chOff x="2740" y="377"/>
            <a:chExt cx="2547" cy="446"/>
          </a:xfrm>
        </p:grpSpPr>
        <p:sp>
          <p:nvSpPr>
            <p:cNvPr id="759853" name="AutoShape 45">
              <a:extLst>
                <a:ext uri="{FF2B5EF4-FFF2-40B4-BE49-F238E27FC236}">
                  <a16:creationId xmlns:a16="http://schemas.microsoft.com/office/drawing/2014/main" id="{44B8F191-2B2D-5639-F46B-49CD9E4193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03" y="377"/>
              <a:ext cx="2031" cy="446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chemeClr val="accent1">
                    <a:gamma/>
                    <a:shade val="0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0"/>
                    <a:invGamma/>
                  </a:schemeClr>
                </a:gs>
              </a:gsLst>
              <a:lin ang="5400000" scaled="1"/>
            </a:gradFill>
            <a:ln w="57150">
              <a:solidFill>
                <a:srgbClr val="1822CD"/>
              </a:solidFill>
              <a:round/>
              <a:headEnd/>
              <a:tailEnd/>
            </a:ln>
            <a:effectLst>
              <a:outerShdw dist="143684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 algn="ctr"/>
              <a:endParaRPr lang="ru-RU" altLang="en-US">
                <a:solidFill>
                  <a:srgbClr val="FFFF00"/>
                </a:solidFill>
              </a:endParaRPr>
            </a:p>
          </p:txBody>
        </p:sp>
        <p:sp>
          <p:nvSpPr>
            <p:cNvPr id="759854" name="Text Box 46">
              <a:extLst>
                <a:ext uri="{FF2B5EF4-FFF2-40B4-BE49-F238E27FC236}">
                  <a16:creationId xmlns:a16="http://schemas.microsoft.com/office/drawing/2014/main" id="{8DFB6CFE-00A3-684D-037F-683420B8D7A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40" y="475"/>
              <a:ext cx="2547" cy="242"/>
            </a:xfrm>
            <a:prstGeom prst="rect">
              <a:avLst/>
            </a:prstGeom>
            <a:noFill/>
            <a:ln>
              <a:noFill/>
            </a:ln>
            <a:effectLst>
              <a:outerShdw dist="63500" dir="3187806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lnSpc>
                  <a:spcPct val="80000"/>
                </a:lnSpc>
                <a:spcBef>
                  <a:spcPct val="50000"/>
                </a:spcBef>
              </a:pPr>
              <a:r>
                <a:rPr lang="ru-RU" altLang="en-US" sz="2400">
                  <a:solidFill>
                    <a:srgbClr val="FFFF00"/>
                  </a:solidFill>
                </a:rPr>
                <a:t>ВТОРОЗАКОНИЕ</a:t>
              </a:r>
              <a:r>
                <a:rPr lang="en-US" altLang="en-US" sz="2400">
                  <a:solidFill>
                    <a:srgbClr val="FFFF00"/>
                  </a:solidFill>
                </a:rPr>
                <a:t> 30</a:t>
              </a:r>
            </a:p>
          </p:txBody>
        </p:sp>
      </p:grpSp>
      <p:sp>
        <p:nvSpPr>
          <p:cNvPr id="759855" name="AutoShape 47">
            <a:extLst>
              <a:ext uri="{FF2B5EF4-FFF2-40B4-BE49-F238E27FC236}">
                <a16:creationId xmlns:a16="http://schemas.microsoft.com/office/drawing/2014/main" id="{98783E7B-4624-69A0-8D11-2D97778107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68600" y="3443288"/>
            <a:ext cx="708025" cy="877887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66FFFF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9889" name="Text Box 81">
            <a:extLst>
              <a:ext uri="{FF2B5EF4-FFF2-40B4-BE49-F238E27FC236}">
                <a16:creationId xmlns:a16="http://schemas.microsoft.com/office/drawing/2014/main" id="{B1AC90BF-5B0F-E120-0E08-6B40714704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650" y="106363"/>
            <a:ext cx="3097213" cy="118745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2400">
                <a:solidFill>
                  <a:schemeClr val="tx1"/>
                </a:solidFill>
                <a:latin typeface="Arial" panose="020B0604020202020204" pitchFamily="34" charset="0"/>
              </a:rPr>
              <a:t>ТКАНЬ ХРОНОЛОГИИ БИБЛИИ</a:t>
            </a:r>
            <a:endParaRPr lang="en-US" altLang="en-US" sz="20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759890" name="Rectangle 82">
            <a:extLst>
              <a:ext uri="{FF2B5EF4-FFF2-40B4-BE49-F238E27FC236}">
                <a16:creationId xmlns:a16="http://schemas.microsoft.com/office/drawing/2014/main" id="{78F1A216-53AA-65D0-9024-0A754B939C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6500" y="6580188"/>
            <a:ext cx="7270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8.0.03f.</a:t>
            </a:r>
          </a:p>
        </p:txBody>
      </p:sp>
      <p:sp>
        <p:nvSpPr>
          <p:cNvPr id="759891" name="Text Box 83">
            <a:extLst>
              <a:ext uri="{FF2B5EF4-FFF2-40B4-BE49-F238E27FC236}">
                <a16:creationId xmlns:a16="http://schemas.microsoft.com/office/drawing/2014/main" id="{DCEA7767-5604-4DC9-81B3-0879B1357A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925" y="6594475"/>
            <a:ext cx="947738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900">
                <a:solidFill>
                  <a:srgbClr val="FFFFFF"/>
                </a:solidFill>
                <a:latin typeface="Arial" panose="020B0604020202020204" pitchFamily="34" charset="0"/>
              </a:rPr>
              <a:t>© 2006 TBBMI</a:t>
            </a:r>
          </a:p>
        </p:txBody>
      </p:sp>
      <p:grpSp>
        <p:nvGrpSpPr>
          <p:cNvPr id="759893" name="Group 85">
            <a:extLst>
              <a:ext uri="{FF2B5EF4-FFF2-40B4-BE49-F238E27FC236}">
                <a16:creationId xmlns:a16="http://schemas.microsoft.com/office/drawing/2014/main" id="{8FEF007B-0E2E-E12C-0912-A0AAB716730B}"/>
              </a:ext>
            </a:extLst>
          </p:cNvPr>
          <p:cNvGrpSpPr>
            <a:grpSpLocks/>
          </p:cNvGrpSpPr>
          <p:nvPr/>
        </p:nvGrpSpPr>
        <p:grpSpPr bwMode="auto">
          <a:xfrm>
            <a:off x="1885950" y="92075"/>
            <a:ext cx="3810000" cy="2328863"/>
            <a:chOff x="1188" y="58"/>
            <a:chExt cx="2400" cy="1467"/>
          </a:xfrm>
        </p:grpSpPr>
        <p:sp>
          <p:nvSpPr>
            <p:cNvPr id="759894" name="Rectangle 86">
              <a:extLst>
                <a:ext uri="{FF2B5EF4-FFF2-40B4-BE49-F238E27FC236}">
                  <a16:creationId xmlns:a16="http://schemas.microsoft.com/office/drawing/2014/main" id="{2F3DFD9B-5045-E739-1784-90989C5709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80" y="1162"/>
              <a:ext cx="0" cy="346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ru-RU" altLang="en-US" sz="3600" b="0">
                <a:solidFill>
                  <a:srgbClr val="FF262D"/>
                </a:solidFill>
                <a:latin typeface="Times" panose="020F07020304040A0204" pitchFamily="34" charset="0"/>
              </a:endParaRPr>
            </a:p>
          </p:txBody>
        </p:sp>
        <p:sp>
          <p:nvSpPr>
            <p:cNvPr id="759895" name="Rectangle 87">
              <a:extLst>
                <a:ext uri="{FF2B5EF4-FFF2-40B4-BE49-F238E27FC236}">
                  <a16:creationId xmlns:a16="http://schemas.microsoft.com/office/drawing/2014/main" id="{13DC445F-4389-A629-85E3-082DDE110E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80" y="1162"/>
              <a:ext cx="0" cy="346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ru-RU" altLang="en-US" sz="3600" b="0">
                <a:solidFill>
                  <a:srgbClr val="FF262D"/>
                </a:solidFill>
                <a:latin typeface="Times" panose="020F07020304040A0204" pitchFamily="34" charset="0"/>
              </a:endParaRPr>
            </a:p>
          </p:txBody>
        </p:sp>
        <p:sp>
          <p:nvSpPr>
            <p:cNvPr id="759896" name="Rectangle 88">
              <a:extLst>
                <a:ext uri="{FF2B5EF4-FFF2-40B4-BE49-F238E27FC236}">
                  <a16:creationId xmlns:a16="http://schemas.microsoft.com/office/drawing/2014/main" id="{E81F7C32-E0BD-E7CA-2297-053CBA9108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43" y="1149"/>
              <a:ext cx="713" cy="256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9897" name="Rectangle 89">
              <a:extLst>
                <a:ext uri="{FF2B5EF4-FFF2-40B4-BE49-F238E27FC236}">
                  <a16:creationId xmlns:a16="http://schemas.microsoft.com/office/drawing/2014/main" id="{25E1F39D-D008-8B89-2AAC-A2CDE3E6A9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94" y="1159"/>
              <a:ext cx="847" cy="272"/>
            </a:xfrm>
            <a:prstGeom prst="rect">
              <a:avLst/>
            </a:prstGeom>
            <a:noFill/>
            <a:ln w="57150">
              <a:solidFill>
                <a:srgbClr val="FDDC07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ru-RU" altLang="en-US" sz="2400" b="0">
                <a:solidFill>
                  <a:srgbClr val="FDDC07"/>
                </a:solidFill>
              </a:endParaRPr>
            </a:p>
          </p:txBody>
        </p:sp>
        <p:grpSp>
          <p:nvGrpSpPr>
            <p:cNvPr id="759898" name="Group 90">
              <a:extLst>
                <a:ext uri="{FF2B5EF4-FFF2-40B4-BE49-F238E27FC236}">
                  <a16:creationId xmlns:a16="http://schemas.microsoft.com/office/drawing/2014/main" id="{EF5F0109-852F-48D7-E7C2-8A548D3679C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88" y="58"/>
              <a:ext cx="2400" cy="1467"/>
              <a:chOff x="1188" y="58"/>
              <a:chExt cx="2400" cy="1467"/>
            </a:xfrm>
          </p:grpSpPr>
          <p:sp>
            <p:nvSpPr>
              <p:cNvPr id="759899" name="Text Box 91">
                <a:extLst>
                  <a:ext uri="{FF2B5EF4-FFF2-40B4-BE49-F238E27FC236}">
                    <a16:creationId xmlns:a16="http://schemas.microsoft.com/office/drawing/2014/main" id="{7CCFDCA0-5378-3D04-A4C0-8EF6F5B54D2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156" y="1006"/>
                <a:ext cx="432" cy="519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53882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ru-RU" altLang="en-US" sz="4800">
                    <a:solidFill>
                      <a:schemeClr val="tx1"/>
                    </a:solidFill>
                    <a:latin typeface=""/>
                  </a:rPr>
                  <a:t>И</a:t>
                </a:r>
                <a:endParaRPr lang="en-US" altLang="en-US" sz="4800">
                  <a:solidFill>
                    <a:schemeClr val="tx1"/>
                  </a:solidFill>
                  <a:latin typeface=""/>
                </a:endParaRPr>
              </a:p>
            </p:txBody>
          </p:sp>
          <p:grpSp>
            <p:nvGrpSpPr>
              <p:cNvPr id="759900" name="Group 92">
                <a:extLst>
                  <a:ext uri="{FF2B5EF4-FFF2-40B4-BE49-F238E27FC236}">
                    <a16:creationId xmlns:a16="http://schemas.microsoft.com/office/drawing/2014/main" id="{A90C6D3E-51AB-2FFE-8E7C-32C97BE7984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686" y="824"/>
                <a:ext cx="1139" cy="355"/>
                <a:chOff x="1686" y="824"/>
                <a:chExt cx="1139" cy="355"/>
              </a:xfrm>
            </p:grpSpPr>
            <p:sp>
              <p:nvSpPr>
                <p:cNvPr id="759901" name="Rectangle 93">
                  <a:extLst>
                    <a:ext uri="{FF2B5EF4-FFF2-40B4-BE49-F238E27FC236}">
                      <a16:creationId xmlns:a16="http://schemas.microsoft.com/office/drawing/2014/main" id="{03DD3461-D9D7-9701-02D5-9EED7736554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86" y="833"/>
                  <a:ext cx="364" cy="346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dist="71842" dir="2700000" algn="ctr" rotWithShape="0">
                    <a:schemeClr val="bg2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altLang="en-US" sz="3600" i="1">
                      <a:solidFill>
                        <a:srgbClr val="FFEA18"/>
                      </a:solidFill>
                      <a:latin typeface=""/>
                    </a:rPr>
                    <a:t>4</a:t>
                  </a:r>
                  <a:r>
                    <a:rPr lang="ru-RU" altLang="en-US" sz="3600" i="1">
                      <a:solidFill>
                        <a:srgbClr val="FFEA18"/>
                      </a:solidFill>
                      <a:latin typeface=""/>
                    </a:rPr>
                    <a:t>Ч</a:t>
                  </a:r>
                  <a:endParaRPr lang="en-US" altLang="en-US" sz="4800" b="0">
                    <a:solidFill>
                      <a:srgbClr val="FFEA18"/>
                    </a:solidFill>
                    <a:latin typeface="Times" panose="020F07020304040A0204" pitchFamily="34" charset="0"/>
                  </a:endParaRPr>
                </a:p>
              </p:txBody>
            </p:sp>
            <p:sp>
              <p:nvSpPr>
                <p:cNvPr id="759902" name="Rectangle 94">
                  <a:extLst>
                    <a:ext uri="{FF2B5EF4-FFF2-40B4-BE49-F238E27FC236}">
                      <a16:creationId xmlns:a16="http://schemas.microsoft.com/office/drawing/2014/main" id="{3BCF5FBC-7CD6-2657-4FF0-E26F8B6CF55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281" y="824"/>
                  <a:ext cx="544" cy="346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dist="71842" dir="2700000" algn="ctr" rotWithShape="0">
                    <a:schemeClr val="bg2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/>
                  <a:r>
                    <a:rPr lang="en-US" altLang="en-US" sz="3600" i="1">
                      <a:solidFill>
                        <a:srgbClr val="FFEA18"/>
                      </a:solidFill>
                      <a:latin typeface=""/>
                    </a:rPr>
                    <a:t>  3</a:t>
                  </a:r>
                  <a:r>
                    <a:rPr lang="ru-RU" altLang="en-US" sz="3600" i="1">
                      <a:solidFill>
                        <a:srgbClr val="FFEA18"/>
                      </a:solidFill>
                      <a:latin typeface=""/>
                    </a:rPr>
                    <a:t>О</a:t>
                  </a:r>
                  <a:endParaRPr lang="en-US" altLang="en-US" sz="4800" b="0">
                    <a:solidFill>
                      <a:srgbClr val="FFEA18"/>
                    </a:solidFill>
                    <a:latin typeface="Times" panose="020F07020304040A0204" pitchFamily="34" charset="0"/>
                  </a:endParaRPr>
                </a:p>
              </p:txBody>
            </p:sp>
          </p:grpSp>
          <p:grpSp>
            <p:nvGrpSpPr>
              <p:cNvPr id="759903" name="Group 95">
                <a:extLst>
                  <a:ext uri="{FF2B5EF4-FFF2-40B4-BE49-F238E27FC236}">
                    <a16:creationId xmlns:a16="http://schemas.microsoft.com/office/drawing/2014/main" id="{5FB6B777-2CE3-EC3A-BA06-3A4E4C0C944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188" y="1175"/>
                <a:ext cx="1996" cy="246"/>
                <a:chOff x="1188" y="1175"/>
                <a:chExt cx="1996" cy="246"/>
              </a:xfrm>
            </p:grpSpPr>
            <p:grpSp>
              <p:nvGrpSpPr>
                <p:cNvPr id="759904" name="Group 96">
                  <a:extLst>
                    <a:ext uri="{FF2B5EF4-FFF2-40B4-BE49-F238E27FC236}">
                      <a16:creationId xmlns:a16="http://schemas.microsoft.com/office/drawing/2014/main" id="{0581A4CA-1F83-7064-41EC-0F9FE0FE5B79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188" y="1175"/>
                  <a:ext cx="1732" cy="246"/>
                  <a:chOff x="1188" y="1175"/>
                  <a:chExt cx="1732" cy="246"/>
                </a:xfrm>
              </p:grpSpPr>
              <p:sp>
                <p:nvSpPr>
                  <p:cNvPr id="759905" name="Rectangle 97">
                    <a:extLst>
                      <a:ext uri="{FF2B5EF4-FFF2-40B4-BE49-F238E27FC236}">
                        <a16:creationId xmlns:a16="http://schemas.microsoft.com/office/drawing/2014/main" id="{76A45F3C-D492-0972-9875-5778FB5F8D30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188" y="1179"/>
                    <a:ext cx="139" cy="23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>
                    <a:outerShdw dist="53882" dir="2700000" algn="ctr" rotWithShape="0">
                      <a:schemeClr val="bg2"/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bg2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en-US" altLang="en-US" sz="2400">
                        <a:solidFill>
                          <a:srgbClr val="F09F32"/>
                        </a:solidFill>
                        <a:latin typeface=""/>
                      </a:rPr>
                      <a:t>C</a:t>
                    </a:r>
                    <a:endParaRPr lang="en-US" altLang="en-US" sz="3600">
                      <a:solidFill>
                        <a:srgbClr val="FFEA18"/>
                      </a:solidFill>
                      <a:latin typeface="Times" panose="020F07020304040A0204" pitchFamily="34" charset="0"/>
                    </a:endParaRPr>
                  </a:p>
                </p:txBody>
              </p:sp>
              <p:sp>
                <p:nvSpPr>
                  <p:cNvPr id="759906" name="Rectangle 98">
                    <a:extLst>
                      <a:ext uri="{FF2B5EF4-FFF2-40B4-BE49-F238E27FC236}">
                        <a16:creationId xmlns:a16="http://schemas.microsoft.com/office/drawing/2014/main" id="{E8AADA13-B5B8-A87A-D31F-91B86D98A175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415" y="1179"/>
                    <a:ext cx="139" cy="23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>
                    <a:outerShdw dist="53882" dir="2700000" algn="ctr" rotWithShape="0">
                      <a:schemeClr val="bg2"/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bg2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en-US" altLang="en-US" sz="2400">
                        <a:solidFill>
                          <a:srgbClr val="FC030C"/>
                        </a:solidFill>
                        <a:latin typeface=""/>
                      </a:rPr>
                      <a:t>A</a:t>
                    </a:r>
                    <a:endParaRPr lang="en-US" altLang="en-US" sz="3600">
                      <a:solidFill>
                        <a:srgbClr val="FC030C"/>
                      </a:solidFill>
                      <a:latin typeface="Times" panose="020F07020304040A0204" pitchFamily="34" charset="0"/>
                    </a:endParaRPr>
                  </a:p>
                </p:txBody>
              </p:sp>
              <p:sp>
                <p:nvSpPr>
                  <p:cNvPr id="759907" name="Rectangle 99">
                    <a:extLst>
                      <a:ext uri="{FF2B5EF4-FFF2-40B4-BE49-F238E27FC236}">
                        <a16:creationId xmlns:a16="http://schemas.microsoft.com/office/drawing/2014/main" id="{650BB313-5304-2630-C74C-7B8C166B146D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665" y="1181"/>
                    <a:ext cx="138" cy="23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>
                    <a:outerShdw dist="53882" dir="2700000" algn="ctr" rotWithShape="0">
                      <a:schemeClr val="bg2"/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bg2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ru-RU" altLang="en-US" sz="2400">
                        <a:solidFill>
                          <a:srgbClr val="FC030C"/>
                        </a:solidFill>
                        <a:latin typeface=""/>
                      </a:rPr>
                      <a:t>И</a:t>
                    </a:r>
                    <a:endParaRPr lang="en-US" altLang="en-US" sz="3600">
                      <a:solidFill>
                        <a:srgbClr val="FC030C"/>
                      </a:solidFill>
                      <a:latin typeface="Times" panose="020F07020304040A0204" pitchFamily="34" charset="0"/>
                    </a:endParaRPr>
                  </a:p>
                </p:txBody>
              </p:sp>
              <p:sp>
                <p:nvSpPr>
                  <p:cNvPr id="759908" name="Rectangle 100">
                    <a:extLst>
                      <a:ext uri="{FF2B5EF4-FFF2-40B4-BE49-F238E27FC236}">
                        <a16:creationId xmlns:a16="http://schemas.microsoft.com/office/drawing/2014/main" id="{AD8BFE43-7E55-C402-E08F-FA9951085680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867" y="1179"/>
                    <a:ext cx="160" cy="23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>
                    <a:outerShdw dist="53882" dir="2700000" algn="ctr" rotWithShape="0">
                      <a:schemeClr val="bg2"/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bg2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en-US" altLang="en-US" sz="2400">
                        <a:solidFill>
                          <a:srgbClr val="FC030C"/>
                        </a:solidFill>
                        <a:latin typeface=""/>
                      </a:rPr>
                      <a:t>M</a:t>
                    </a:r>
                    <a:endParaRPr lang="en-US" altLang="en-US" sz="3600">
                      <a:solidFill>
                        <a:srgbClr val="FC030C"/>
                      </a:solidFill>
                      <a:latin typeface="Times" panose="020F07020304040A0204" pitchFamily="34" charset="0"/>
                    </a:endParaRPr>
                  </a:p>
                </p:txBody>
              </p:sp>
              <p:sp>
                <p:nvSpPr>
                  <p:cNvPr id="759909" name="Rectangle 101">
                    <a:extLst>
                      <a:ext uri="{FF2B5EF4-FFF2-40B4-BE49-F238E27FC236}">
                        <a16:creationId xmlns:a16="http://schemas.microsoft.com/office/drawing/2014/main" id="{6E5EFA90-A4FA-2CC3-0068-EE45177D162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113" y="1175"/>
                    <a:ext cx="138" cy="23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>
                    <a:outerShdw dist="53882" dir="2700000" algn="ctr" rotWithShape="0">
                      <a:schemeClr val="bg2"/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bg2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ru-RU" altLang="en-US" sz="2400">
                        <a:solidFill>
                          <a:srgbClr val="FC030C"/>
                        </a:solidFill>
                        <a:latin typeface=""/>
                      </a:rPr>
                      <a:t>И</a:t>
                    </a:r>
                    <a:endParaRPr lang="en-US" altLang="en-US" sz="3600">
                      <a:solidFill>
                        <a:srgbClr val="FC030C"/>
                      </a:solidFill>
                      <a:latin typeface="Times" panose="020F07020304040A0204" pitchFamily="34" charset="0"/>
                    </a:endParaRPr>
                  </a:p>
                </p:txBody>
              </p:sp>
              <p:sp>
                <p:nvSpPr>
                  <p:cNvPr id="759910" name="Rectangle 102">
                    <a:extLst>
                      <a:ext uri="{FF2B5EF4-FFF2-40B4-BE49-F238E27FC236}">
                        <a16:creationId xmlns:a16="http://schemas.microsoft.com/office/drawing/2014/main" id="{DDE3E2F2-9732-E1CC-BB7D-412D5791D61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335" y="1183"/>
                    <a:ext cx="139" cy="23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>
                    <a:outerShdw dist="53882" dir="2700000" algn="ctr" rotWithShape="0">
                      <a:schemeClr val="bg2"/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bg2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en-US" altLang="en-US" sz="2400">
                        <a:solidFill>
                          <a:srgbClr val="08F220"/>
                        </a:solidFill>
                        <a:latin typeface=""/>
                      </a:rPr>
                      <a:t>A</a:t>
                    </a:r>
                    <a:endParaRPr lang="en-US" altLang="en-US" sz="3600">
                      <a:solidFill>
                        <a:srgbClr val="08F220"/>
                      </a:solidFill>
                      <a:latin typeface="Times" panose="020F07020304040A0204" pitchFamily="34" charset="0"/>
                    </a:endParaRPr>
                  </a:p>
                </p:txBody>
              </p:sp>
              <p:sp>
                <p:nvSpPr>
                  <p:cNvPr id="759911" name="Rectangle 103">
                    <a:extLst>
                      <a:ext uri="{FF2B5EF4-FFF2-40B4-BE49-F238E27FC236}">
                        <a16:creationId xmlns:a16="http://schemas.microsoft.com/office/drawing/2014/main" id="{3E0CF621-12ED-277E-BEA0-DC2FA36F8903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552" y="1183"/>
                    <a:ext cx="139" cy="23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>
                    <a:outerShdw dist="53882" dir="2700000" algn="ctr" rotWithShape="0">
                      <a:schemeClr val="bg2"/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bg2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ru-RU" altLang="en-US" sz="2400">
                        <a:solidFill>
                          <a:srgbClr val="08F220"/>
                        </a:solidFill>
                        <a:latin typeface=""/>
                      </a:rPr>
                      <a:t>Ц</a:t>
                    </a:r>
                    <a:endParaRPr lang="en-US" altLang="en-US" sz="3600">
                      <a:solidFill>
                        <a:srgbClr val="08F220"/>
                      </a:solidFill>
                      <a:latin typeface="Times" panose="020F07020304040A0204" pitchFamily="34" charset="0"/>
                    </a:endParaRPr>
                  </a:p>
                </p:txBody>
              </p:sp>
              <p:sp>
                <p:nvSpPr>
                  <p:cNvPr id="759912" name="Rectangle 104">
                    <a:extLst>
                      <a:ext uri="{FF2B5EF4-FFF2-40B4-BE49-F238E27FC236}">
                        <a16:creationId xmlns:a16="http://schemas.microsoft.com/office/drawing/2014/main" id="{63514B37-B725-166B-4E29-13E33991E55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781" y="1191"/>
                    <a:ext cx="139" cy="23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>
                    <a:outerShdw dist="53882" dir="2700000" algn="ctr" rotWithShape="0">
                      <a:schemeClr val="bg2"/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bg2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ru-RU" altLang="en-US" sz="2400">
                        <a:solidFill>
                          <a:srgbClr val="08F220"/>
                        </a:solidFill>
                        <a:latin typeface=""/>
                      </a:rPr>
                      <a:t>П</a:t>
                    </a:r>
                    <a:endParaRPr lang="en-US" altLang="en-US" sz="3600">
                      <a:solidFill>
                        <a:srgbClr val="08F220"/>
                      </a:solidFill>
                      <a:latin typeface="Times" panose="020F07020304040A0204" pitchFamily="34" charset="0"/>
                    </a:endParaRPr>
                  </a:p>
                </p:txBody>
              </p:sp>
            </p:grpSp>
            <p:sp>
              <p:nvSpPr>
                <p:cNvPr id="759913" name="Rectangle 105">
                  <a:extLst>
                    <a:ext uri="{FF2B5EF4-FFF2-40B4-BE49-F238E27FC236}">
                      <a16:creationId xmlns:a16="http://schemas.microsoft.com/office/drawing/2014/main" id="{1664CA4B-03E0-7AEF-6062-4374DE06151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24" y="1184"/>
                  <a:ext cx="160" cy="23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dist="53882" dir="2700000" algn="ctr" rotWithShape="0">
                    <a:schemeClr val="bg2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ru-RU" altLang="en-US" sz="2400">
                      <a:solidFill>
                        <a:srgbClr val="11B0C5"/>
                      </a:solidFill>
                      <a:latin typeface=""/>
                    </a:rPr>
                    <a:t>М</a:t>
                  </a:r>
                  <a:endParaRPr lang="en-US" altLang="en-US" sz="3600">
                    <a:solidFill>
                      <a:srgbClr val="11B0C5"/>
                    </a:solidFill>
                    <a:latin typeface="Times" panose="020F07020304040A0204" pitchFamily="34" charset="0"/>
                  </a:endParaRPr>
                </a:p>
              </p:txBody>
            </p:sp>
          </p:grpSp>
          <p:grpSp>
            <p:nvGrpSpPr>
              <p:cNvPr id="759914" name="Group 106">
                <a:extLst>
                  <a:ext uri="{FF2B5EF4-FFF2-40B4-BE49-F238E27FC236}">
                    <a16:creationId xmlns:a16="http://schemas.microsoft.com/office/drawing/2014/main" id="{842821AB-D7DF-9461-3968-E20B83AA71E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639" y="578"/>
                <a:ext cx="1275" cy="365"/>
                <a:chOff x="1639" y="554"/>
                <a:chExt cx="1275" cy="365"/>
              </a:xfrm>
            </p:grpSpPr>
            <p:sp>
              <p:nvSpPr>
                <p:cNvPr id="759915" name="Text Box 107">
                  <a:extLst>
                    <a:ext uri="{FF2B5EF4-FFF2-40B4-BE49-F238E27FC236}">
                      <a16:creationId xmlns:a16="http://schemas.microsoft.com/office/drawing/2014/main" id="{6718D089-2199-C2A8-9C10-7F47498A8EB8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639" y="554"/>
                  <a:ext cx="1275" cy="365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dist="71842" dir="2700000" algn="ctr" rotWithShape="0">
                    <a:schemeClr val="bg2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ru-RU" altLang="en-US" sz="3200">
                      <a:latin typeface="Arial" panose="020B0604020202020204" pitchFamily="34" charset="0"/>
                    </a:rPr>
                    <a:t> </a:t>
                  </a:r>
                  <a:r>
                    <a:rPr lang="en-US" altLang="en-US" sz="3200">
                      <a:latin typeface="Arial" panose="020B0604020202020204" pitchFamily="34" charset="0"/>
                    </a:rPr>
                    <a:t>C 7 </a:t>
                  </a:r>
                  <a:r>
                    <a:rPr lang="ru-RU" altLang="en-US" sz="3200">
                      <a:latin typeface="Arial" panose="020B0604020202020204" pitchFamily="34" charset="0"/>
                    </a:rPr>
                    <a:t>М</a:t>
                  </a:r>
                  <a:r>
                    <a:rPr lang="en-US" altLang="en-US" sz="3200">
                      <a:latin typeface="Arial" panose="020B0604020202020204" pitchFamily="34" charset="0"/>
                    </a:rPr>
                    <a:t> </a:t>
                  </a:r>
                  <a:r>
                    <a:rPr lang="ru-RU" altLang="en-US" sz="3200">
                      <a:latin typeface="Arial" panose="020B0604020202020204" pitchFamily="34" charset="0"/>
                    </a:rPr>
                    <a:t>И</a:t>
                  </a:r>
                  <a:endParaRPr lang="en-US" altLang="en-US" sz="32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759916" name="Line 108">
                  <a:extLst>
                    <a:ext uri="{FF2B5EF4-FFF2-40B4-BE49-F238E27FC236}">
                      <a16:creationId xmlns:a16="http://schemas.microsoft.com/office/drawing/2014/main" id="{5297C676-1893-E0FF-B013-77E52522FD5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123" y="744"/>
                  <a:ext cx="94" cy="0"/>
                </a:xfrm>
                <a:prstGeom prst="line">
                  <a:avLst/>
                </a:prstGeom>
                <a:noFill/>
                <a:ln w="38100">
                  <a:solidFill>
                    <a:srgbClr val="00FFFF"/>
                  </a:solidFill>
                  <a:round/>
                  <a:headEnd/>
                  <a:tailEnd/>
                </a:ln>
                <a:effectLst>
                  <a:outerShdw dist="71842" dir="2700000" algn="ctr" rotWithShape="0">
                    <a:schemeClr val="bg2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759917" name="Rectangle 109">
                <a:extLst>
                  <a:ext uri="{FF2B5EF4-FFF2-40B4-BE49-F238E27FC236}">
                    <a16:creationId xmlns:a16="http://schemas.microsoft.com/office/drawing/2014/main" id="{19F61087-B7D0-623E-322E-8A5A2CABFBE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50" y="1146"/>
                <a:ext cx="945" cy="256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53882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chemeClr val="bg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59918" name="Rectangle 110">
                <a:extLst>
                  <a:ext uri="{FF2B5EF4-FFF2-40B4-BE49-F238E27FC236}">
                    <a16:creationId xmlns:a16="http://schemas.microsoft.com/office/drawing/2014/main" id="{2F45E235-06CB-B83D-0731-42714476AD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95" y="1159"/>
                <a:ext cx="661" cy="272"/>
              </a:xfrm>
              <a:prstGeom prst="rect">
                <a:avLst/>
              </a:prstGeom>
              <a:noFill/>
              <a:ln w="57150">
                <a:solidFill>
                  <a:srgbClr val="FDDC07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759919" name="Group 111">
                <a:extLst>
                  <a:ext uri="{FF2B5EF4-FFF2-40B4-BE49-F238E27FC236}">
                    <a16:creationId xmlns:a16="http://schemas.microsoft.com/office/drawing/2014/main" id="{E5762225-2B0B-B4AB-FB42-5E84EA3DD75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129" y="58"/>
                <a:ext cx="455" cy="692"/>
                <a:chOff x="2033" y="58"/>
                <a:chExt cx="455" cy="692"/>
              </a:xfrm>
            </p:grpSpPr>
            <p:grpSp>
              <p:nvGrpSpPr>
                <p:cNvPr id="759920" name="Group 112">
                  <a:extLst>
                    <a:ext uri="{FF2B5EF4-FFF2-40B4-BE49-F238E27FC236}">
                      <a16:creationId xmlns:a16="http://schemas.microsoft.com/office/drawing/2014/main" id="{143BFAC8-26C5-DE70-3D6C-10BEEE07638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033" y="58"/>
                  <a:ext cx="455" cy="692"/>
                  <a:chOff x="1814" y="109"/>
                  <a:chExt cx="455" cy="692"/>
                </a:xfrm>
              </p:grpSpPr>
              <p:sp>
                <p:nvSpPr>
                  <p:cNvPr id="759921" name="Text Box 113">
                    <a:extLst>
                      <a:ext uri="{FF2B5EF4-FFF2-40B4-BE49-F238E27FC236}">
                        <a16:creationId xmlns:a16="http://schemas.microsoft.com/office/drawing/2014/main" id="{856594B9-05AC-BF40-26F6-E5AB8B8E259B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814" y="109"/>
                    <a:ext cx="455" cy="692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>
                    <a:outerShdw dist="63500" dir="3187806" algn="ctr" rotWithShape="0">
                      <a:schemeClr val="bg2"/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chemeClr val="bg2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/>
                  <a:p>
                    <a:pPr>
                      <a:spcBef>
                        <a:spcPct val="50000"/>
                      </a:spcBef>
                    </a:pPr>
                    <a:r>
                      <a:rPr lang="en-US" altLang="en-US" sz="6600" i="1">
                        <a:solidFill>
                          <a:srgbClr val="FF262D"/>
                        </a:solidFill>
                        <a:latin typeface=""/>
                      </a:rPr>
                      <a:t>7</a:t>
                    </a:r>
                  </a:p>
                </p:txBody>
              </p:sp>
              <p:sp>
                <p:nvSpPr>
                  <p:cNvPr id="759922" name="Line 114">
                    <a:extLst>
                      <a:ext uri="{FF2B5EF4-FFF2-40B4-BE49-F238E27FC236}">
                        <a16:creationId xmlns:a16="http://schemas.microsoft.com/office/drawing/2014/main" id="{D5C6AAEC-BA1A-7BB2-B8DE-B7928F37DFA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915" y="345"/>
                    <a:ext cx="129" cy="0"/>
                  </a:xfrm>
                  <a:prstGeom prst="line">
                    <a:avLst/>
                  </a:prstGeom>
                  <a:noFill/>
                  <a:ln>
                    <a:noFill/>
                  </a:ln>
                  <a:effectLst>
                    <a:outerShdw dist="53882" dir="2700000" algn="ctr" rotWithShape="0">
                      <a:schemeClr val="bg2"/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91240B29-F687-4F45-9708-019B960494DF}">
                      <a14:hiddenLine xmlns:a14="http://schemas.microsoft.com/office/drawing/2010/main" w="28575">
                        <a:solidFill>
                          <a:schemeClr val="bg2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759923" name="Line 115">
                  <a:extLst>
                    <a:ext uri="{FF2B5EF4-FFF2-40B4-BE49-F238E27FC236}">
                      <a16:creationId xmlns:a16="http://schemas.microsoft.com/office/drawing/2014/main" id="{79E03B85-620C-0D7F-A66C-009EEE724F8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171" y="421"/>
                  <a:ext cx="180" cy="0"/>
                </a:xfrm>
                <a:prstGeom prst="line">
                  <a:avLst/>
                </a:prstGeom>
                <a:noFill/>
                <a:ln w="76200">
                  <a:solidFill>
                    <a:srgbClr val="FF262D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chemeClr val="bg2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</p:grpSp>
      <p:grpSp>
        <p:nvGrpSpPr>
          <p:cNvPr id="759856" name="Group 48">
            <a:extLst>
              <a:ext uri="{FF2B5EF4-FFF2-40B4-BE49-F238E27FC236}">
                <a16:creationId xmlns:a16="http://schemas.microsoft.com/office/drawing/2014/main" id="{765504E5-1F76-A596-1869-EEA343E7852E}"/>
              </a:ext>
            </a:extLst>
          </p:cNvPr>
          <p:cNvGrpSpPr>
            <a:grpSpLocks/>
          </p:cNvGrpSpPr>
          <p:nvPr/>
        </p:nvGrpSpPr>
        <p:grpSpPr bwMode="auto">
          <a:xfrm>
            <a:off x="1949450" y="2236788"/>
            <a:ext cx="5273675" cy="3898900"/>
            <a:chOff x="1228" y="1409"/>
            <a:chExt cx="3322" cy="2456"/>
          </a:xfrm>
        </p:grpSpPr>
        <p:grpSp>
          <p:nvGrpSpPr>
            <p:cNvPr id="759857" name="Group 49">
              <a:extLst>
                <a:ext uri="{FF2B5EF4-FFF2-40B4-BE49-F238E27FC236}">
                  <a16:creationId xmlns:a16="http://schemas.microsoft.com/office/drawing/2014/main" id="{E94D00DE-90E7-66CB-9AAF-9F233C1907C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28" y="1409"/>
              <a:ext cx="3303" cy="119"/>
              <a:chOff x="1206" y="1392"/>
              <a:chExt cx="3303" cy="119"/>
            </a:xfrm>
          </p:grpSpPr>
          <p:sp>
            <p:nvSpPr>
              <p:cNvPr id="759858" name="AutoShape 50">
                <a:extLst>
                  <a:ext uri="{FF2B5EF4-FFF2-40B4-BE49-F238E27FC236}">
                    <a16:creationId xmlns:a16="http://schemas.microsoft.com/office/drawing/2014/main" id="{D818AC65-A2A4-ACDE-3AED-E4B516CD94A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1206" y="140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9859" name="AutoShape 51">
                <a:extLst>
                  <a:ext uri="{FF2B5EF4-FFF2-40B4-BE49-F238E27FC236}">
                    <a16:creationId xmlns:a16="http://schemas.microsoft.com/office/drawing/2014/main" id="{8725EF20-7F69-0629-4C12-8433B8DF10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1433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9860" name="AutoShape 52">
                <a:extLst>
                  <a:ext uri="{FF2B5EF4-FFF2-40B4-BE49-F238E27FC236}">
                    <a16:creationId xmlns:a16="http://schemas.microsoft.com/office/drawing/2014/main" id="{F4928158-4917-1606-81F8-303D155AEF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1666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9861" name="AutoShape 53">
                <a:extLst>
                  <a:ext uri="{FF2B5EF4-FFF2-40B4-BE49-F238E27FC236}">
                    <a16:creationId xmlns:a16="http://schemas.microsoft.com/office/drawing/2014/main" id="{EA8323BF-8495-2D91-CD30-7256DB281D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1894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9862" name="AutoShape 54">
                <a:extLst>
                  <a:ext uri="{FF2B5EF4-FFF2-40B4-BE49-F238E27FC236}">
                    <a16:creationId xmlns:a16="http://schemas.microsoft.com/office/drawing/2014/main" id="{E325071D-7295-DE98-0F86-C8DB2030E6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2110" y="140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9863" name="AutoShape 55">
                <a:extLst>
                  <a:ext uri="{FF2B5EF4-FFF2-40B4-BE49-F238E27FC236}">
                    <a16:creationId xmlns:a16="http://schemas.microsoft.com/office/drawing/2014/main" id="{0CD5C1D1-50FE-4BD1-7ECC-64F233DAE6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2350" y="139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759864" name="AutoShape 56">
                <a:extLst>
                  <a:ext uri="{FF2B5EF4-FFF2-40B4-BE49-F238E27FC236}">
                    <a16:creationId xmlns:a16="http://schemas.microsoft.com/office/drawing/2014/main" id="{F58B42F2-58CC-BC6E-D2A6-CD74CCC05B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2577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759865" name="AutoShape 57">
                <a:extLst>
                  <a:ext uri="{FF2B5EF4-FFF2-40B4-BE49-F238E27FC236}">
                    <a16:creationId xmlns:a16="http://schemas.microsoft.com/office/drawing/2014/main" id="{D65EFFFA-8809-C1D6-F626-61A1210EC2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2803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759866" name="AutoShape 58">
                <a:extLst>
                  <a:ext uri="{FF2B5EF4-FFF2-40B4-BE49-F238E27FC236}">
                    <a16:creationId xmlns:a16="http://schemas.microsoft.com/office/drawing/2014/main" id="{2E8F6927-CA3F-4DA7-CFB4-2C8268F802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3034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759867" name="AutoShape 59">
                <a:extLst>
                  <a:ext uri="{FF2B5EF4-FFF2-40B4-BE49-F238E27FC236}">
                    <a16:creationId xmlns:a16="http://schemas.microsoft.com/office/drawing/2014/main" id="{993D021A-A6D3-F738-3A74-67EFB359EDC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3286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759868" name="AutoShape 60">
                <a:extLst>
                  <a:ext uri="{FF2B5EF4-FFF2-40B4-BE49-F238E27FC236}">
                    <a16:creationId xmlns:a16="http://schemas.microsoft.com/office/drawing/2014/main" id="{C3FC1679-9481-4023-6810-9B5265C9ED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3504" y="139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9869" name="AutoShape 61">
                <a:extLst>
                  <a:ext uri="{FF2B5EF4-FFF2-40B4-BE49-F238E27FC236}">
                    <a16:creationId xmlns:a16="http://schemas.microsoft.com/office/drawing/2014/main" id="{60F055A8-CEEE-A620-400C-2827B14BD6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3757" y="1400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9870" name="AutoShape 62">
                <a:extLst>
                  <a:ext uri="{FF2B5EF4-FFF2-40B4-BE49-F238E27FC236}">
                    <a16:creationId xmlns:a16="http://schemas.microsoft.com/office/drawing/2014/main" id="{AB2C4491-8E87-0FB6-6CBD-7F51C5CC94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3982" y="140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9871" name="AutoShape 63">
                <a:extLst>
                  <a:ext uri="{FF2B5EF4-FFF2-40B4-BE49-F238E27FC236}">
                    <a16:creationId xmlns:a16="http://schemas.microsoft.com/office/drawing/2014/main" id="{40B754DA-8944-D103-317A-7C23D36AF0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4210" y="140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9872" name="AutoShape 64">
                <a:extLst>
                  <a:ext uri="{FF2B5EF4-FFF2-40B4-BE49-F238E27FC236}">
                    <a16:creationId xmlns:a16="http://schemas.microsoft.com/office/drawing/2014/main" id="{A522ED61-0041-DB67-668E-1057CD8203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4419" y="139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759873" name="Group 65">
              <a:extLst>
                <a:ext uri="{FF2B5EF4-FFF2-40B4-BE49-F238E27FC236}">
                  <a16:creationId xmlns:a16="http://schemas.microsoft.com/office/drawing/2014/main" id="{A826BE9E-98FA-A4F3-6E27-4CD0032A34A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43" y="3761"/>
              <a:ext cx="3307" cy="104"/>
              <a:chOff x="1231" y="3769"/>
              <a:chExt cx="3307" cy="104"/>
            </a:xfrm>
          </p:grpSpPr>
          <p:sp>
            <p:nvSpPr>
              <p:cNvPr id="759874" name="AutoShape 66">
                <a:extLst>
                  <a:ext uri="{FF2B5EF4-FFF2-40B4-BE49-F238E27FC236}">
                    <a16:creationId xmlns:a16="http://schemas.microsoft.com/office/drawing/2014/main" id="{9782DC40-C556-66DD-2325-3A6A7FB5C3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1231" y="376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759875" name="AutoShape 67">
                <a:extLst>
                  <a:ext uri="{FF2B5EF4-FFF2-40B4-BE49-F238E27FC236}">
                    <a16:creationId xmlns:a16="http://schemas.microsoft.com/office/drawing/2014/main" id="{9608B0C7-FC65-D6ED-1203-D58DE9870F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1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759876" name="AutoShape 68">
                <a:extLst>
                  <a:ext uri="{FF2B5EF4-FFF2-40B4-BE49-F238E27FC236}">
                    <a16:creationId xmlns:a16="http://schemas.microsoft.com/office/drawing/2014/main" id="{53DE6169-CF28-92A7-56C8-EF810E3D0F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16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759877" name="AutoShape 69">
                <a:extLst>
                  <a:ext uri="{FF2B5EF4-FFF2-40B4-BE49-F238E27FC236}">
                    <a16:creationId xmlns:a16="http://schemas.microsoft.com/office/drawing/2014/main" id="{A4CB0666-E511-F208-8169-363C78CF35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192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759878" name="AutoShape 70">
                <a:extLst>
                  <a:ext uri="{FF2B5EF4-FFF2-40B4-BE49-F238E27FC236}">
                    <a16:creationId xmlns:a16="http://schemas.microsoft.com/office/drawing/2014/main" id="{6DDCEE26-074F-DE35-1BE0-B2B55BA177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2137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759879" name="AutoShape 71">
                <a:extLst>
                  <a:ext uri="{FF2B5EF4-FFF2-40B4-BE49-F238E27FC236}">
                    <a16:creationId xmlns:a16="http://schemas.microsoft.com/office/drawing/2014/main" id="{2E838058-9C3A-E32C-F90C-45B1FEA604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2375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759880" name="AutoShape 72">
                <a:extLst>
                  <a:ext uri="{FF2B5EF4-FFF2-40B4-BE49-F238E27FC236}">
                    <a16:creationId xmlns:a16="http://schemas.microsoft.com/office/drawing/2014/main" id="{9820D791-BAF0-C70F-3D14-297D21F220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261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759881" name="AutoShape 73">
                <a:extLst>
                  <a:ext uri="{FF2B5EF4-FFF2-40B4-BE49-F238E27FC236}">
                    <a16:creationId xmlns:a16="http://schemas.microsoft.com/office/drawing/2014/main" id="{05849AE6-5662-638C-9BDC-BDB63DFC50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2830" y="3775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759882" name="AutoShape 74">
                <a:extLst>
                  <a:ext uri="{FF2B5EF4-FFF2-40B4-BE49-F238E27FC236}">
                    <a16:creationId xmlns:a16="http://schemas.microsoft.com/office/drawing/2014/main" id="{6D71C6E1-B609-92D9-711D-9ED252B1CF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3299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759883" name="AutoShape 75">
                <a:extLst>
                  <a:ext uri="{FF2B5EF4-FFF2-40B4-BE49-F238E27FC236}">
                    <a16:creationId xmlns:a16="http://schemas.microsoft.com/office/drawing/2014/main" id="{A8C4A608-421D-68CB-495A-9BB1E56F7A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3070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759884" name="AutoShape 76">
                <a:extLst>
                  <a:ext uri="{FF2B5EF4-FFF2-40B4-BE49-F238E27FC236}">
                    <a16:creationId xmlns:a16="http://schemas.microsoft.com/office/drawing/2014/main" id="{19C798D8-D962-C7E5-8BAE-41892B5F09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3531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759885" name="AutoShape 77">
                <a:extLst>
                  <a:ext uri="{FF2B5EF4-FFF2-40B4-BE49-F238E27FC236}">
                    <a16:creationId xmlns:a16="http://schemas.microsoft.com/office/drawing/2014/main" id="{7B8FCFE3-392F-5203-E487-016510B22E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37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759886" name="AutoShape 78">
                <a:extLst>
                  <a:ext uri="{FF2B5EF4-FFF2-40B4-BE49-F238E27FC236}">
                    <a16:creationId xmlns:a16="http://schemas.microsoft.com/office/drawing/2014/main" id="{29EDFCA2-EBFD-727E-0B38-A829813AD6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402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759887" name="AutoShape 79">
                <a:extLst>
                  <a:ext uri="{FF2B5EF4-FFF2-40B4-BE49-F238E27FC236}">
                    <a16:creationId xmlns:a16="http://schemas.microsoft.com/office/drawing/2014/main" id="{CCFC340E-E171-67F3-A09F-172007F930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4244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759888" name="AutoShape 80">
                <a:extLst>
                  <a:ext uri="{FF2B5EF4-FFF2-40B4-BE49-F238E27FC236}">
                    <a16:creationId xmlns:a16="http://schemas.microsoft.com/office/drawing/2014/main" id="{E6F649DA-FE0A-2E5D-6F69-6CCD63FA60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4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</p:grp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9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599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599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599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599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9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2000"/>
                                        <p:tgtEl>
                                          <p:spTgt spid="7598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9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598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9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598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598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598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598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9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7598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9848" grpId="0" autoUpdateAnimBg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834" name="Rectangle 2">
            <a:extLst>
              <a:ext uri="{FF2B5EF4-FFF2-40B4-BE49-F238E27FC236}">
                <a16:creationId xmlns:a16="http://schemas.microsoft.com/office/drawing/2014/main" id="{28E958EB-DF6B-3E31-16BA-EDA384A445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0835" name="Rectangle 3">
            <a:extLst>
              <a:ext uri="{FF2B5EF4-FFF2-40B4-BE49-F238E27FC236}">
                <a16:creationId xmlns:a16="http://schemas.microsoft.com/office/drawing/2014/main" id="{C329BD74-5C50-552F-48F6-9CB4EF5B9BDA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8062912" y="5065713"/>
            <a:ext cx="16827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ru-RU" altLang="en-US" sz="1100">
              <a:solidFill>
                <a:srgbClr val="FF262D"/>
              </a:solidFill>
            </a:endParaRPr>
          </a:p>
        </p:txBody>
      </p:sp>
      <p:sp>
        <p:nvSpPr>
          <p:cNvPr id="760836" name="Rectangle 4">
            <a:extLst>
              <a:ext uri="{FF2B5EF4-FFF2-40B4-BE49-F238E27FC236}">
                <a16:creationId xmlns:a16="http://schemas.microsoft.com/office/drawing/2014/main" id="{26AE4341-473A-9229-D852-94A4E89CB0BB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8204200" y="5078413"/>
            <a:ext cx="16827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ru-RU" altLang="en-US" sz="1100" b="0">
              <a:solidFill>
                <a:srgbClr val="FF262D"/>
              </a:solidFill>
            </a:endParaRPr>
          </a:p>
        </p:txBody>
      </p:sp>
      <p:sp>
        <p:nvSpPr>
          <p:cNvPr id="760837" name="Rectangle 5">
            <a:extLst>
              <a:ext uri="{FF2B5EF4-FFF2-40B4-BE49-F238E27FC236}">
                <a16:creationId xmlns:a16="http://schemas.microsoft.com/office/drawing/2014/main" id="{DF1ACD57-E8D4-BE23-5669-A06AD674F4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66013" y="2209800"/>
            <a:ext cx="203200" cy="395605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12700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  <a:contourClr>
              <a:srgbClr val="FFCC99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 algn="ctr"/>
            <a:endParaRPr lang="ru-RU" altLang="en-US" sz="2400" b="0"/>
          </a:p>
        </p:txBody>
      </p:sp>
      <p:sp>
        <p:nvSpPr>
          <p:cNvPr id="760838" name="Rectangle 6">
            <a:extLst>
              <a:ext uri="{FF2B5EF4-FFF2-40B4-BE49-F238E27FC236}">
                <a16:creationId xmlns:a16="http://schemas.microsoft.com/office/drawing/2014/main" id="{FDE47A03-7C32-E967-DC50-CFE34FABE2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28775" y="2182813"/>
            <a:ext cx="6043613" cy="236537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  <a:contourClr>
              <a:srgbClr val="FFCC99"/>
            </a:contourClr>
          </a:sp3d>
          <a:extLst>
            <a:ext uri="{91240B29-F687-4F45-9708-019B960494DF}">
              <a14:hiddenLine xmlns:a14="http://schemas.microsoft.com/office/drawing/2010/main" w="12700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760839" name="Rectangle 7">
            <a:extLst>
              <a:ext uri="{FF2B5EF4-FFF2-40B4-BE49-F238E27FC236}">
                <a16:creationId xmlns:a16="http://schemas.microsoft.com/office/drawing/2014/main" id="{6B5F2DC7-4F4E-AA79-2A41-ACBBEE184C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39888" y="5926138"/>
            <a:ext cx="5834062" cy="236537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  <a:contourClr>
              <a:srgbClr val="FFCC99"/>
            </a:contourClr>
          </a:sp3d>
          <a:extLst>
            <a:ext uri="{91240B29-F687-4F45-9708-019B960494DF}">
              <a14:hiddenLine xmlns:a14="http://schemas.microsoft.com/office/drawing/2010/main" w="12700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760954" name="Line 122">
            <a:extLst>
              <a:ext uri="{FF2B5EF4-FFF2-40B4-BE49-F238E27FC236}">
                <a16:creationId xmlns:a16="http://schemas.microsoft.com/office/drawing/2014/main" id="{30682A9E-983A-9AB0-D795-005D0FE065D6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9413" y="2406650"/>
            <a:ext cx="0" cy="3554413"/>
          </a:xfrm>
          <a:prstGeom prst="line">
            <a:avLst/>
          </a:prstGeom>
          <a:noFill/>
          <a:ln w="12700">
            <a:solidFill>
              <a:srgbClr val="B35A17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760840" name="Picture 8">
            <a:extLst>
              <a:ext uri="{FF2B5EF4-FFF2-40B4-BE49-F238E27FC236}">
                <a16:creationId xmlns:a16="http://schemas.microsoft.com/office/drawing/2014/main" id="{BBB607E7-0D98-B4B8-9163-4B2A32C4E0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4745038" y="2125663"/>
            <a:ext cx="301625" cy="4529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60841" name="Rectangle 9">
            <a:extLst>
              <a:ext uri="{FF2B5EF4-FFF2-40B4-BE49-F238E27FC236}">
                <a16:creationId xmlns:a16="http://schemas.microsoft.com/office/drawing/2014/main" id="{E0818CA0-7371-2621-301F-82BC2610D7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27188" y="2189163"/>
            <a:ext cx="163512" cy="3965575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12700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  <a:contourClr>
              <a:srgbClr val="FFCC99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 algn="ctr"/>
            <a:endParaRPr lang="ru-RU" altLang="en-US" sz="2400" b="0"/>
          </a:p>
        </p:txBody>
      </p:sp>
      <p:sp>
        <p:nvSpPr>
          <p:cNvPr id="760842" name="Rectangle 10">
            <a:extLst>
              <a:ext uri="{FF2B5EF4-FFF2-40B4-BE49-F238E27FC236}">
                <a16:creationId xmlns:a16="http://schemas.microsoft.com/office/drawing/2014/main" id="{C127FAA7-9BB3-711D-0DB5-AF88434DEC7C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8062912" y="5065713"/>
            <a:ext cx="16827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ru-RU" altLang="en-US" sz="1100">
              <a:solidFill>
                <a:srgbClr val="FF262D"/>
              </a:solidFill>
            </a:endParaRPr>
          </a:p>
        </p:txBody>
      </p:sp>
      <p:pic>
        <p:nvPicPr>
          <p:cNvPr id="760843" name="Picture 11">
            <a:extLst>
              <a:ext uri="{FF2B5EF4-FFF2-40B4-BE49-F238E27FC236}">
                <a16:creationId xmlns:a16="http://schemas.microsoft.com/office/drawing/2014/main" id="{D64B067E-9AA5-5AF4-18E4-D1CD2A3A81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4035425" y="2106613"/>
            <a:ext cx="301625" cy="4541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60844" name="Rectangle 12">
            <a:extLst>
              <a:ext uri="{FF2B5EF4-FFF2-40B4-BE49-F238E27FC236}">
                <a16:creationId xmlns:a16="http://schemas.microsoft.com/office/drawing/2014/main" id="{B12927DF-F1CD-F39F-5276-94A85A1E0E1A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8204200" y="5078413"/>
            <a:ext cx="16827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ru-RU" altLang="en-US" sz="1100" b="0">
              <a:solidFill>
                <a:srgbClr val="FF262D"/>
              </a:solidFill>
            </a:endParaRPr>
          </a:p>
        </p:txBody>
      </p:sp>
      <p:sp>
        <p:nvSpPr>
          <p:cNvPr id="760845" name="Rectangle 13">
            <a:extLst>
              <a:ext uri="{FF2B5EF4-FFF2-40B4-BE49-F238E27FC236}">
                <a16:creationId xmlns:a16="http://schemas.microsoft.com/office/drawing/2014/main" id="{50613178-E757-A855-AC21-12D811C39D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endParaRPr lang="ru-RU" altLang="en-US" sz="3600" b="0">
              <a:solidFill>
                <a:srgbClr val="FF262D"/>
              </a:solidFill>
              <a:latin typeface="Times" panose="020F07020304040A0204" pitchFamily="34" charset="0"/>
            </a:endParaRPr>
          </a:p>
        </p:txBody>
      </p:sp>
      <p:sp>
        <p:nvSpPr>
          <p:cNvPr id="760846" name="Rectangle 14">
            <a:extLst>
              <a:ext uri="{FF2B5EF4-FFF2-40B4-BE49-F238E27FC236}">
                <a16:creationId xmlns:a16="http://schemas.microsoft.com/office/drawing/2014/main" id="{F9D3E3CF-3404-0327-E968-94DC9C48EB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endParaRPr lang="ru-RU" altLang="en-US" sz="3600" b="0">
              <a:solidFill>
                <a:srgbClr val="FF262D"/>
              </a:solidFill>
              <a:latin typeface="Times" panose="020F07020304040A0204" pitchFamily="34" charset="0"/>
            </a:endParaRPr>
          </a:p>
        </p:txBody>
      </p:sp>
      <p:pic>
        <p:nvPicPr>
          <p:cNvPr id="760847" name="Picture 15">
            <a:extLst>
              <a:ext uri="{FF2B5EF4-FFF2-40B4-BE49-F238E27FC236}">
                <a16:creationId xmlns:a16="http://schemas.microsoft.com/office/drawing/2014/main" id="{4B763066-248D-D613-EF44-3198F37E84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1835150" y="2060575"/>
            <a:ext cx="301625" cy="4605338"/>
          </a:xfrm>
          <a:prstGeom prst="rect">
            <a:avLst/>
          </a:prstGeom>
          <a:noFill/>
          <a:effectLst>
            <a:outerShdw dist="35921" dir="2700000" algn="ctr" rotWithShape="0">
              <a:schemeClr val="accent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0848" name="Picture 16">
            <a:extLst>
              <a:ext uri="{FF2B5EF4-FFF2-40B4-BE49-F238E27FC236}">
                <a16:creationId xmlns:a16="http://schemas.microsoft.com/office/drawing/2014/main" id="{DDFA59DF-A559-4E17-0496-2C14D3325F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6945313" y="2093913"/>
            <a:ext cx="301625" cy="4329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0849" name="Picture 17">
            <a:extLst>
              <a:ext uri="{FF2B5EF4-FFF2-40B4-BE49-F238E27FC236}">
                <a16:creationId xmlns:a16="http://schemas.microsoft.com/office/drawing/2014/main" id="{93CA5F46-9093-EEAA-701D-A03983D49F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6281738" y="2111375"/>
            <a:ext cx="301625" cy="4554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0850" name="Picture 18">
            <a:extLst>
              <a:ext uri="{FF2B5EF4-FFF2-40B4-BE49-F238E27FC236}">
                <a16:creationId xmlns:a16="http://schemas.microsoft.com/office/drawing/2014/main" id="{3C98DEF9-5A9E-009F-2351-592DC47F0B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5497513" y="2060575"/>
            <a:ext cx="301625" cy="4567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0851" name="Picture 19">
            <a:extLst>
              <a:ext uri="{FF2B5EF4-FFF2-40B4-BE49-F238E27FC236}">
                <a16:creationId xmlns:a16="http://schemas.microsoft.com/office/drawing/2014/main" id="{796E5BF6-7C78-3657-233E-0C08F5A0DA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2587625" y="2162175"/>
            <a:ext cx="301625" cy="4541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0852" name="Picture 20">
            <a:extLst>
              <a:ext uri="{FF2B5EF4-FFF2-40B4-BE49-F238E27FC236}">
                <a16:creationId xmlns:a16="http://schemas.microsoft.com/office/drawing/2014/main" id="{D1A78315-D390-D235-FBD4-C49D34A10C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3289300" y="2124075"/>
            <a:ext cx="301625" cy="4383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60853" name="Group 21">
            <a:extLst>
              <a:ext uri="{FF2B5EF4-FFF2-40B4-BE49-F238E27FC236}">
                <a16:creationId xmlns:a16="http://schemas.microsoft.com/office/drawing/2014/main" id="{E869DBB4-9F5D-22E7-37BD-9C45BD4284C8}"/>
              </a:ext>
            </a:extLst>
          </p:cNvPr>
          <p:cNvGrpSpPr>
            <a:grpSpLocks/>
          </p:cNvGrpSpPr>
          <p:nvPr/>
        </p:nvGrpSpPr>
        <p:grpSpPr bwMode="auto">
          <a:xfrm>
            <a:off x="2098675" y="2589213"/>
            <a:ext cx="6496050" cy="936625"/>
            <a:chOff x="1322" y="1631"/>
            <a:chExt cx="4092" cy="590"/>
          </a:xfrm>
        </p:grpSpPr>
        <p:pic>
          <p:nvPicPr>
            <p:cNvPr id="760854" name="Picture 22">
              <a:extLst>
                <a:ext uri="{FF2B5EF4-FFF2-40B4-BE49-F238E27FC236}">
                  <a16:creationId xmlns:a16="http://schemas.microsoft.com/office/drawing/2014/main" id="{FDEBE711-8147-8BDD-A4BD-5953C00A4DB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22" y="1711"/>
              <a:ext cx="4052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0855" name="Picture 23">
              <a:extLst>
                <a:ext uri="{FF2B5EF4-FFF2-40B4-BE49-F238E27FC236}">
                  <a16:creationId xmlns:a16="http://schemas.microsoft.com/office/drawing/2014/main" id="{48D88A74-FBE0-0F34-0853-FEDCB5853BE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62" y="1791"/>
              <a:ext cx="4052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0856" name="Picture 24">
              <a:extLst>
                <a:ext uri="{FF2B5EF4-FFF2-40B4-BE49-F238E27FC236}">
                  <a16:creationId xmlns:a16="http://schemas.microsoft.com/office/drawing/2014/main" id="{D84BBA92-CA29-9234-BCB3-6D1EA411A9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30" y="1871"/>
              <a:ext cx="4052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0857" name="Picture 25">
              <a:extLst>
                <a:ext uri="{FF2B5EF4-FFF2-40B4-BE49-F238E27FC236}">
                  <a16:creationId xmlns:a16="http://schemas.microsoft.com/office/drawing/2014/main" id="{5BD335D5-5C2C-3569-4AA9-ADE575B8E61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54" y="1943"/>
              <a:ext cx="4052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0858" name="Picture 26">
              <a:extLst>
                <a:ext uri="{FF2B5EF4-FFF2-40B4-BE49-F238E27FC236}">
                  <a16:creationId xmlns:a16="http://schemas.microsoft.com/office/drawing/2014/main" id="{E1ACE2F8-1787-27BE-1886-D79A1C32C4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30" y="2031"/>
              <a:ext cx="4052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0859" name="Picture 27">
              <a:extLst>
                <a:ext uri="{FF2B5EF4-FFF2-40B4-BE49-F238E27FC236}">
                  <a16:creationId xmlns:a16="http://schemas.microsoft.com/office/drawing/2014/main" id="{9DE0F1CA-5390-6004-468D-E70F0D00BFA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51" y="1631"/>
              <a:ext cx="4052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60860" name="Group 28">
            <a:extLst>
              <a:ext uri="{FF2B5EF4-FFF2-40B4-BE49-F238E27FC236}">
                <a16:creationId xmlns:a16="http://schemas.microsoft.com/office/drawing/2014/main" id="{465012B9-8C3E-0568-6E1E-AEE6AF9AC054}"/>
              </a:ext>
            </a:extLst>
          </p:cNvPr>
          <p:cNvGrpSpPr>
            <a:grpSpLocks/>
          </p:cNvGrpSpPr>
          <p:nvPr/>
        </p:nvGrpSpPr>
        <p:grpSpPr bwMode="auto">
          <a:xfrm>
            <a:off x="2836863" y="3608388"/>
            <a:ext cx="5664200" cy="669925"/>
            <a:chOff x="1787" y="2273"/>
            <a:chExt cx="3568" cy="422"/>
          </a:xfrm>
        </p:grpSpPr>
        <p:pic>
          <p:nvPicPr>
            <p:cNvPr id="760861" name="Picture 29">
              <a:extLst>
                <a:ext uri="{FF2B5EF4-FFF2-40B4-BE49-F238E27FC236}">
                  <a16:creationId xmlns:a16="http://schemas.microsoft.com/office/drawing/2014/main" id="{934CBD4E-B454-C2A8-9F02-BE7C35EB22A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lum bright="-18000" contras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804" y="2273"/>
              <a:ext cx="3543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0862" name="Picture 30">
              <a:extLst>
                <a:ext uri="{FF2B5EF4-FFF2-40B4-BE49-F238E27FC236}">
                  <a16:creationId xmlns:a16="http://schemas.microsoft.com/office/drawing/2014/main" id="{50A183F6-9BBB-19CA-621F-7E834D7855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lum bright="-18000" contras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787" y="2353"/>
              <a:ext cx="3543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0863" name="Picture 31">
              <a:extLst>
                <a:ext uri="{FF2B5EF4-FFF2-40B4-BE49-F238E27FC236}">
                  <a16:creationId xmlns:a16="http://schemas.microsoft.com/office/drawing/2014/main" id="{19695B8C-FA32-45E0-5A07-5CFAA0ACD9E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lum bright="-18000" contras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812" y="2425"/>
              <a:ext cx="3543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0864" name="Picture 32">
              <a:extLst>
                <a:ext uri="{FF2B5EF4-FFF2-40B4-BE49-F238E27FC236}">
                  <a16:creationId xmlns:a16="http://schemas.microsoft.com/office/drawing/2014/main" id="{DF347735-BA3C-A0F9-7E7E-9135341038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lum bright="-18000" contras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787" y="2505"/>
              <a:ext cx="3543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60865" name="Group 33">
            <a:extLst>
              <a:ext uri="{FF2B5EF4-FFF2-40B4-BE49-F238E27FC236}">
                <a16:creationId xmlns:a16="http://schemas.microsoft.com/office/drawing/2014/main" id="{058257B4-48D8-2B83-16C0-CE98D34A757C}"/>
              </a:ext>
            </a:extLst>
          </p:cNvPr>
          <p:cNvGrpSpPr>
            <a:grpSpLocks/>
          </p:cNvGrpSpPr>
          <p:nvPr/>
        </p:nvGrpSpPr>
        <p:grpSpPr bwMode="auto">
          <a:xfrm>
            <a:off x="3941763" y="4387850"/>
            <a:ext cx="4672012" cy="592138"/>
            <a:chOff x="2483" y="2764"/>
            <a:chExt cx="2943" cy="373"/>
          </a:xfrm>
        </p:grpSpPr>
        <p:pic>
          <p:nvPicPr>
            <p:cNvPr id="760866" name="Picture 34">
              <a:extLst>
                <a:ext uri="{FF2B5EF4-FFF2-40B4-BE49-F238E27FC236}">
                  <a16:creationId xmlns:a16="http://schemas.microsoft.com/office/drawing/2014/main" id="{BA923026-8A77-CC54-2331-0357F797535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532" y="2764"/>
              <a:ext cx="2894" cy="165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0867" name="Picture 35">
              <a:extLst>
                <a:ext uri="{FF2B5EF4-FFF2-40B4-BE49-F238E27FC236}">
                  <a16:creationId xmlns:a16="http://schemas.microsoft.com/office/drawing/2014/main" id="{ADED4C32-C7F6-39B3-BEAE-1E68E4161FA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508" y="2836"/>
              <a:ext cx="2893" cy="165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0868" name="Picture 36">
              <a:extLst>
                <a:ext uri="{FF2B5EF4-FFF2-40B4-BE49-F238E27FC236}">
                  <a16:creationId xmlns:a16="http://schemas.microsoft.com/office/drawing/2014/main" id="{685BEB67-742B-DECC-5F99-24F6327E32A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483" y="2908"/>
              <a:ext cx="2894" cy="165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0869" name="Picture 37">
              <a:extLst>
                <a:ext uri="{FF2B5EF4-FFF2-40B4-BE49-F238E27FC236}">
                  <a16:creationId xmlns:a16="http://schemas.microsoft.com/office/drawing/2014/main" id="{E5EB10DA-1638-421D-07E7-69255BC57C3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499" y="2972"/>
              <a:ext cx="2894" cy="165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60870" name="Picture 38">
            <a:extLst>
              <a:ext uri="{FF2B5EF4-FFF2-40B4-BE49-F238E27FC236}">
                <a16:creationId xmlns:a16="http://schemas.microsoft.com/office/drawing/2014/main" id="{DFE362C0-39BD-223F-6368-9BC8AAAB29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3676650" y="2111375"/>
            <a:ext cx="301625" cy="4437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0871" name="Picture 39">
            <a:extLst>
              <a:ext uri="{FF2B5EF4-FFF2-40B4-BE49-F238E27FC236}">
                <a16:creationId xmlns:a16="http://schemas.microsoft.com/office/drawing/2014/main" id="{AD02CA19-B8BB-8F13-50A0-9F85ED84F8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2955925" y="2054225"/>
            <a:ext cx="301625" cy="4605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0872" name="Picture 40">
            <a:extLst>
              <a:ext uri="{FF2B5EF4-FFF2-40B4-BE49-F238E27FC236}">
                <a16:creationId xmlns:a16="http://schemas.microsoft.com/office/drawing/2014/main" id="{7EDE8973-D3E8-D6D0-990E-D1BDDC855E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2192338" y="2171700"/>
            <a:ext cx="301625" cy="4437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0873" name="Picture 41">
            <a:extLst>
              <a:ext uri="{FF2B5EF4-FFF2-40B4-BE49-F238E27FC236}">
                <a16:creationId xmlns:a16="http://schemas.microsoft.com/office/drawing/2014/main" id="{732E26AA-FFBF-5D16-8FDB-B2D6A58F96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6632575" y="2073275"/>
            <a:ext cx="301625" cy="4516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0874" name="Picture 42">
            <a:extLst>
              <a:ext uri="{FF2B5EF4-FFF2-40B4-BE49-F238E27FC236}">
                <a16:creationId xmlns:a16="http://schemas.microsoft.com/office/drawing/2014/main" id="{44D5DFC8-8990-9CEE-402F-7B1E5DC8D4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5911850" y="2098675"/>
            <a:ext cx="301625" cy="4451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0875" name="Picture 43">
            <a:extLst>
              <a:ext uri="{FF2B5EF4-FFF2-40B4-BE49-F238E27FC236}">
                <a16:creationId xmlns:a16="http://schemas.microsoft.com/office/drawing/2014/main" id="{E9367BC6-05BF-A375-5D8F-87C9901B9C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4386263" y="2116138"/>
            <a:ext cx="301625" cy="4479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0876" name="Picture 44">
            <a:extLst>
              <a:ext uri="{FF2B5EF4-FFF2-40B4-BE49-F238E27FC236}">
                <a16:creationId xmlns:a16="http://schemas.microsoft.com/office/drawing/2014/main" id="{52C8A340-8DC1-CCF7-01CC-DD8AE695FE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5138738" y="2171700"/>
            <a:ext cx="301625" cy="4308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879B"/>
                </a:solidFill>
              </a14:hiddenFill>
            </a:ext>
          </a:extLst>
        </p:spPr>
      </p:pic>
      <p:sp>
        <p:nvSpPr>
          <p:cNvPr id="760877" name="Text Box 45">
            <a:extLst>
              <a:ext uri="{FF2B5EF4-FFF2-40B4-BE49-F238E27FC236}">
                <a16:creationId xmlns:a16="http://schemas.microsoft.com/office/drawing/2014/main" id="{1101ED01-0A01-0B52-0D39-ECF86267A8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51175" y="3668713"/>
            <a:ext cx="3752850" cy="45720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rgbClr val="AAAAAA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2400" b="0">
                <a:solidFill>
                  <a:schemeClr val="accent2"/>
                </a:solidFill>
                <a:latin typeface="Arial Black" panose="020B0604020202020204" pitchFamily="34" charset="0"/>
              </a:rPr>
              <a:t>ЗЕМЕЛЬНЫЙ ЗАВЕТ</a:t>
            </a:r>
            <a:endParaRPr lang="en-US" altLang="en-US" sz="2400" b="0">
              <a:solidFill>
                <a:schemeClr val="accent2"/>
              </a:solidFill>
              <a:latin typeface="Arial Black" panose="020B0604020202020204" pitchFamily="34" charset="0"/>
            </a:endParaRPr>
          </a:p>
        </p:txBody>
      </p:sp>
      <p:sp>
        <p:nvSpPr>
          <p:cNvPr id="760878" name="Text Box 46">
            <a:extLst>
              <a:ext uri="{FF2B5EF4-FFF2-40B4-BE49-F238E27FC236}">
                <a16:creationId xmlns:a16="http://schemas.microsoft.com/office/drawing/2014/main" id="{610A4CEC-12C1-B9E4-6775-E9AD9D2C33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93938" y="2684463"/>
            <a:ext cx="5697537" cy="579437"/>
          </a:xfrm>
          <a:prstGeom prst="rect">
            <a:avLst/>
          </a:prstGeom>
          <a:noFill/>
          <a:ln>
            <a:noFill/>
          </a:ln>
          <a:effectLst>
            <a:outerShdw dist="45791" dir="3378596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3200" b="0">
                <a:solidFill>
                  <a:schemeClr val="accent1"/>
                </a:solidFill>
                <a:latin typeface="Arial Black" panose="020B0604020202020204" pitchFamily="34" charset="0"/>
              </a:rPr>
              <a:t>АВРААМОВ ЗАВЕТ</a:t>
            </a:r>
            <a:endParaRPr lang="en-US" altLang="en-US" sz="3200" b="0">
              <a:solidFill>
                <a:schemeClr val="accent1"/>
              </a:solidFill>
              <a:latin typeface="Arial Black" panose="020B0604020202020204" pitchFamily="34" charset="0"/>
            </a:endParaRPr>
          </a:p>
        </p:txBody>
      </p:sp>
      <p:sp>
        <p:nvSpPr>
          <p:cNvPr id="760879" name="Text Box 47">
            <a:extLst>
              <a:ext uri="{FF2B5EF4-FFF2-40B4-BE49-F238E27FC236}">
                <a16:creationId xmlns:a16="http://schemas.microsoft.com/office/drawing/2014/main" id="{8C3173B8-F0DA-014A-8922-1723C934F8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24338" y="4394200"/>
            <a:ext cx="3624262" cy="457200"/>
          </a:xfrm>
          <a:prstGeom prst="rect">
            <a:avLst/>
          </a:prstGeom>
          <a:noFill/>
          <a:ln>
            <a:noFill/>
          </a:ln>
          <a:effectLst>
            <a:outerShdw dist="45791" dir="3378596" algn="ctr" rotWithShape="0">
              <a:srgbClr val="AAAAAA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2400" b="0">
                <a:solidFill>
                  <a:schemeClr val="accent2"/>
                </a:solidFill>
                <a:latin typeface="Arial Black" panose="020B0604020202020204" pitchFamily="34" charset="0"/>
              </a:rPr>
              <a:t>ДАВИДОВ ЗАВЕТ</a:t>
            </a:r>
            <a:endParaRPr lang="en-US" altLang="en-US" sz="2400" b="0">
              <a:solidFill>
                <a:schemeClr val="accent2"/>
              </a:solidFill>
              <a:latin typeface="Arial Black" panose="020B0604020202020204" pitchFamily="34" charset="0"/>
            </a:endParaRPr>
          </a:p>
        </p:txBody>
      </p:sp>
      <p:sp>
        <p:nvSpPr>
          <p:cNvPr id="760880" name="Rectangle 48">
            <a:extLst>
              <a:ext uri="{FF2B5EF4-FFF2-40B4-BE49-F238E27FC236}">
                <a16:creationId xmlns:a16="http://schemas.microsoft.com/office/drawing/2014/main" id="{14595EA8-879B-C747-B526-E101762825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8495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82</a:t>
            </a:r>
          </a:p>
        </p:txBody>
      </p:sp>
      <p:sp>
        <p:nvSpPr>
          <p:cNvPr id="760881" name="Text Box 49">
            <a:extLst>
              <a:ext uri="{FF2B5EF4-FFF2-40B4-BE49-F238E27FC236}">
                <a16:creationId xmlns:a16="http://schemas.microsoft.com/office/drawing/2014/main" id="{E7F27E48-4B89-7811-A132-E8BFD7902D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0438" y="6469063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FFFF"/>
                </a:solidFill>
              </a:rPr>
              <a:t>2</a:t>
            </a:r>
          </a:p>
        </p:txBody>
      </p:sp>
      <p:grpSp>
        <p:nvGrpSpPr>
          <p:cNvPr id="760882" name="Group 50">
            <a:extLst>
              <a:ext uri="{FF2B5EF4-FFF2-40B4-BE49-F238E27FC236}">
                <a16:creationId xmlns:a16="http://schemas.microsoft.com/office/drawing/2014/main" id="{25E5B608-ED8F-460A-A051-BF79B95879A2}"/>
              </a:ext>
            </a:extLst>
          </p:cNvPr>
          <p:cNvGrpSpPr>
            <a:grpSpLocks/>
          </p:cNvGrpSpPr>
          <p:nvPr/>
        </p:nvGrpSpPr>
        <p:grpSpPr bwMode="auto">
          <a:xfrm>
            <a:off x="4559300" y="4997450"/>
            <a:ext cx="2894013" cy="658813"/>
            <a:chOff x="2872" y="3148"/>
            <a:chExt cx="1823" cy="415"/>
          </a:xfrm>
        </p:grpSpPr>
        <p:sp>
          <p:nvSpPr>
            <p:cNvPr id="760883" name="AutoShape 51">
              <a:extLst>
                <a:ext uri="{FF2B5EF4-FFF2-40B4-BE49-F238E27FC236}">
                  <a16:creationId xmlns:a16="http://schemas.microsoft.com/office/drawing/2014/main" id="{59302D4E-A204-1B7E-D4EA-F5D827B40A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72" y="3148"/>
              <a:ext cx="1823" cy="415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chemeClr val="accent1">
                    <a:gamma/>
                    <a:shade val="0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0"/>
                    <a:invGamma/>
                  </a:schemeClr>
                </a:gs>
              </a:gsLst>
              <a:lin ang="5400000" scaled="1"/>
            </a:gradFill>
            <a:ln w="57150">
              <a:solidFill>
                <a:srgbClr val="1822CD"/>
              </a:solidFill>
              <a:round/>
              <a:headEnd/>
              <a:tailEnd/>
            </a:ln>
            <a:effectLst>
              <a:outerShdw dist="143684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 algn="ctr"/>
              <a:endParaRPr lang="ru-RU" altLang="en-US">
                <a:solidFill>
                  <a:srgbClr val="FFFF00"/>
                </a:solidFill>
              </a:endParaRPr>
            </a:p>
          </p:txBody>
        </p:sp>
        <p:sp>
          <p:nvSpPr>
            <p:cNvPr id="760884" name="Text Box 52">
              <a:extLst>
                <a:ext uri="{FF2B5EF4-FFF2-40B4-BE49-F238E27FC236}">
                  <a16:creationId xmlns:a16="http://schemas.microsoft.com/office/drawing/2014/main" id="{9F2ED7C5-08F0-3EED-1DB7-2B57EE4C5CE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03" y="3206"/>
              <a:ext cx="1777" cy="304"/>
            </a:xfrm>
            <a:prstGeom prst="rect">
              <a:avLst/>
            </a:prstGeom>
            <a:noFill/>
            <a:ln>
              <a:noFill/>
            </a:ln>
            <a:effectLst>
              <a:outerShdw dist="63500" dir="3187806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lnSpc>
                  <a:spcPct val="80000"/>
                </a:lnSpc>
                <a:spcBef>
                  <a:spcPct val="50000"/>
                </a:spcBef>
              </a:pPr>
              <a:r>
                <a:rPr lang="en-US" altLang="en-US" sz="3200">
                  <a:solidFill>
                    <a:srgbClr val="FFFF00"/>
                  </a:solidFill>
                </a:rPr>
                <a:t>2 </a:t>
              </a:r>
              <a:r>
                <a:rPr lang="ru-RU" altLang="en-US" sz="3200">
                  <a:solidFill>
                    <a:srgbClr val="FFFF00"/>
                  </a:solidFill>
                </a:rPr>
                <a:t>ЦАРСТВ</a:t>
              </a:r>
              <a:r>
                <a:rPr lang="en-US" altLang="en-US" sz="3200">
                  <a:solidFill>
                    <a:srgbClr val="FFFF00"/>
                  </a:solidFill>
                </a:rPr>
                <a:t> 7</a:t>
              </a:r>
            </a:p>
          </p:txBody>
        </p:sp>
      </p:grpSp>
      <p:sp>
        <p:nvSpPr>
          <p:cNvPr id="760885" name="AutoShape 53">
            <a:extLst>
              <a:ext uri="{FF2B5EF4-FFF2-40B4-BE49-F238E27FC236}">
                <a16:creationId xmlns:a16="http://schemas.microsoft.com/office/drawing/2014/main" id="{0FEF2DB2-F4A4-EDCC-7549-453343D237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68738" y="4194175"/>
            <a:ext cx="708025" cy="889000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FF99FF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0919" name="Text Box 87">
            <a:extLst>
              <a:ext uri="{FF2B5EF4-FFF2-40B4-BE49-F238E27FC236}">
                <a16:creationId xmlns:a16="http://schemas.microsoft.com/office/drawing/2014/main" id="{0B6DBA8E-57EF-E43A-BA2D-AFBE7BD586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650" y="106363"/>
            <a:ext cx="3097213" cy="118745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2400">
                <a:solidFill>
                  <a:schemeClr val="tx1"/>
                </a:solidFill>
                <a:latin typeface="Arial" panose="020B0604020202020204" pitchFamily="34" charset="0"/>
              </a:rPr>
              <a:t>ТКАНЬ ХРОНОЛОГИИ БИБЛИИ</a:t>
            </a:r>
            <a:endParaRPr lang="en-US" altLang="en-US" sz="20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760920" name="Rectangle 88">
            <a:extLst>
              <a:ext uri="{FF2B5EF4-FFF2-40B4-BE49-F238E27FC236}">
                <a16:creationId xmlns:a16="http://schemas.microsoft.com/office/drawing/2014/main" id="{64471887-DA97-A88E-E825-496CD15043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6500" y="6583363"/>
            <a:ext cx="7270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8.0.03f.</a:t>
            </a:r>
          </a:p>
        </p:txBody>
      </p:sp>
      <p:sp>
        <p:nvSpPr>
          <p:cNvPr id="760921" name="Text Box 89">
            <a:extLst>
              <a:ext uri="{FF2B5EF4-FFF2-40B4-BE49-F238E27FC236}">
                <a16:creationId xmlns:a16="http://schemas.microsoft.com/office/drawing/2014/main" id="{6D33A8E4-BBBC-80FF-D56F-FADDED4ED3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925" y="6594475"/>
            <a:ext cx="947738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900">
                <a:solidFill>
                  <a:srgbClr val="FFFFFF"/>
                </a:solidFill>
                <a:latin typeface="Arial" panose="020B0604020202020204" pitchFamily="34" charset="0"/>
              </a:rPr>
              <a:t>© 2006 TBBMI</a:t>
            </a:r>
          </a:p>
        </p:txBody>
      </p:sp>
      <p:grpSp>
        <p:nvGrpSpPr>
          <p:cNvPr id="760923" name="Group 91">
            <a:extLst>
              <a:ext uri="{FF2B5EF4-FFF2-40B4-BE49-F238E27FC236}">
                <a16:creationId xmlns:a16="http://schemas.microsoft.com/office/drawing/2014/main" id="{042BA919-C121-93C3-074E-B5E4ACCDF3A5}"/>
              </a:ext>
            </a:extLst>
          </p:cNvPr>
          <p:cNvGrpSpPr>
            <a:grpSpLocks/>
          </p:cNvGrpSpPr>
          <p:nvPr/>
        </p:nvGrpSpPr>
        <p:grpSpPr bwMode="auto">
          <a:xfrm>
            <a:off x="1885950" y="92075"/>
            <a:ext cx="3810000" cy="2328863"/>
            <a:chOff x="1188" y="58"/>
            <a:chExt cx="2400" cy="1467"/>
          </a:xfrm>
        </p:grpSpPr>
        <p:sp>
          <p:nvSpPr>
            <p:cNvPr id="760924" name="Rectangle 92">
              <a:extLst>
                <a:ext uri="{FF2B5EF4-FFF2-40B4-BE49-F238E27FC236}">
                  <a16:creationId xmlns:a16="http://schemas.microsoft.com/office/drawing/2014/main" id="{F8ACA916-EDD4-EF79-9A23-6F2E2C818C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80" y="1162"/>
              <a:ext cx="0" cy="346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ru-RU" altLang="en-US" sz="3600" b="0">
                <a:solidFill>
                  <a:srgbClr val="FF262D"/>
                </a:solidFill>
                <a:latin typeface="Times" panose="020F07020304040A0204" pitchFamily="34" charset="0"/>
              </a:endParaRPr>
            </a:p>
          </p:txBody>
        </p:sp>
        <p:sp>
          <p:nvSpPr>
            <p:cNvPr id="760925" name="Rectangle 93">
              <a:extLst>
                <a:ext uri="{FF2B5EF4-FFF2-40B4-BE49-F238E27FC236}">
                  <a16:creationId xmlns:a16="http://schemas.microsoft.com/office/drawing/2014/main" id="{272817FE-A892-C5A8-9790-D7830F2AE7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80" y="1162"/>
              <a:ext cx="0" cy="346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ru-RU" altLang="en-US" sz="3600" b="0">
                <a:solidFill>
                  <a:srgbClr val="FF262D"/>
                </a:solidFill>
                <a:latin typeface="Times" panose="020F07020304040A0204" pitchFamily="34" charset="0"/>
              </a:endParaRPr>
            </a:p>
          </p:txBody>
        </p:sp>
        <p:sp>
          <p:nvSpPr>
            <p:cNvPr id="760926" name="Rectangle 94">
              <a:extLst>
                <a:ext uri="{FF2B5EF4-FFF2-40B4-BE49-F238E27FC236}">
                  <a16:creationId xmlns:a16="http://schemas.microsoft.com/office/drawing/2014/main" id="{087BAF46-A9A3-669E-EBCC-1F8C74AF08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43" y="1149"/>
              <a:ext cx="713" cy="256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0927" name="Rectangle 95">
              <a:extLst>
                <a:ext uri="{FF2B5EF4-FFF2-40B4-BE49-F238E27FC236}">
                  <a16:creationId xmlns:a16="http://schemas.microsoft.com/office/drawing/2014/main" id="{D76AF939-770B-A94C-1DDB-D358B4454D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94" y="1159"/>
              <a:ext cx="847" cy="272"/>
            </a:xfrm>
            <a:prstGeom prst="rect">
              <a:avLst/>
            </a:prstGeom>
            <a:noFill/>
            <a:ln w="57150">
              <a:solidFill>
                <a:srgbClr val="FDDC07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ru-RU" altLang="en-US" sz="2400" b="0">
                <a:solidFill>
                  <a:srgbClr val="FDDC07"/>
                </a:solidFill>
              </a:endParaRPr>
            </a:p>
          </p:txBody>
        </p:sp>
        <p:grpSp>
          <p:nvGrpSpPr>
            <p:cNvPr id="760928" name="Group 96">
              <a:extLst>
                <a:ext uri="{FF2B5EF4-FFF2-40B4-BE49-F238E27FC236}">
                  <a16:creationId xmlns:a16="http://schemas.microsoft.com/office/drawing/2014/main" id="{17357547-7B1C-2B41-BCAA-73A5407BA79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88" y="58"/>
              <a:ext cx="2400" cy="1467"/>
              <a:chOff x="1188" y="58"/>
              <a:chExt cx="2400" cy="1467"/>
            </a:xfrm>
          </p:grpSpPr>
          <p:sp>
            <p:nvSpPr>
              <p:cNvPr id="760929" name="Text Box 97">
                <a:extLst>
                  <a:ext uri="{FF2B5EF4-FFF2-40B4-BE49-F238E27FC236}">
                    <a16:creationId xmlns:a16="http://schemas.microsoft.com/office/drawing/2014/main" id="{300214F1-D987-334C-531F-5E7FCB87914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156" y="1006"/>
                <a:ext cx="432" cy="519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53882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ru-RU" altLang="en-US" sz="4800">
                    <a:solidFill>
                      <a:schemeClr val="tx1"/>
                    </a:solidFill>
                    <a:latin typeface=""/>
                  </a:rPr>
                  <a:t>И</a:t>
                </a:r>
                <a:endParaRPr lang="en-US" altLang="en-US" sz="4800">
                  <a:solidFill>
                    <a:schemeClr val="tx1"/>
                  </a:solidFill>
                  <a:latin typeface=""/>
                </a:endParaRPr>
              </a:p>
            </p:txBody>
          </p:sp>
          <p:grpSp>
            <p:nvGrpSpPr>
              <p:cNvPr id="760930" name="Group 98">
                <a:extLst>
                  <a:ext uri="{FF2B5EF4-FFF2-40B4-BE49-F238E27FC236}">
                    <a16:creationId xmlns:a16="http://schemas.microsoft.com/office/drawing/2014/main" id="{F1A0C59F-AD67-447C-DB3A-DCFDE174D0B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686" y="824"/>
                <a:ext cx="1139" cy="355"/>
                <a:chOff x="1686" y="824"/>
                <a:chExt cx="1139" cy="355"/>
              </a:xfrm>
            </p:grpSpPr>
            <p:sp>
              <p:nvSpPr>
                <p:cNvPr id="760931" name="Rectangle 99">
                  <a:extLst>
                    <a:ext uri="{FF2B5EF4-FFF2-40B4-BE49-F238E27FC236}">
                      <a16:creationId xmlns:a16="http://schemas.microsoft.com/office/drawing/2014/main" id="{DCB59A42-9EB4-0EA2-B451-DADBBE314FA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86" y="833"/>
                  <a:ext cx="364" cy="346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dist="71842" dir="2700000" algn="ctr" rotWithShape="0">
                    <a:schemeClr val="bg2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altLang="en-US" sz="3600" i="1">
                      <a:solidFill>
                        <a:srgbClr val="FFEA18"/>
                      </a:solidFill>
                      <a:latin typeface=""/>
                    </a:rPr>
                    <a:t>4</a:t>
                  </a:r>
                  <a:r>
                    <a:rPr lang="ru-RU" altLang="en-US" sz="3600" i="1">
                      <a:solidFill>
                        <a:srgbClr val="FFEA18"/>
                      </a:solidFill>
                      <a:latin typeface=""/>
                    </a:rPr>
                    <a:t>Ч</a:t>
                  </a:r>
                  <a:endParaRPr lang="en-US" altLang="en-US" sz="4800" b="0">
                    <a:solidFill>
                      <a:srgbClr val="FFEA18"/>
                    </a:solidFill>
                    <a:latin typeface="Times" panose="020F07020304040A0204" pitchFamily="34" charset="0"/>
                  </a:endParaRPr>
                </a:p>
              </p:txBody>
            </p:sp>
            <p:sp>
              <p:nvSpPr>
                <p:cNvPr id="760932" name="Rectangle 100">
                  <a:extLst>
                    <a:ext uri="{FF2B5EF4-FFF2-40B4-BE49-F238E27FC236}">
                      <a16:creationId xmlns:a16="http://schemas.microsoft.com/office/drawing/2014/main" id="{6E25695C-D7A4-C3A8-A50F-022B7D1A802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281" y="824"/>
                  <a:ext cx="544" cy="346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dist="71842" dir="2700000" algn="ctr" rotWithShape="0">
                    <a:schemeClr val="bg2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/>
                  <a:r>
                    <a:rPr lang="en-US" altLang="en-US" sz="3600" i="1">
                      <a:solidFill>
                        <a:srgbClr val="FFEA18"/>
                      </a:solidFill>
                      <a:latin typeface=""/>
                    </a:rPr>
                    <a:t>  3</a:t>
                  </a:r>
                  <a:r>
                    <a:rPr lang="ru-RU" altLang="en-US" sz="3600" i="1">
                      <a:solidFill>
                        <a:srgbClr val="FFEA18"/>
                      </a:solidFill>
                      <a:latin typeface=""/>
                    </a:rPr>
                    <a:t>О</a:t>
                  </a:r>
                  <a:endParaRPr lang="en-US" altLang="en-US" sz="4800" b="0">
                    <a:solidFill>
                      <a:srgbClr val="FFEA18"/>
                    </a:solidFill>
                    <a:latin typeface="Times" panose="020F07020304040A0204" pitchFamily="34" charset="0"/>
                  </a:endParaRPr>
                </a:p>
              </p:txBody>
            </p:sp>
          </p:grpSp>
          <p:grpSp>
            <p:nvGrpSpPr>
              <p:cNvPr id="760933" name="Group 101">
                <a:extLst>
                  <a:ext uri="{FF2B5EF4-FFF2-40B4-BE49-F238E27FC236}">
                    <a16:creationId xmlns:a16="http://schemas.microsoft.com/office/drawing/2014/main" id="{8675ABAD-A7F5-0A23-06D6-4123F5BF83D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188" y="1175"/>
                <a:ext cx="1996" cy="246"/>
                <a:chOff x="1188" y="1175"/>
                <a:chExt cx="1996" cy="246"/>
              </a:xfrm>
            </p:grpSpPr>
            <p:grpSp>
              <p:nvGrpSpPr>
                <p:cNvPr id="760934" name="Group 102">
                  <a:extLst>
                    <a:ext uri="{FF2B5EF4-FFF2-40B4-BE49-F238E27FC236}">
                      <a16:creationId xmlns:a16="http://schemas.microsoft.com/office/drawing/2014/main" id="{12B773BD-D2CA-32EC-1C23-60D20361E6E2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188" y="1175"/>
                  <a:ext cx="1732" cy="246"/>
                  <a:chOff x="1188" y="1175"/>
                  <a:chExt cx="1732" cy="246"/>
                </a:xfrm>
              </p:grpSpPr>
              <p:sp>
                <p:nvSpPr>
                  <p:cNvPr id="760935" name="Rectangle 103">
                    <a:extLst>
                      <a:ext uri="{FF2B5EF4-FFF2-40B4-BE49-F238E27FC236}">
                        <a16:creationId xmlns:a16="http://schemas.microsoft.com/office/drawing/2014/main" id="{3493C30D-68DB-C35F-3CC0-6FC3BE9A2458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188" y="1179"/>
                    <a:ext cx="139" cy="23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>
                    <a:outerShdw dist="53882" dir="2700000" algn="ctr" rotWithShape="0">
                      <a:schemeClr val="bg2"/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bg2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en-US" altLang="en-US" sz="2400">
                        <a:solidFill>
                          <a:srgbClr val="F09F32"/>
                        </a:solidFill>
                        <a:latin typeface=""/>
                      </a:rPr>
                      <a:t>C</a:t>
                    </a:r>
                    <a:endParaRPr lang="en-US" altLang="en-US" sz="3600">
                      <a:solidFill>
                        <a:srgbClr val="FFEA18"/>
                      </a:solidFill>
                      <a:latin typeface="Times" panose="020F07020304040A0204" pitchFamily="34" charset="0"/>
                    </a:endParaRPr>
                  </a:p>
                </p:txBody>
              </p:sp>
              <p:sp>
                <p:nvSpPr>
                  <p:cNvPr id="760936" name="Rectangle 104">
                    <a:extLst>
                      <a:ext uri="{FF2B5EF4-FFF2-40B4-BE49-F238E27FC236}">
                        <a16:creationId xmlns:a16="http://schemas.microsoft.com/office/drawing/2014/main" id="{9709B26C-B4AE-FE51-36BE-B1D8B664D068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415" y="1179"/>
                    <a:ext cx="139" cy="23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>
                    <a:outerShdw dist="53882" dir="2700000" algn="ctr" rotWithShape="0">
                      <a:schemeClr val="bg2"/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bg2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en-US" altLang="en-US" sz="2400">
                        <a:solidFill>
                          <a:srgbClr val="FC030C"/>
                        </a:solidFill>
                        <a:latin typeface=""/>
                      </a:rPr>
                      <a:t>A</a:t>
                    </a:r>
                    <a:endParaRPr lang="en-US" altLang="en-US" sz="3600">
                      <a:solidFill>
                        <a:srgbClr val="FC030C"/>
                      </a:solidFill>
                      <a:latin typeface="Times" panose="020F07020304040A0204" pitchFamily="34" charset="0"/>
                    </a:endParaRPr>
                  </a:p>
                </p:txBody>
              </p:sp>
              <p:sp>
                <p:nvSpPr>
                  <p:cNvPr id="760937" name="Rectangle 105">
                    <a:extLst>
                      <a:ext uri="{FF2B5EF4-FFF2-40B4-BE49-F238E27FC236}">
                        <a16:creationId xmlns:a16="http://schemas.microsoft.com/office/drawing/2014/main" id="{39BB2F27-C772-3E54-9AD4-E6DF8CEF074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665" y="1181"/>
                    <a:ext cx="138" cy="23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>
                    <a:outerShdw dist="53882" dir="2700000" algn="ctr" rotWithShape="0">
                      <a:schemeClr val="bg2"/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bg2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ru-RU" altLang="en-US" sz="2400">
                        <a:solidFill>
                          <a:srgbClr val="FC030C"/>
                        </a:solidFill>
                        <a:latin typeface=""/>
                      </a:rPr>
                      <a:t>И</a:t>
                    </a:r>
                    <a:endParaRPr lang="en-US" altLang="en-US" sz="3600">
                      <a:solidFill>
                        <a:srgbClr val="FC030C"/>
                      </a:solidFill>
                      <a:latin typeface="Times" panose="020F07020304040A0204" pitchFamily="34" charset="0"/>
                    </a:endParaRPr>
                  </a:p>
                </p:txBody>
              </p:sp>
              <p:sp>
                <p:nvSpPr>
                  <p:cNvPr id="760938" name="Rectangle 106">
                    <a:extLst>
                      <a:ext uri="{FF2B5EF4-FFF2-40B4-BE49-F238E27FC236}">
                        <a16:creationId xmlns:a16="http://schemas.microsoft.com/office/drawing/2014/main" id="{4B8CCA69-56D1-ABFB-A405-4D2550F2971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867" y="1179"/>
                    <a:ext cx="160" cy="23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>
                    <a:outerShdw dist="53882" dir="2700000" algn="ctr" rotWithShape="0">
                      <a:schemeClr val="bg2"/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bg2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en-US" altLang="en-US" sz="2400">
                        <a:solidFill>
                          <a:srgbClr val="FC030C"/>
                        </a:solidFill>
                        <a:latin typeface=""/>
                      </a:rPr>
                      <a:t>M</a:t>
                    </a:r>
                    <a:endParaRPr lang="en-US" altLang="en-US" sz="3600">
                      <a:solidFill>
                        <a:srgbClr val="FC030C"/>
                      </a:solidFill>
                      <a:latin typeface="Times" panose="020F07020304040A0204" pitchFamily="34" charset="0"/>
                    </a:endParaRPr>
                  </a:p>
                </p:txBody>
              </p:sp>
              <p:sp>
                <p:nvSpPr>
                  <p:cNvPr id="760939" name="Rectangle 107">
                    <a:extLst>
                      <a:ext uri="{FF2B5EF4-FFF2-40B4-BE49-F238E27FC236}">
                        <a16:creationId xmlns:a16="http://schemas.microsoft.com/office/drawing/2014/main" id="{D1CC92CA-01C5-0156-E03E-B8D81B9C474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113" y="1175"/>
                    <a:ext cx="138" cy="23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>
                    <a:outerShdw dist="53882" dir="2700000" algn="ctr" rotWithShape="0">
                      <a:schemeClr val="bg2"/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bg2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ru-RU" altLang="en-US" sz="2400">
                        <a:solidFill>
                          <a:srgbClr val="FC030C"/>
                        </a:solidFill>
                        <a:latin typeface=""/>
                      </a:rPr>
                      <a:t>И</a:t>
                    </a:r>
                    <a:endParaRPr lang="en-US" altLang="en-US" sz="3600">
                      <a:solidFill>
                        <a:srgbClr val="FC030C"/>
                      </a:solidFill>
                      <a:latin typeface="Times" panose="020F07020304040A0204" pitchFamily="34" charset="0"/>
                    </a:endParaRPr>
                  </a:p>
                </p:txBody>
              </p:sp>
              <p:sp>
                <p:nvSpPr>
                  <p:cNvPr id="760940" name="Rectangle 108">
                    <a:extLst>
                      <a:ext uri="{FF2B5EF4-FFF2-40B4-BE49-F238E27FC236}">
                        <a16:creationId xmlns:a16="http://schemas.microsoft.com/office/drawing/2014/main" id="{176C84A8-C388-2E8D-E91B-77AB15D78ECC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335" y="1183"/>
                    <a:ext cx="139" cy="23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>
                    <a:outerShdw dist="53882" dir="2700000" algn="ctr" rotWithShape="0">
                      <a:schemeClr val="bg2"/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bg2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en-US" altLang="en-US" sz="2400">
                        <a:solidFill>
                          <a:srgbClr val="08F220"/>
                        </a:solidFill>
                        <a:latin typeface=""/>
                      </a:rPr>
                      <a:t>A</a:t>
                    </a:r>
                    <a:endParaRPr lang="en-US" altLang="en-US" sz="3600">
                      <a:solidFill>
                        <a:srgbClr val="08F220"/>
                      </a:solidFill>
                      <a:latin typeface="Times" panose="020F07020304040A0204" pitchFamily="34" charset="0"/>
                    </a:endParaRPr>
                  </a:p>
                </p:txBody>
              </p:sp>
              <p:sp>
                <p:nvSpPr>
                  <p:cNvPr id="760941" name="Rectangle 109">
                    <a:extLst>
                      <a:ext uri="{FF2B5EF4-FFF2-40B4-BE49-F238E27FC236}">
                        <a16:creationId xmlns:a16="http://schemas.microsoft.com/office/drawing/2014/main" id="{24D8B3D4-DEF9-380F-94E9-E4146EFB069C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552" y="1183"/>
                    <a:ext cx="139" cy="23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>
                    <a:outerShdw dist="53882" dir="2700000" algn="ctr" rotWithShape="0">
                      <a:schemeClr val="bg2"/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bg2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ru-RU" altLang="en-US" sz="2400">
                        <a:solidFill>
                          <a:srgbClr val="08F220"/>
                        </a:solidFill>
                        <a:latin typeface=""/>
                      </a:rPr>
                      <a:t>Ц</a:t>
                    </a:r>
                    <a:endParaRPr lang="en-US" altLang="en-US" sz="3600">
                      <a:solidFill>
                        <a:srgbClr val="08F220"/>
                      </a:solidFill>
                      <a:latin typeface="Times" panose="020F07020304040A0204" pitchFamily="34" charset="0"/>
                    </a:endParaRPr>
                  </a:p>
                </p:txBody>
              </p:sp>
              <p:sp>
                <p:nvSpPr>
                  <p:cNvPr id="760942" name="Rectangle 110">
                    <a:extLst>
                      <a:ext uri="{FF2B5EF4-FFF2-40B4-BE49-F238E27FC236}">
                        <a16:creationId xmlns:a16="http://schemas.microsoft.com/office/drawing/2014/main" id="{DAAA0685-7BAC-7ECE-E87A-07CCAE1303EA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781" y="1191"/>
                    <a:ext cx="139" cy="23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>
                    <a:outerShdw dist="53882" dir="2700000" algn="ctr" rotWithShape="0">
                      <a:schemeClr val="bg2"/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bg2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ru-RU" altLang="en-US" sz="2400">
                        <a:solidFill>
                          <a:srgbClr val="08F220"/>
                        </a:solidFill>
                        <a:latin typeface=""/>
                      </a:rPr>
                      <a:t>П</a:t>
                    </a:r>
                    <a:endParaRPr lang="en-US" altLang="en-US" sz="3600">
                      <a:solidFill>
                        <a:srgbClr val="08F220"/>
                      </a:solidFill>
                      <a:latin typeface="Times" panose="020F07020304040A0204" pitchFamily="34" charset="0"/>
                    </a:endParaRPr>
                  </a:p>
                </p:txBody>
              </p:sp>
            </p:grpSp>
            <p:sp>
              <p:nvSpPr>
                <p:cNvPr id="760943" name="Rectangle 111">
                  <a:extLst>
                    <a:ext uri="{FF2B5EF4-FFF2-40B4-BE49-F238E27FC236}">
                      <a16:creationId xmlns:a16="http://schemas.microsoft.com/office/drawing/2014/main" id="{527EDC92-B442-7F4F-A77F-3E19C038849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24" y="1184"/>
                  <a:ext cx="160" cy="23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dist="53882" dir="2700000" algn="ctr" rotWithShape="0">
                    <a:schemeClr val="bg2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ru-RU" altLang="en-US" sz="2400">
                      <a:solidFill>
                        <a:srgbClr val="11B0C5"/>
                      </a:solidFill>
                      <a:latin typeface=""/>
                    </a:rPr>
                    <a:t>М</a:t>
                  </a:r>
                  <a:endParaRPr lang="en-US" altLang="en-US" sz="3600">
                    <a:solidFill>
                      <a:srgbClr val="11B0C5"/>
                    </a:solidFill>
                    <a:latin typeface="Times" panose="020F07020304040A0204" pitchFamily="34" charset="0"/>
                  </a:endParaRPr>
                </a:p>
              </p:txBody>
            </p:sp>
          </p:grpSp>
          <p:grpSp>
            <p:nvGrpSpPr>
              <p:cNvPr id="760944" name="Group 112">
                <a:extLst>
                  <a:ext uri="{FF2B5EF4-FFF2-40B4-BE49-F238E27FC236}">
                    <a16:creationId xmlns:a16="http://schemas.microsoft.com/office/drawing/2014/main" id="{F97A1B25-2B5F-E25D-F0A0-59577E95A23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639" y="578"/>
                <a:ext cx="1275" cy="365"/>
                <a:chOff x="1639" y="554"/>
                <a:chExt cx="1275" cy="365"/>
              </a:xfrm>
            </p:grpSpPr>
            <p:sp>
              <p:nvSpPr>
                <p:cNvPr id="760945" name="Text Box 113">
                  <a:extLst>
                    <a:ext uri="{FF2B5EF4-FFF2-40B4-BE49-F238E27FC236}">
                      <a16:creationId xmlns:a16="http://schemas.microsoft.com/office/drawing/2014/main" id="{9967D7AA-049C-7E44-47F6-1E374AC135DF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639" y="554"/>
                  <a:ext cx="1275" cy="365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dist="71842" dir="2700000" algn="ctr" rotWithShape="0">
                    <a:schemeClr val="bg2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ru-RU" altLang="en-US" sz="3200">
                      <a:latin typeface="Arial" panose="020B0604020202020204" pitchFamily="34" charset="0"/>
                    </a:rPr>
                    <a:t> </a:t>
                  </a:r>
                  <a:r>
                    <a:rPr lang="en-US" altLang="en-US" sz="3200">
                      <a:latin typeface="Arial" panose="020B0604020202020204" pitchFamily="34" charset="0"/>
                    </a:rPr>
                    <a:t>C 7 </a:t>
                  </a:r>
                  <a:r>
                    <a:rPr lang="ru-RU" altLang="en-US" sz="3200">
                      <a:latin typeface="Arial" panose="020B0604020202020204" pitchFamily="34" charset="0"/>
                    </a:rPr>
                    <a:t>М</a:t>
                  </a:r>
                  <a:r>
                    <a:rPr lang="en-US" altLang="en-US" sz="3200">
                      <a:latin typeface="Arial" panose="020B0604020202020204" pitchFamily="34" charset="0"/>
                    </a:rPr>
                    <a:t> </a:t>
                  </a:r>
                  <a:r>
                    <a:rPr lang="ru-RU" altLang="en-US" sz="3200">
                      <a:latin typeface="Arial" panose="020B0604020202020204" pitchFamily="34" charset="0"/>
                    </a:rPr>
                    <a:t>И</a:t>
                  </a:r>
                  <a:endParaRPr lang="en-US" altLang="en-US" sz="32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760946" name="Line 114">
                  <a:extLst>
                    <a:ext uri="{FF2B5EF4-FFF2-40B4-BE49-F238E27FC236}">
                      <a16:creationId xmlns:a16="http://schemas.microsoft.com/office/drawing/2014/main" id="{8B8BBA48-6F7F-1ECC-A34B-8751DB2079F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123" y="744"/>
                  <a:ext cx="94" cy="0"/>
                </a:xfrm>
                <a:prstGeom prst="line">
                  <a:avLst/>
                </a:prstGeom>
                <a:noFill/>
                <a:ln w="38100">
                  <a:solidFill>
                    <a:srgbClr val="00FFFF"/>
                  </a:solidFill>
                  <a:round/>
                  <a:headEnd/>
                  <a:tailEnd/>
                </a:ln>
                <a:effectLst>
                  <a:outerShdw dist="71842" dir="2700000" algn="ctr" rotWithShape="0">
                    <a:schemeClr val="bg2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760947" name="Rectangle 115">
                <a:extLst>
                  <a:ext uri="{FF2B5EF4-FFF2-40B4-BE49-F238E27FC236}">
                    <a16:creationId xmlns:a16="http://schemas.microsoft.com/office/drawing/2014/main" id="{ABAC3AE0-5353-865D-6799-E9828E4CE96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50" y="1146"/>
                <a:ext cx="945" cy="256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53882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chemeClr val="bg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0948" name="Rectangle 116">
                <a:extLst>
                  <a:ext uri="{FF2B5EF4-FFF2-40B4-BE49-F238E27FC236}">
                    <a16:creationId xmlns:a16="http://schemas.microsoft.com/office/drawing/2014/main" id="{A9A36627-F9B0-1F66-6752-6E3BDBF85B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95" y="1159"/>
                <a:ext cx="661" cy="272"/>
              </a:xfrm>
              <a:prstGeom prst="rect">
                <a:avLst/>
              </a:prstGeom>
              <a:noFill/>
              <a:ln w="57150">
                <a:solidFill>
                  <a:srgbClr val="FDDC07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760949" name="Group 117">
                <a:extLst>
                  <a:ext uri="{FF2B5EF4-FFF2-40B4-BE49-F238E27FC236}">
                    <a16:creationId xmlns:a16="http://schemas.microsoft.com/office/drawing/2014/main" id="{5DB966B0-1148-11E2-EA2F-DDD0ECEC789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129" y="58"/>
                <a:ext cx="455" cy="692"/>
                <a:chOff x="2033" y="58"/>
                <a:chExt cx="455" cy="692"/>
              </a:xfrm>
            </p:grpSpPr>
            <p:grpSp>
              <p:nvGrpSpPr>
                <p:cNvPr id="760950" name="Group 118">
                  <a:extLst>
                    <a:ext uri="{FF2B5EF4-FFF2-40B4-BE49-F238E27FC236}">
                      <a16:creationId xmlns:a16="http://schemas.microsoft.com/office/drawing/2014/main" id="{3F741BD5-79D3-EEBD-2AD9-A2F071257C88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033" y="58"/>
                  <a:ext cx="455" cy="692"/>
                  <a:chOff x="1814" y="109"/>
                  <a:chExt cx="455" cy="692"/>
                </a:xfrm>
              </p:grpSpPr>
              <p:sp>
                <p:nvSpPr>
                  <p:cNvPr id="760951" name="Text Box 119">
                    <a:extLst>
                      <a:ext uri="{FF2B5EF4-FFF2-40B4-BE49-F238E27FC236}">
                        <a16:creationId xmlns:a16="http://schemas.microsoft.com/office/drawing/2014/main" id="{6AC6076E-4D3D-A1F2-C628-A1F8ACEE34C0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814" y="109"/>
                    <a:ext cx="455" cy="692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>
                    <a:outerShdw dist="63500" dir="3187806" algn="ctr" rotWithShape="0">
                      <a:schemeClr val="bg2"/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chemeClr val="bg2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/>
                  <a:p>
                    <a:pPr>
                      <a:spcBef>
                        <a:spcPct val="50000"/>
                      </a:spcBef>
                    </a:pPr>
                    <a:r>
                      <a:rPr lang="en-US" altLang="en-US" sz="6600" i="1">
                        <a:solidFill>
                          <a:srgbClr val="FF262D"/>
                        </a:solidFill>
                        <a:latin typeface=""/>
                      </a:rPr>
                      <a:t>7</a:t>
                    </a:r>
                  </a:p>
                </p:txBody>
              </p:sp>
              <p:sp>
                <p:nvSpPr>
                  <p:cNvPr id="760952" name="Line 120">
                    <a:extLst>
                      <a:ext uri="{FF2B5EF4-FFF2-40B4-BE49-F238E27FC236}">
                        <a16:creationId xmlns:a16="http://schemas.microsoft.com/office/drawing/2014/main" id="{9BCB86DD-BC86-9012-B277-D579BD096F0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915" y="345"/>
                    <a:ext cx="129" cy="0"/>
                  </a:xfrm>
                  <a:prstGeom prst="line">
                    <a:avLst/>
                  </a:prstGeom>
                  <a:noFill/>
                  <a:ln>
                    <a:noFill/>
                  </a:ln>
                  <a:effectLst>
                    <a:outerShdw dist="53882" dir="2700000" algn="ctr" rotWithShape="0">
                      <a:schemeClr val="bg2"/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91240B29-F687-4F45-9708-019B960494DF}">
                      <a14:hiddenLine xmlns:a14="http://schemas.microsoft.com/office/drawing/2010/main" w="28575">
                        <a:solidFill>
                          <a:schemeClr val="bg2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760953" name="Line 121">
                  <a:extLst>
                    <a:ext uri="{FF2B5EF4-FFF2-40B4-BE49-F238E27FC236}">
                      <a16:creationId xmlns:a16="http://schemas.microsoft.com/office/drawing/2014/main" id="{7A51E053-F3CA-BAD2-5A50-A8D2342C4E6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171" y="421"/>
                  <a:ext cx="180" cy="0"/>
                </a:xfrm>
                <a:prstGeom prst="line">
                  <a:avLst/>
                </a:prstGeom>
                <a:noFill/>
                <a:ln w="76200">
                  <a:solidFill>
                    <a:srgbClr val="FF262D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chemeClr val="bg2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</p:grpSp>
      <p:grpSp>
        <p:nvGrpSpPr>
          <p:cNvPr id="760886" name="Group 54">
            <a:extLst>
              <a:ext uri="{FF2B5EF4-FFF2-40B4-BE49-F238E27FC236}">
                <a16:creationId xmlns:a16="http://schemas.microsoft.com/office/drawing/2014/main" id="{7CC2FFD3-32E6-A633-2B4A-BCA4A170F883}"/>
              </a:ext>
            </a:extLst>
          </p:cNvPr>
          <p:cNvGrpSpPr>
            <a:grpSpLocks/>
          </p:cNvGrpSpPr>
          <p:nvPr/>
        </p:nvGrpSpPr>
        <p:grpSpPr bwMode="auto">
          <a:xfrm>
            <a:off x="1949450" y="2236788"/>
            <a:ext cx="5273675" cy="3898900"/>
            <a:chOff x="1228" y="1409"/>
            <a:chExt cx="3322" cy="2456"/>
          </a:xfrm>
        </p:grpSpPr>
        <p:grpSp>
          <p:nvGrpSpPr>
            <p:cNvPr id="760887" name="Group 55">
              <a:extLst>
                <a:ext uri="{FF2B5EF4-FFF2-40B4-BE49-F238E27FC236}">
                  <a16:creationId xmlns:a16="http://schemas.microsoft.com/office/drawing/2014/main" id="{A1556BB8-4B10-1344-97B8-4D7B0410BD0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28" y="1409"/>
              <a:ext cx="3303" cy="119"/>
              <a:chOff x="1206" y="1392"/>
              <a:chExt cx="3303" cy="119"/>
            </a:xfrm>
          </p:grpSpPr>
          <p:sp>
            <p:nvSpPr>
              <p:cNvPr id="760888" name="AutoShape 56">
                <a:extLst>
                  <a:ext uri="{FF2B5EF4-FFF2-40B4-BE49-F238E27FC236}">
                    <a16:creationId xmlns:a16="http://schemas.microsoft.com/office/drawing/2014/main" id="{3C653B5B-F630-A2B6-E58A-509DC45C4E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1206" y="140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0889" name="AutoShape 57">
                <a:extLst>
                  <a:ext uri="{FF2B5EF4-FFF2-40B4-BE49-F238E27FC236}">
                    <a16:creationId xmlns:a16="http://schemas.microsoft.com/office/drawing/2014/main" id="{15B683FD-310D-3526-2B39-4154506386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1433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0890" name="AutoShape 58">
                <a:extLst>
                  <a:ext uri="{FF2B5EF4-FFF2-40B4-BE49-F238E27FC236}">
                    <a16:creationId xmlns:a16="http://schemas.microsoft.com/office/drawing/2014/main" id="{32D97ED3-900D-2540-7660-85776E14C5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1666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0891" name="AutoShape 59">
                <a:extLst>
                  <a:ext uri="{FF2B5EF4-FFF2-40B4-BE49-F238E27FC236}">
                    <a16:creationId xmlns:a16="http://schemas.microsoft.com/office/drawing/2014/main" id="{064F2C4E-ED1C-5B82-7992-E1A5FF4699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1894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0892" name="AutoShape 60">
                <a:extLst>
                  <a:ext uri="{FF2B5EF4-FFF2-40B4-BE49-F238E27FC236}">
                    <a16:creationId xmlns:a16="http://schemas.microsoft.com/office/drawing/2014/main" id="{0241F8E8-011E-325B-B320-1800BA9798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2110" y="140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0893" name="AutoShape 61">
                <a:extLst>
                  <a:ext uri="{FF2B5EF4-FFF2-40B4-BE49-F238E27FC236}">
                    <a16:creationId xmlns:a16="http://schemas.microsoft.com/office/drawing/2014/main" id="{4755E4DF-9ACC-E525-2F83-2734C7EC81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2350" y="139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760894" name="AutoShape 62">
                <a:extLst>
                  <a:ext uri="{FF2B5EF4-FFF2-40B4-BE49-F238E27FC236}">
                    <a16:creationId xmlns:a16="http://schemas.microsoft.com/office/drawing/2014/main" id="{16F2B290-C86F-662B-4674-7646A8A5A6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2577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760895" name="AutoShape 63">
                <a:extLst>
                  <a:ext uri="{FF2B5EF4-FFF2-40B4-BE49-F238E27FC236}">
                    <a16:creationId xmlns:a16="http://schemas.microsoft.com/office/drawing/2014/main" id="{F63A0C25-9C65-84B8-846D-A8BAC5EC05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2803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760896" name="AutoShape 64">
                <a:extLst>
                  <a:ext uri="{FF2B5EF4-FFF2-40B4-BE49-F238E27FC236}">
                    <a16:creationId xmlns:a16="http://schemas.microsoft.com/office/drawing/2014/main" id="{63A73DB6-12D8-2587-B270-AA23EC6EBF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3034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760897" name="AutoShape 65">
                <a:extLst>
                  <a:ext uri="{FF2B5EF4-FFF2-40B4-BE49-F238E27FC236}">
                    <a16:creationId xmlns:a16="http://schemas.microsoft.com/office/drawing/2014/main" id="{DE94A183-7CEC-B496-703E-0F7223488F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3286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760898" name="AutoShape 66">
                <a:extLst>
                  <a:ext uri="{FF2B5EF4-FFF2-40B4-BE49-F238E27FC236}">
                    <a16:creationId xmlns:a16="http://schemas.microsoft.com/office/drawing/2014/main" id="{E7009DED-EE53-9FDD-E903-9FD190FBFE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3504" y="139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0899" name="AutoShape 67">
                <a:extLst>
                  <a:ext uri="{FF2B5EF4-FFF2-40B4-BE49-F238E27FC236}">
                    <a16:creationId xmlns:a16="http://schemas.microsoft.com/office/drawing/2014/main" id="{C93D82D1-EFE4-C119-03DE-948CDAD4D2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3757" y="1400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0900" name="AutoShape 68">
                <a:extLst>
                  <a:ext uri="{FF2B5EF4-FFF2-40B4-BE49-F238E27FC236}">
                    <a16:creationId xmlns:a16="http://schemas.microsoft.com/office/drawing/2014/main" id="{7CA40434-F41A-89D7-D44A-16C1247290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3982" y="140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0901" name="AutoShape 69">
                <a:extLst>
                  <a:ext uri="{FF2B5EF4-FFF2-40B4-BE49-F238E27FC236}">
                    <a16:creationId xmlns:a16="http://schemas.microsoft.com/office/drawing/2014/main" id="{247F845D-EE8D-7315-FFFE-BDD46D17DB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4210" y="140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0902" name="AutoShape 70">
                <a:extLst>
                  <a:ext uri="{FF2B5EF4-FFF2-40B4-BE49-F238E27FC236}">
                    <a16:creationId xmlns:a16="http://schemas.microsoft.com/office/drawing/2014/main" id="{B161E648-8CD5-ACD4-43C8-C59BDFBB33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4419" y="139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760903" name="Group 71">
              <a:extLst>
                <a:ext uri="{FF2B5EF4-FFF2-40B4-BE49-F238E27FC236}">
                  <a16:creationId xmlns:a16="http://schemas.microsoft.com/office/drawing/2014/main" id="{D9A4DD00-0CB2-284D-18A3-781262543F8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43" y="3761"/>
              <a:ext cx="3307" cy="104"/>
              <a:chOff x="1231" y="3769"/>
              <a:chExt cx="3307" cy="104"/>
            </a:xfrm>
          </p:grpSpPr>
          <p:sp>
            <p:nvSpPr>
              <p:cNvPr id="760904" name="AutoShape 72">
                <a:extLst>
                  <a:ext uri="{FF2B5EF4-FFF2-40B4-BE49-F238E27FC236}">
                    <a16:creationId xmlns:a16="http://schemas.microsoft.com/office/drawing/2014/main" id="{AB660DFE-F3EA-A214-BA54-1AF8A4C952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1231" y="376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760905" name="AutoShape 73">
                <a:extLst>
                  <a:ext uri="{FF2B5EF4-FFF2-40B4-BE49-F238E27FC236}">
                    <a16:creationId xmlns:a16="http://schemas.microsoft.com/office/drawing/2014/main" id="{E59FC30A-9EEE-57C4-D67C-C0259115EF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1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760906" name="AutoShape 74">
                <a:extLst>
                  <a:ext uri="{FF2B5EF4-FFF2-40B4-BE49-F238E27FC236}">
                    <a16:creationId xmlns:a16="http://schemas.microsoft.com/office/drawing/2014/main" id="{E8E87B8D-90EC-D0CF-B51D-1D491C687E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16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760907" name="AutoShape 75">
                <a:extLst>
                  <a:ext uri="{FF2B5EF4-FFF2-40B4-BE49-F238E27FC236}">
                    <a16:creationId xmlns:a16="http://schemas.microsoft.com/office/drawing/2014/main" id="{65BE5C7B-F10F-B703-EF60-D26B9BAAB7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192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760908" name="AutoShape 76">
                <a:extLst>
                  <a:ext uri="{FF2B5EF4-FFF2-40B4-BE49-F238E27FC236}">
                    <a16:creationId xmlns:a16="http://schemas.microsoft.com/office/drawing/2014/main" id="{9806EC94-815F-F8EA-CC15-316CB19D079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2137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760909" name="AutoShape 77">
                <a:extLst>
                  <a:ext uri="{FF2B5EF4-FFF2-40B4-BE49-F238E27FC236}">
                    <a16:creationId xmlns:a16="http://schemas.microsoft.com/office/drawing/2014/main" id="{E0ED47C3-13FD-CCD3-D1AF-CCDE85D2EEA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2375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760910" name="AutoShape 78">
                <a:extLst>
                  <a:ext uri="{FF2B5EF4-FFF2-40B4-BE49-F238E27FC236}">
                    <a16:creationId xmlns:a16="http://schemas.microsoft.com/office/drawing/2014/main" id="{67C4B7F3-1BD2-4735-C542-AC290BB9C8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261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760911" name="AutoShape 79">
                <a:extLst>
                  <a:ext uri="{FF2B5EF4-FFF2-40B4-BE49-F238E27FC236}">
                    <a16:creationId xmlns:a16="http://schemas.microsoft.com/office/drawing/2014/main" id="{6F32218D-85D2-BAAA-C277-BFCBDD1F4D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2830" y="3775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760912" name="AutoShape 80">
                <a:extLst>
                  <a:ext uri="{FF2B5EF4-FFF2-40B4-BE49-F238E27FC236}">
                    <a16:creationId xmlns:a16="http://schemas.microsoft.com/office/drawing/2014/main" id="{D863325C-D67A-FF36-B183-ED44779DF6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3299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760913" name="AutoShape 81">
                <a:extLst>
                  <a:ext uri="{FF2B5EF4-FFF2-40B4-BE49-F238E27FC236}">
                    <a16:creationId xmlns:a16="http://schemas.microsoft.com/office/drawing/2014/main" id="{A7D7B760-E2E7-0EE4-FDF4-3BD87AA255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3070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760914" name="AutoShape 82">
                <a:extLst>
                  <a:ext uri="{FF2B5EF4-FFF2-40B4-BE49-F238E27FC236}">
                    <a16:creationId xmlns:a16="http://schemas.microsoft.com/office/drawing/2014/main" id="{09A7F6E2-5CC4-5459-13C9-DC169B6288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3531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760915" name="AutoShape 83">
                <a:extLst>
                  <a:ext uri="{FF2B5EF4-FFF2-40B4-BE49-F238E27FC236}">
                    <a16:creationId xmlns:a16="http://schemas.microsoft.com/office/drawing/2014/main" id="{E385E008-DA93-D256-5EC8-0E7A8BB5F5D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37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760916" name="AutoShape 84">
                <a:extLst>
                  <a:ext uri="{FF2B5EF4-FFF2-40B4-BE49-F238E27FC236}">
                    <a16:creationId xmlns:a16="http://schemas.microsoft.com/office/drawing/2014/main" id="{B6EF33E0-6AB6-B30F-6B35-AFF21F3BFA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402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760917" name="AutoShape 85">
                <a:extLst>
                  <a:ext uri="{FF2B5EF4-FFF2-40B4-BE49-F238E27FC236}">
                    <a16:creationId xmlns:a16="http://schemas.microsoft.com/office/drawing/2014/main" id="{752AEDC0-4CE6-4DC5-E2EF-EEE6FA7035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4244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760918" name="AutoShape 86">
                <a:extLst>
                  <a:ext uri="{FF2B5EF4-FFF2-40B4-BE49-F238E27FC236}">
                    <a16:creationId xmlns:a16="http://schemas.microsoft.com/office/drawing/2014/main" id="{434F6EBD-8885-3C70-D0BE-3496B43D37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4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</p:grp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0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608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608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608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608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0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2000"/>
                                        <p:tgtEl>
                                          <p:spTgt spid="7608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0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608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0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608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608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608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608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0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7608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0879" grpId="0" autoUpdateAnimBg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988" name="Rectangle 132">
            <a:extLst>
              <a:ext uri="{FF2B5EF4-FFF2-40B4-BE49-F238E27FC236}">
                <a16:creationId xmlns:a16="http://schemas.microsoft.com/office/drawing/2014/main" id="{D89732EC-B7CD-A930-9D91-C093BD1C02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700" y="0"/>
            <a:ext cx="9144000" cy="68580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1859" name="Rectangle 3">
            <a:extLst>
              <a:ext uri="{FF2B5EF4-FFF2-40B4-BE49-F238E27FC236}">
                <a16:creationId xmlns:a16="http://schemas.microsoft.com/office/drawing/2014/main" id="{5CFCA783-2D30-1302-0DF9-0F1C4CDDF064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8062912" y="5065713"/>
            <a:ext cx="16827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ru-RU" altLang="en-US" sz="1100">
              <a:solidFill>
                <a:srgbClr val="FF262D"/>
              </a:solidFill>
            </a:endParaRPr>
          </a:p>
        </p:txBody>
      </p:sp>
      <p:sp>
        <p:nvSpPr>
          <p:cNvPr id="761860" name="Rectangle 4">
            <a:extLst>
              <a:ext uri="{FF2B5EF4-FFF2-40B4-BE49-F238E27FC236}">
                <a16:creationId xmlns:a16="http://schemas.microsoft.com/office/drawing/2014/main" id="{E0F557B9-7019-E8E1-75F0-EF6E5AEE3D35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8204200" y="5078413"/>
            <a:ext cx="16827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ru-RU" altLang="en-US" sz="1100" b="0">
              <a:solidFill>
                <a:srgbClr val="FF262D"/>
              </a:solidFill>
            </a:endParaRPr>
          </a:p>
        </p:txBody>
      </p:sp>
      <p:sp>
        <p:nvSpPr>
          <p:cNvPr id="761861" name="Rectangle 5">
            <a:extLst>
              <a:ext uri="{FF2B5EF4-FFF2-40B4-BE49-F238E27FC236}">
                <a16:creationId xmlns:a16="http://schemas.microsoft.com/office/drawing/2014/main" id="{7215DD5C-188F-075B-2266-D7E442EFD8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66013" y="2209800"/>
            <a:ext cx="203200" cy="395605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12700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  <a:contourClr>
              <a:srgbClr val="FFCC99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 algn="ctr"/>
            <a:endParaRPr lang="ru-RU" altLang="en-US" sz="2400" b="0"/>
          </a:p>
        </p:txBody>
      </p:sp>
      <p:sp>
        <p:nvSpPr>
          <p:cNvPr id="761862" name="Rectangle 6">
            <a:extLst>
              <a:ext uri="{FF2B5EF4-FFF2-40B4-BE49-F238E27FC236}">
                <a16:creationId xmlns:a16="http://schemas.microsoft.com/office/drawing/2014/main" id="{A4CF0D9D-E649-F3BC-A09A-179ADEBB22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28775" y="2182813"/>
            <a:ext cx="6043613" cy="236537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  <a:contourClr>
              <a:srgbClr val="FFCC99"/>
            </a:contourClr>
          </a:sp3d>
          <a:extLst>
            <a:ext uri="{91240B29-F687-4F45-9708-019B960494DF}">
              <a14:hiddenLine xmlns:a14="http://schemas.microsoft.com/office/drawing/2010/main" w="12700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761863" name="Rectangle 7">
            <a:extLst>
              <a:ext uri="{FF2B5EF4-FFF2-40B4-BE49-F238E27FC236}">
                <a16:creationId xmlns:a16="http://schemas.microsoft.com/office/drawing/2014/main" id="{1A10B8B7-54BE-4AA2-CF17-80051F1427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39888" y="5926138"/>
            <a:ext cx="5834062" cy="236537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  <a:contourClr>
              <a:srgbClr val="FFCC99"/>
            </a:contourClr>
          </a:sp3d>
          <a:extLst>
            <a:ext uri="{91240B29-F687-4F45-9708-019B960494DF}">
              <a14:hiddenLine xmlns:a14="http://schemas.microsoft.com/office/drawing/2010/main" w="12700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en-US"/>
          </a:p>
        </p:txBody>
      </p:sp>
      <p:pic>
        <p:nvPicPr>
          <p:cNvPr id="761864" name="Picture 8">
            <a:extLst>
              <a:ext uri="{FF2B5EF4-FFF2-40B4-BE49-F238E27FC236}">
                <a16:creationId xmlns:a16="http://schemas.microsoft.com/office/drawing/2014/main" id="{3AA94569-B336-C188-9130-4C16481CEB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4745038" y="2125663"/>
            <a:ext cx="301625" cy="4529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61865" name="Rectangle 9">
            <a:extLst>
              <a:ext uri="{FF2B5EF4-FFF2-40B4-BE49-F238E27FC236}">
                <a16:creationId xmlns:a16="http://schemas.microsoft.com/office/drawing/2014/main" id="{7657689C-5409-2CD0-C520-E196A68A1F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27188" y="2189163"/>
            <a:ext cx="163512" cy="3965575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12700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  <a:contourClr>
              <a:srgbClr val="FFCC99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 algn="ctr"/>
            <a:endParaRPr lang="ru-RU" altLang="en-US" sz="2400" b="0"/>
          </a:p>
        </p:txBody>
      </p:sp>
      <p:sp>
        <p:nvSpPr>
          <p:cNvPr id="761866" name="Rectangle 10">
            <a:extLst>
              <a:ext uri="{FF2B5EF4-FFF2-40B4-BE49-F238E27FC236}">
                <a16:creationId xmlns:a16="http://schemas.microsoft.com/office/drawing/2014/main" id="{A59C24BB-D131-7D02-3716-650A225E0089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8062912" y="5065713"/>
            <a:ext cx="16827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ru-RU" altLang="en-US" sz="1100">
              <a:solidFill>
                <a:srgbClr val="FF262D"/>
              </a:solidFill>
            </a:endParaRPr>
          </a:p>
        </p:txBody>
      </p:sp>
      <p:sp>
        <p:nvSpPr>
          <p:cNvPr id="761867" name="Rectangle 11">
            <a:extLst>
              <a:ext uri="{FF2B5EF4-FFF2-40B4-BE49-F238E27FC236}">
                <a16:creationId xmlns:a16="http://schemas.microsoft.com/office/drawing/2014/main" id="{430139C8-020D-98F1-31F5-994100622921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8204200" y="5078413"/>
            <a:ext cx="16827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ru-RU" altLang="en-US" sz="1100" b="0">
              <a:solidFill>
                <a:srgbClr val="FF262D"/>
              </a:solidFill>
            </a:endParaRPr>
          </a:p>
        </p:txBody>
      </p:sp>
      <p:pic>
        <p:nvPicPr>
          <p:cNvPr id="761868" name="Picture 12">
            <a:extLst>
              <a:ext uri="{FF2B5EF4-FFF2-40B4-BE49-F238E27FC236}">
                <a16:creationId xmlns:a16="http://schemas.microsoft.com/office/drawing/2014/main" id="{3B120078-EF79-2D8F-6905-9AAB138001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4033838" y="2116138"/>
            <a:ext cx="301625" cy="4541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61869" name="Rectangle 13">
            <a:extLst>
              <a:ext uri="{FF2B5EF4-FFF2-40B4-BE49-F238E27FC236}">
                <a16:creationId xmlns:a16="http://schemas.microsoft.com/office/drawing/2014/main" id="{72DAC3AC-509C-B255-5DBA-19DE911181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endParaRPr lang="ru-RU" altLang="en-US" sz="3600" b="0">
              <a:solidFill>
                <a:srgbClr val="FF262D"/>
              </a:solidFill>
              <a:latin typeface="Times" panose="020F07020304040A0204" pitchFamily="34" charset="0"/>
            </a:endParaRPr>
          </a:p>
        </p:txBody>
      </p:sp>
      <p:sp>
        <p:nvSpPr>
          <p:cNvPr id="761870" name="Rectangle 14">
            <a:extLst>
              <a:ext uri="{FF2B5EF4-FFF2-40B4-BE49-F238E27FC236}">
                <a16:creationId xmlns:a16="http://schemas.microsoft.com/office/drawing/2014/main" id="{EC859BB1-C88E-51E9-4F18-6413FBD946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endParaRPr lang="ru-RU" altLang="en-US" sz="3600" b="0">
              <a:solidFill>
                <a:srgbClr val="FF262D"/>
              </a:solidFill>
              <a:latin typeface="Times" panose="020F07020304040A0204" pitchFamily="34" charset="0"/>
            </a:endParaRPr>
          </a:p>
        </p:txBody>
      </p:sp>
      <p:pic>
        <p:nvPicPr>
          <p:cNvPr id="761871" name="Picture 15">
            <a:extLst>
              <a:ext uri="{FF2B5EF4-FFF2-40B4-BE49-F238E27FC236}">
                <a16:creationId xmlns:a16="http://schemas.microsoft.com/office/drawing/2014/main" id="{E12ECD06-806D-5B74-A6BB-3E91EFF3FA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1835150" y="2060575"/>
            <a:ext cx="301625" cy="4605338"/>
          </a:xfrm>
          <a:prstGeom prst="rect">
            <a:avLst/>
          </a:prstGeom>
          <a:noFill/>
          <a:effectLst>
            <a:outerShdw dist="35921" dir="2700000" algn="ctr" rotWithShape="0">
              <a:schemeClr val="accent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1872" name="Picture 16">
            <a:extLst>
              <a:ext uri="{FF2B5EF4-FFF2-40B4-BE49-F238E27FC236}">
                <a16:creationId xmlns:a16="http://schemas.microsoft.com/office/drawing/2014/main" id="{A334086F-2C2A-1D36-9140-4CA74E092E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6948488" y="2068513"/>
            <a:ext cx="301625" cy="444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1873" name="Picture 17">
            <a:extLst>
              <a:ext uri="{FF2B5EF4-FFF2-40B4-BE49-F238E27FC236}">
                <a16:creationId xmlns:a16="http://schemas.microsoft.com/office/drawing/2014/main" id="{F956285A-D491-D133-73C4-8547AD005E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6281738" y="2111375"/>
            <a:ext cx="301625" cy="4554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1874" name="Picture 18">
            <a:extLst>
              <a:ext uri="{FF2B5EF4-FFF2-40B4-BE49-F238E27FC236}">
                <a16:creationId xmlns:a16="http://schemas.microsoft.com/office/drawing/2014/main" id="{DFDD9F54-22EC-0374-FBC4-53C9DFA1E2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5497513" y="2060575"/>
            <a:ext cx="301625" cy="4567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1875" name="Picture 19">
            <a:extLst>
              <a:ext uri="{FF2B5EF4-FFF2-40B4-BE49-F238E27FC236}">
                <a16:creationId xmlns:a16="http://schemas.microsoft.com/office/drawing/2014/main" id="{3A357D9F-4264-CC3A-19A8-A9295D50A8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2587625" y="2162175"/>
            <a:ext cx="301625" cy="4541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1876" name="Picture 20">
            <a:extLst>
              <a:ext uri="{FF2B5EF4-FFF2-40B4-BE49-F238E27FC236}">
                <a16:creationId xmlns:a16="http://schemas.microsoft.com/office/drawing/2014/main" id="{34C63CAD-326F-2F12-BF33-9B31793CD8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3289300" y="2124075"/>
            <a:ext cx="301625" cy="4383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61877" name="Group 21">
            <a:extLst>
              <a:ext uri="{FF2B5EF4-FFF2-40B4-BE49-F238E27FC236}">
                <a16:creationId xmlns:a16="http://schemas.microsoft.com/office/drawing/2014/main" id="{FA149469-C045-296D-F2EB-4E91C6C34D7D}"/>
              </a:ext>
            </a:extLst>
          </p:cNvPr>
          <p:cNvGrpSpPr>
            <a:grpSpLocks/>
          </p:cNvGrpSpPr>
          <p:nvPr/>
        </p:nvGrpSpPr>
        <p:grpSpPr bwMode="auto">
          <a:xfrm>
            <a:off x="2098675" y="2589213"/>
            <a:ext cx="6496050" cy="936625"/>
            <a:chOff x="1322" y="1631"/>
            <a:chExt cx="4092" cy="590"/>
          </a:xfrm>
        </p:grpSpPr>
        <p:pic>
          <p:nvPicPr>
            <p:cNvPr id="761878" name="Picture 22">
              <a:extLst>
                <a:ext uri="{FF2B5EF4-FFF2-40B4-BE49-F238E27FC236}">
                  <a16:creationId xmlns:a16="http://schemas.microsoft.com/office/drawing/2014/main" id="{0A886424-37F0-B018-B235-51ED9731093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22" y="1711"/>
              <a:ext cx="4052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1879" name="Picture 23">
              <a:extLst>
                <a:ext uri="{FF2B5EF4-FFF2-40B4-BE49-F238E27FC236}">
                  <a16:creationId xmlns:a16="http://schemas.microsoft.com/office/drawing/2014/main" id="{CD6F694B-9147-684A-0E9A-B6365909523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62" y="1791"/>
              <a:ext cx="4052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1880" name="Picture 24">
              <a:extLst>
                <a:ext uri="{FF2B5EF4-FFF2-40B4-BE49-F238E27FC236}">
                  <a16:creationId xmlns:a16="http://schemas.microsoft.com/office/drawing/2014/main" id="{1C504F5F-0973-8E6C-E1CE-7437EEFD677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30" y="1871"/>
              <a:ext cx="4052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1881" name="Picture 25">
              <a:extLst>
                <a:ext uri="{FF2B5EF4-FFF2-40B4-BE49-F238E27FC236}">
                  <a16:creationId xmlns:a16="http://schemas.microsoft.com/office/drawing/2014/main" id="{6E78F11B-C8E6-23FB-51C5-28D1DCDD90D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54" y="1943"/>
              <a:ext cx="4052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1882" name="Picture 26">
              <a:extLst>
                <a:ext uri="{FF2B5EF4-FFF2-40B4-BE49-F238E27FC236}">
                  <a16:creationId xmlns:a16="http://schemas.microsoft.com/office/drawing/2014/main" id="{034D2CE0-2E0A-DCA1-0937-A45E3FBEC37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30" y="2031"/>
              <a:ext cx="4052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1883" name="Picture 27">
              <a:extLst>
                <a:ext uri="{FF2B5EF4-FFF2-40B4-BE49-F238E27FC236}">
                  <a16:creationId xmlns:a16="http://schemas.microsoft.com/office/drawing/2014/main" id="{A1439CCF-21E9-20B0-6A44-1A98A1F2341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51" y="1631"/>
              <a:ext cx="4052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61884" name="Group 28">
            <a:extLst>
              <a:ext uri="{FF2B5EF4-FFF2-40B4-BE49-F238E27FC236}">
                <a16:creationId xmlns:a16="http://schemas.microsoft.com/office/drawing/2014/main" id="{A43C998B-EEFF-EA99-94C9-1EDDAC7EE980}"/>
              </a:ext>
            </a:extLst>
          </p:cNvPr>
          <p:cNvGrpSpPr>
            <a:grpSpLocks/>
          </p:cNvGrpSpPr>
          <p:nvPr/>
        </p:nvGrpSpPr>
        <p:grpSpPr bwMode="auto">
          <a:xfrm>
            <a:off x="2836863" y="3608388"/>
            <a:ext cx="5664200" cy="669925"/>
            <a:chOff x="1787" y="2273"/>
            <a:chExt cx="3568" cy="422"/>
          </a:xfrm>
        </p:grpSpPr>
        <p:pic>
          <p:nvPicPr>
            <p:cNvPr id="761885" name="Picture 29">
              <a:extLst>
                <a:ext uri="{FF2B5EF4-FFF2-40B4-BE49-F238E27FC236}">
                  <a16:creationId xmlns:a16="http://schemas.microsoft.com/office/drawing/2014/main" id="{30EA223C-5F85-F166-693F-72FCE384ED7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lum bright="-18000" contras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804" y="2273"/>
              <a:ext cx="3543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1886" name="Picture 30">
              <a:extLst>
                <a:ext uri="{FF2B5EF4-FFF2-40B4-BE49-F238E27FC236}">
                  <a16:creationId xmlns:a16="http://schemas.microsoft.com/office/drawing/2014/main" id="{365DA7C8-9A47-A1A6-91E7-C44FE001EDD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lum bright="-18000" contras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787" y="2353"/>
              <a:ext cx="3543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1887" name="Picture 31">
              <a:extLst>
                <a:ext uri="{FF2B5EF4-FFF2-40B4-BE49-F238E27FC236}">
                  <a16:creationId xmlns:a16="http://schemas.microsoft.com/office/drawing/2014/main" id="{44A57289-E2F9-2F7C-4E27-D5C1E42B68E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lum bright="-18000" contras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812" y="2425"/>
              <a:ext cx="3543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1888" name="Picture 32">
              <a:extLst>
                <a:ext uri="{FF2B5EF4-FFF2-40B4-BE49-F238E27FC236}">
                  <a16:creationId xmlns:a16="http://schemas.microsoft.com/office/drawing/2014/main" id="{41A9E200-853A-FD86-25BC-72F002010B8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lum bright="-18000" contras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787" y="2505"/>
              <a:ext cx="3543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61889" name="Group 33">
            <a:extLst>
              <a:ext uri="{FF2B5EF4-FFF2-40B4-BE49-F238E27FC236}">
                <a16:creationId xmlns:a16="http://schemas.microsoft.com/office/drawing/2014/main" id="{A01271D6-A90D-3CDC-2B15-162795CF9931}"/>
              </a:ext>
            </a:extLst>
          </p:cNvPr>
          <p:cNvGrpSpPr>
            <a:grpSpLocks/>
          </p:cNvGrpSpPr>
          <p:nvPr/>
        </p:nvGrpSpPr>
        <p:grpSpPr bwMode="auto">
          <a:xfrm>
            <a:off x="3941763" y="4387850"/>
            <a:ext cx="4672012" cy="592138"/>
            <a:chOff x="2483" y="2764"/>
            <a:chExt cx="2943" cy="373"/>
          </a:xfrm>
        </p:grpSpPr>
        <p:pic>
          <p:nvPicPr>
            <p:cNvPr id="761890" name="Picture 34">
              <a:extLst>
                <a:ext uri="{FF2B5EF4-FFF2-40B4-BE49-F238E27FC236}">
                  <a16:creationId xmlns:a16="http://schemas.microsoft.com/office/drawing/2014/main" id="{68CDF062-6EBD-6A18-B22B-DFD0F930D9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532" y="2764"/>
              <a:ext cx="2894" cy="165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1891" name="Picture 35">
              <a:extLst>
                <a:ext uri="{FF2B5EF4-FFF2-40B4-BE49-F238E27FC236}">
                  <a16:creationId xmlns:a16="http://schemas.microsoft.com/office/drawing/2014/main" id="{A0243C8A-2937-8C67-7529-E71FCB56F0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508" y="2836"/>
              <a:ext cx="2893" cy="165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1892" name="Picture 36">
              <a:extLst>
                <a:ext uri="{FF2B5EF4-FFF2-40B4-BE49-F238E27FC236}">
                  <a16:creationId xmlns:a16="http://schemas.microsoft.com/office/drawing/2014/main" id="{0B53877E-F0F2-C307-4CCE-E64669E9B77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483" y="2908"/>
              <a:ext cx="2894" cy="165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1893" name="Picture 37">
              <a:extLst>
                <a:ext uri="{FF2B5EF4-FFF2-40B4-BE49-F238E27FC236}">
                  <a16:creationId xmlns:a16="http://schemas.microsoft.com/office/drawing/2014/main" id="{F8110291-38B9-86CC-B3A4-58D5B7677F7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499" y="2972"/>
              <a:ext cx="2894" cy="165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61894" name="Picture 38">
            <a:extLst>
              <a:ext uri="{FF2B5EF4-FFF2-40B4-BE49-F238E27FC236}">
                <a16:creationId xmlns:a16="http://schemas.microsoft.com/office/drawing/2014/main" id="{D7AEDF86-DA63-0843-EC92-A515543513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3676650" y="2111375"/>
            <a:ext cx="301625" cy="4437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61895" name="Group 39">
            <a:extLst>
              <a:ext uri="{FF2B5EF4-FFF2-40B4-BE49-F238E27FC236}">
                <a16:creationId xmlns:a16="http://schemas.microsoft.com/office/drawing/2014/main" id="{61AA73A6-68EB-96B1-CAEF-E9E60ED378A5}"/>
              </a:ext>
            </a:extLst>
          </p:cNvPr>
          <p:cNvGrpSpPr>
            <a:grpSpLocks/>
          </p:cNvGrpSpPr>
          <p:nvPr/>
        </p:nvGrpSpPr>
        <p:grpSpPr bwMode="auto">
          <a:xfrm>
            <a:off x="3832225" y="5137150"/>
            <a:ext cx="4697413" cy="603250"/>
            <a:chOff x="2414" y="3236"/>
            <a:chExt cx="2959" cy="380"/>
          </a:xfrm>
        </p:grpSpPr>
        <p:pic>
          <p:nvPicPr>
            <p:cNvPr id="761896" name="Picture 40">
              <a:extLst>
                <a:ext uri="{FF2B5EF4-FFF2-40B4-BE49-F238E27FC236}">
                  <a16:creationId xmlns:a16="http://schemas.microsoft.com/office/drawing/2014/main" id="{C68551BA-3C92-746C-D4D6-D1C8C63A39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lum contrast="3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515" y="3236"/>
              <a:ext cx="2811" cy="164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1897" name="Picture 41">
              <a:extLst>
                <a:ext uri="{FF2B5EF4-FFF2-40B4-BE49-F238E27FC236}">
                  <a16:creationId xmlns:a16="http://schemas.microsoft.com/office/drawing/2014/main" id="{287CA18F-7A96-ED23-9230-3793D775476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lum contrast="3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499" y="3308"/>
              <a:ext cx="2811" cy="164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1898" name="Picture 42">
              <a:extLst>
                <a:ext uri="{FF2B5EF4-FFF2-40B4-BE49-F238E27FC236}">
                  <a16:creationId xmlns:a16="http://schemas.microsoft.com/office/drawing/2014/main" id="{ADB299D3-9AEB-5897-EA11-C54DA365F24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lum contrast="3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562" y="3380"/>
              <a:ext cx="2811" cy="164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1899" name="Picture 43">
              <a:extLst>
                <a:ext uri="{FF2B5EF4-FFF2-40B4-BE49-F238E27FC236}">
                  <a16:creationId xmlns:a16="http://schemas.microsoft.com/office/drawing/2014/main" id="{A4503D6C-0077-B2B6-47DB-F90D9CACDE2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lum contrast="3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507" y="3452"/>
              <a:ext cx="2811" cy="164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61900" name="Text Box 44">
              <a:extLst>
                <a:ext uri="{FF2B5EF4-FFF2-40B4-BE49-F238E27FC236}">
                  <a16:creationId xmlns:a16="http://schemas.microsoft.com/office/drawing/2014/main" id="{B5A8EB96-D4C5-D2B3-F67A-9CF93C847FA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14" y="3251"/>
              <a:ext cx="2364" cy="288"/>
            </a:xfrm>
            <a:prstGeom prst="rect">
              <a:avLst/>
            </a:prstGeom>
            <a:noFill/>
            <a:ln>
              <a:noFill/>
            </a:ln>
            <a:effectLst>
              <a:outerShdw dist="45791" dir="3378596" algn="ctr" rotWithShape="0">
                <a:srgbClr val="AAAAAA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endParaRPr lang="ru-RU" altLang="en-US" sz="2400" b="0">
                <a:solidFill>
                  <a:schemeClr val="accent2"/>
                </a:solidFill>
                <a:latin typeface="Arial Black" panose="020B0604020202020204" pitchFamily="34" charset="0"/>
              </a:endParaRPr>
            </a:p>
          </p:txBody>
        </p:sp>
      </p:grpSp>
      <p:pic>
        <p:nvPicPr>
          <p:cNvPr id="761901" name="Picture 45">
            <a:extLst>
              <a:ext uri="{FF2B5EF4-FFF2-40B4-BE49-F238E27FC236}">
                <a16:creationId xmlns:a16="http://schemas.microsoft.com/office/drawing/2014/main" id="{5AD0CD2B-8FE6-4F4A-0BD6-DBE9228AD1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2943225" y="2054225"/>
            <a:ext cx="301625" cy="4605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1902" name="Picture 46">
            <a:extLst>
              <a:ext uri="{FF2B5EF4-FFF2-40B4-BE49-F238E27FC236}">
                <a16:creationId xmlns:a16="http://schemas.microsoft.com/office/drawing/2014/main" id="{C133DAA3-1F77-D6A9-75F8-99D18250A1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2192338" y="2171700"/>
            <a:ext cx="301625" cy="4437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1903" name="Picture 47">
            <a:extLst>
              <a:ext uri="{FF2B5EF4-FFF2-40B4-BE49-F238E27FC236}">
                <a16:creationId xmlns:a16="http://schemas.microsoft.com/office/drawing/2014/main" id="{6BEB113E-DC9C-B8C0-5650-5545B55EE8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6632575" y="2073275"/>
            <a:ext cx="301625" cy="4516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1904" name="Picture 48">
            <a:extLst>
              <a:ext uri="{FF2B5EF4-FFF2-40B4-BE49-F238E27FC236}">
                <a16:creationId xmlns:a16="http://schemas.microsoft.com/office/drawing/2014/main" id="{181C810C-0887-2E6E-B7A4-52E38C3236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5911850" y="2098675"/>
            <a:ext cx="301625" cy="4451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1905" name="Picture 49">
            <a:extLst>
              <a:ext uri="{FF2B5EF4-FFF2-40B4-BE49-F238E27FC236}">
                <a16:creationId xmlns:a16="http://schemas.microsoft.com/office/drawing/2014/main" id="{8208EAF3-BBF8-1833-3B99-B5FDF5B1FF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4386263" y="2116138"/>
            <a:ext cx="301625" cy="4479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1906" name="Picture 50">
            <a:extLst>
              <a:ext uri="{FF2B5EF4-FFF2-40B4-BE49-F238E27FC236}">
                <a16:creationId xmlns:a16="http://schemas.microsoft.com/office/drawing/2014/main" id="{09852B76-F9B1-982D-74CB-D2ADDDEBFD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5138738" y="2171700"/>
            <a:ext cx="301625" cy="4308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879B"/>
                </a:solidFill>
              </a14:hiddenFill>
            </a:ext>
          </a:extLst>
        </p:spPr>
      </p:pic>
      <p:sp>
        <p:nvSpPr>
          <p:cNvPr id="761907" name="Text Box 51">
            <a:extLst>
              <a:ext uri="{FF2B5EF4-FFF2-40B4-BE49-F238E27FC236}">
                <a16:creationId xmlns:a16="http://schemas.microsoft.com/office/drawing/2014/main" id="{96864404-FFCF-E95A-F528-6EFFAF9440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51175" y="3668713"/>
            <a:ext cx="4400550" cy="45720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rgbClr val="AAAAAA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2400" b="0">
                <a:solidFill>
                  <a:schemeClr val="accent2"/>
                </a:solidFill>
                <a:latin typeface="Arial Black" panose="020B0604020202020204" pitchFamily="34" charset="0"/>
              </a:rPr>
              <a:t>ЗЕМЕЛЬНЫЙ ЗАВЕТ</a:t>
            </a:r>
            <a:endParaRPr lang="en-US" altLang="en-US" sz="2400" b="0">
              <a:solidFill>
                <a:schemeClr val="accent2"/>
              </a:solidFill>
              <a:latin typeface="Arial Black" panose="020B0604020202020204" pitchFamily="34" charset="0"/>
            </a:endParaRPr>
          </a:p>
        </p:txBody>
      </p:sp>
      <p:sp>
        <p:nvSpPr>
          <p:cNvPr id="761908" name="Text Box 52">
            <a:extLst>
              <a:ext uri="{FF2B5EF4-FFF2-40B4-BE49-F238E27FC236}">
                <a16:creationId xmlns:a16="http://schemas.microsoft.com/office/drawing/2014/main" id="{A255E165-7226-868C-044F-865F5D191C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93938" y="2684463"/>
            <a:ext cx="5697537" cy="579437"/>
          </a:xfrm>
          <a:prstGeom prst="rect">
            <a:avLst/>
          </a:prstGeom>
          <a:noFill/>
          <a:ln>
            <a:noFill/>
          </a:ln>
          <a:effectLst>
            <a:outerShdw dist="45791" dir="3378596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3200" b="0">
                <a:solidFill>
                  <a:schemeClr val="accent1"/>
                </a:solidFill>
                <a:latin typeface="Arial Black" panose="020B0604020202020204" pitchFamily="34" charset="0"/>
              </a:rPr>
              <a:t>АВРААМОВ ЗАВЕТ</a:t>
            </a:r>
            <a:endParaRPr lang="en-US" altLang="en-US" sz="3200" b="0">
              <a:solidFill>
                <a:schemeClr val="accent1"/>
              </a:solidFill>
              <a:latin typeface="Arial Black" panose="020B0604020202020204" pitchFamily="34" charset="0"/>
            </a:endParaRPr>
          </a:p>
        </p:txBody>
      </p:sp>
      <p:sp>
        <p:nvSpPr>
          <p:cNvPr id="761909" name="Text Box 53">
            <a:extLst>
              <a:ext uri="{FF2B5EF4-FFF2-40B4-BE49-F238E27FC236}">
                <a16:creationId xmlns:a16="http://schemas.microsoft.com/office/drawing/2014/main" id="{66DA7201-F93F-97B0-B54B-19073DB454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51325" y="5160963"/>
            <a:ext cx="3752850" cy="457200"/>
          </a:xfrm>
          <a:prstGeom prst="rect">
            <a:avLst/>
          </a:prstGeom>
          <a:noFill/>
          <a:ln>
            <a:noFill/>
          </a:ln>
          <a:effectLst>
            <a:outerShdw dist="45791" dir="3378596" algn="ctr" rotWithShape="0">
              <a:srgbClr val="AAAAAA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2400" b="0">
                <a:solidFill>
                  <a:schemeClr val="accent2"/>
                </a:solidFill>
                <a:latin typeface="Arial Black" panose="020B0604020202020204" pitchFamily="34" charset="0"/>
              </a:rPr>
              <a:t>   НОВЫЙ ЗАВЕТ</a:t>
            </a:r>
            <a:endParaRPr lang="en-US" altLang="en-US" sz="2400" b="0">
              <a:solidFill>
                <a:schemeClr val="accent2"/>
              </a:solidFill>
              <a:latin typeface="Arial Black" panose="020B0604020202020204" pitchFamily="34" charset="0"/>
            </a:endParaRPr>
          </a:p>
        </p:txBody>
      </p:sp>
      <p:sp>
        <p:nvSpPr>
          <p:cNvPr id="761910" name="Text Box 54">
            <a:extLst>
              <a:ext uri="{FF2B5EF4-FFF2-40B4-BE49-F238E27FC236}">
                <a16:creationId xmlns:a16="http://schemas.microsoft.com/office/drawing/2014/main" id="{4123BE2F-BAB2-6285-3E56-C56CCED8D7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24338" y="4394200"/>
            <a:ext cx="3624262" cy="457200"/>
          </a:xfrm>
          <a:prstGeom prst="rect">
            <a:avLst/>
          </a:prstGeom>
          <a:noFill/>
          <a:ln>
            <a:noFill/>
          </a:ln>
          <a:effectLst>
            <a:outerShdw dist="45791" dir="3378596" algn="ctr" rotWithShape="0">
              <a:srgbClr val="AAAAAA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2400" b="0">
                <a:solidFill>
                  <a:schemeClr val="accent2"/>
                </a:solidFill>
                <a:latin typeface="Arial Black" panose="020B0604020202020204" pitchFamily="34" charset="0"/>
              </a:rPr>
              <a:t>ДАВИДОВ ЗАВЕТ</a:t>
            </a:r>
            <a:endParaRPr lang="en-US" altLang="en-US" sz="2400" b="0">
              <a:solidFill>
                <a:schemeClr val="accent2"/>
              </a:solidFill>
              <a:latin typeface="Arial Black" panose="020B0604020202020204" pitchFamily="34" charset="0"/>
            </a:endParaRPr>
          </a:p>
        </p:txBody>
      </p:sp>
      <p:sp>
        <p:nvSpPr>
          <p:cNvPr id="761944" name="Rectangle 88">
            <a:extLst>
              <a:ext uri="{FF2B5EF4-FFF2-40B4-BE49-F238E27FC236}">
                <a16:creationId xmlns:a16="http://schemas.microsoft.com/office/drawing/2014/main" id="{BD783A96-A271-F4C3-4EC1-528BBA8F88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88313" y="658495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83</a:t>
            </a:r>
          </a:p>
        </p:txBody>
      </p:sp>
      <p:sp>
        <p:nvSpPr>
          <p:cNvPr id="761945" name="Text Box 89">
            <a:extLst>
              <a:ext uri="{FF2B5EF4-FFF2-40B4-BE49-F238E27FC236}">
                <a16:creationId xmlns:a16="http://schemas.microsoft.com/office/drawing/2014/main" id="{B9181DCF-9A43-69AF-E983-A810762C33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0438" y="6469063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FFFF"/>
                </a:solidFill>
              </a:rPr>
              <a:t>3</a:t>
            </a:r>
          </a:p>
        </p:txBody>
      </p:sp>
      <p:grpSp>
        <p:nvGrpSpPr>
          <p:cNvPr id="761911" name="Group 55">
            <a:extLst>
              <a:ext uri="{FF2B5EF4-FFF2-40B4-BE49-F238E27FC236}">
                <a16:creationId xmlns:a16="http://schemas.microsoft.com/office/drawing/2014/main" id="{EF4FDE00-0FE9-7D31-92D1-2A69687798B6}"/>
              </a:ext>
            </a:extLst>
          </p:cNvPr>
          <p:cNvGrpSpPr>
            <a:grpSpLocks/>
          </p:cNvGrpSpPr>
          <p:nvPr/>
        </p:nvGrpSpPr>
        <p:grpSpPr bwMode="auto">
          <a:xfrm>
            <a:off x="1949450" y="2236788"/>
            <a:ext cx="5273675" cy="3898900"/>
            <a:chOff x="1228" y="1409"/>
            <a:chExt cx="3322" cy="2456"/>
          </a:xfrm>
        </p:grpSpPr>
        <p:grpSp>
          <p:nvGrpSpPr>
            <p:cNvPr id="761912" name="Group 56">
              <a:extLst>
                <a:ext uri="{FF2B5EF4-FFF2-40B4-BE49-F238E27FC236}">
                  <a16:creationId xmlns:a16="http://schemas.microsoft.com/office/drawing/2014/main" id="{5C15D678-6281-20D3-24AC-8F3DAC6BA97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28" y="1409"/>
              <a:ext cx="3303" cy="119"/>
              <a:chOff x="1206" y="1392"/>
              <a:chExt cx="3303" cy="119"/>
            </a:xfrm>
          </p:grpSpPr>
          <p:sp>
            <p:nvSpPr>
              <p:cNvPr id="761913" name="AutoShape 57">
                <a:extLst>
                  <a:ext uri="{FF2B5EF4-FFF2-40B4-BE49-F238E27FC236}">
                    <a16:creationId xmlns:a16="http://schemas.microsoft.com/office/drawing/2014/main" id="{7DB90E02-BE74-46E6-7411-EB4CB75C79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1206" y="140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1914" name="AutoShape 58">
                <a:extLst>
                  <a:ext uri="{FF2B5EF4-FFF2-40B4-BE49-F238E27FC236}">
                    <a16:creationId xmlns:a16="http://schemas.microsoft.com/office/drawing/2014/main" id="{9EFFF7D9-8203-35A8-3D8B-4C5BF056E5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1433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1915" name="AutoShape 59">
                <a:extLst>
                  <a:ext uri="{FF2B5EF4-FFF2-40B4-BE49-F238E27FC236}">
                    <a16:creationId xmlns:a16="http://schemas.microsoft.com/office/drawing/2014/main" id="{BE7F3A9F-27CC-6598-0DAD-94882427D7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1666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1916" name="AutoShape 60">
                <a:extLst>
                  <a:ext uri="{FF2B5EF4-FFF2-40B4-BE49-F238E27FC236}">
                    <a16:creationId xmlns:a16="http://schemas.microsoft.com/office/drawing/2014/main" id="{F6772294-D2F9-D2A6-BFA5-52586012B5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1894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1917" name="AutoShape 61">
                <a:extLst>
                  <a:ext uri="{FF2B5EF4-FFF2-40B4-BE49-F238E27FC236}">
                    <a16:creationId xmlns:a16="http://schemas.microsoft.com/office/drawing/2014/main" id="{60E1C93C-0485-392F-21E8-9FACA5E163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2110" y="140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1918" name="AutoShape 62">
                <a:extLst>
                  <a:ext uri="{FF2B5EF4-FFF2-40B4-BE49-F238E27FC236}">
                    <a16:creationId xmlns:a16="http://schemas.microsoft.com/office/drawing/2014/main" id="{22CB3A31-A621-C7E2-7959-82BABE717A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2350" y="139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761919" name="AutoShape 63">
                <a:extLst>
                  <a:ext uri="{FF2B5EF4-FFF2-40B4-BE49-F238E27FC236}">
                    <a16:creationId xmlns:a16="http://schemas.microsoft.com/office/drawing/2014/main" id="{DEEE5320-BD97-FDC1-D869-DEC3D39AF1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2577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761920" name="AutoShape 64">
                <a:extLst>
                  <a:ext uri="{FF2B5EF4-FFF2-40B4-BE49-F238E27FC236}">
                    <a16:creationId xmlns:a16="http://schemas.microsoft.com/office/drawing/2014/main" id="{0278BFF1-A992-7B8B-F8EF-96AFEE8E19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2803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761921" name="AutoShape 65">
                <a:extLst>
                  <a:ext uri="{FF2B5EF4-FFF2-40B4-BE49-F238E27FC236}">
                    <a16:creationId xmlns:a16="http://schemas.microsoft.com/office/drawing/2014/main" id="{DF313F42-CCAD-7C16-6B71-8C98E51096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3034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761922" name="AutoShape 66">
                <a:extLst>
                  <a:ext uri="{FF2B5EF4-FFF2-40B4-BE49-F238E27FC236}">
                    <a16:creationId xmlns:a16="http://schemas.microsoft.com/office/drawing/2014/main" id="{486680EC-C2E3-F847-3590-0CC24E074B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3286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761923" name="AutoShape 67">
                <a:extLst>
                  <a:ext uri="{FF2B5EF4-FFF2-40B4-BE49-F238E27FC236}">
                    <a16:creationId xmlns:a16="http://schemas.microsoft.com/office/drawing/2014/main" id="{93812968-D17E-9869-9B27-04A2D5EDA3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3504" y="139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1924" name="AutoShape 68">
                <a:extLst>
                  <a:ext uri="{FF2B5EF4-FFF2-40B4-BE49-F238E27FC236}">
                    <a16:creationId xmlns:a16="http://schemas.microsoft.com/office/drawing/2014/main" id="{F425910B-2808-C1C1-EF53-6512A2E7D5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3757" y="1400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1925" name="AutoShape 69">
                <a:extLst>
                  <a:ext uri="{FF2B5EF4-FFF2-40B4-BE49-F238E27FC236}">
                    <a16:creationId xmlns:a16="http://schemas.microsoft.com/office/drawing/2014/main" id="{80E188C5-9F32-BD86-D74C-B3EE702FD2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3982" y="140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1926" name="AutoShape 70">
                <a:extLst>
                  <a:ext uri="{FF2B5EF4-FFF2-40B4-BE49-F238E27FC236}">
                    <a16:creationId xmlns:a16="http://schemas.microsoft.com/office/drawing/2014/main" id="{0F313FA1-6C11-FA31-1026-090F670DB5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4210" y="140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1927" name="AutoShape 71">
                <a:extLst>
                  <a:ext uri="{FF2B5EF4-FFF2-40B4-BE49-F238E27FC236}">
                    <a16:creationId xmlns:a16="http://schemas.microsoft.com/office/drawing/2014/main" id="{F403B157-9827-E47F-9896-E18BD5A00D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4419" y="139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761928" name="Group 72">
              <a:extLst>
                <a:ext uri="{FF2B5EF4-FFF2-40B4-BE49-F238E27FC236}">
                  <a16:creationId xmlns:a16="http://schemas.microsoft.com/office/drawing/2014/main" id="{CD95C9DC-3701-281E-B884-EBA8CFE78E1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43" y="3761"/>
              <a:ext cx="3307" cy="104"/>
              <a:chOff x="1231" y="3769"/>
              <a:chExt cx="3307" cy="104"/>
            </a:xfrm>
          </p:grpSpPr>
          <p:sp>
            <p:nvSpPr>
              <p:cNvPr id="761929" name="AutoShape 73">
                <a:extLst>
                  <a:ext uri="{FF2B5EF4-FFF2-40B4-BE49-F238E27FC236}">
                    <a16:creationId xmlns:a16="http://schemas.microsoft.com/office/drawing/2014/main" id="{82019403-FC31-8A61-BF16-D9A338FA6F9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1231" y="376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761930" name="AutoShape 74">
                <a:extLst>
                  <a:ext uri="{FF2B5EF4-FFF2-40B4-BE49-F238E27FC236}">
                    <a16:creationId xmlns:a16="http://schemas.microsoft.com/office/drawing/2014/main" id="{F1FA20A6-74F2-5B93-E20F-D94E963500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1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761931" name="AutoShape 75">
                <a:extLst>
                  <a:ext uri="{FF2B5EF4-FFF2-40B4-BE49-F238E27FC236}">
                    <a16:creationId xmlns:a16="http://schemas.microsoft.com/office/drawing/2014/main" id="{9AA98764-1B8E-C2DF-9E5E-D4B7F65543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16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761932" name="AutoShape 76">
                <a:extLst>
                  <a:ext uri="{FF2B5EF4-FFF2-40B4-BE49-F238E27FC236}">
                    <a16:creationId xmlns:a16="http://schemas.microsoft.com/office/drawing/2014/main" id="{DFCDB2BB-BCEC-D4FD-FC9F-CCB694AAFC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192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761933" name="AutoShape 77">
                <a:extLst>
                  <a:ext uri="{FF2B5EF4-FFF2-40B4-BE49-F238E27FC236}">
                    <a16:creationId xmlns:a16="http://schemas.microsoft.com/office/drawing/2014/main" id="{2E8D549B-55E4-CBBE-0E7E-892B880326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2137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761934" name="AutoShape 78">
                <a:extLst>
                  <a:ext uri="{FF2B5EF4-FFF2-40B4-BE49-F238E27FC236}">
                    <a16:creationId xmlns:a16="http://schemas.microsoft.com/office/drawing/2014/main" id="{E1586D31-1171-A1AD-2F35-D641A5E1F9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2375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761935" name="AutoShape 79">
                <a:extLst>
                  <a:ext uri="{FF2B5EF4-FFF2-40B4-BE49-F238E27FC236}">
                    <a16:creationId xmlns:a16="http://schemas.microsoft.com/office/drawing/2014/main" id="{6194DA89-4808-52B5-7C36-51DAA2F7FE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261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761936" name="AutoShape 80">
                <a:extLst>
                  <a:ext uri="{FF2B5EF4-FFF2-40B4-BE49-F238E27FC236}">
                    <a16:creationId xmlns:a16="http://schemas.microsoft.com/office/drawing/2014/main" id="{5993EAB5-7324-2331-4C26-647A8DE33B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2830" y="3775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761937" name="AutoShape 81">
                <a:extLst>
                  <a:ext uri="{FF2B5EF4-FFF2-40B4-BE49-F238E27FC236}">
                    <a16:creationId xmlns:a16="http://schemas.microsoft.com/office/drawing/2014/main" id="{1B51C64B-594E-9F2A-129A-EF73122721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3299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761938" name="AutoShape 82">
                <a:extLst>
                  <a:ext uri="{FF2B5EF4-FFF2-40B4-BE49-F238E27FC236}">
                    <a16:creationId xmlns:a16="http://schemas.microsoft.com/office/drawing/2014/main" id="{43463CCB-E59A-7167-2642-93047038EB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3070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761939" name="AutoShape 83">
                <a:extLst>
                  <a:ext uri="{FF2B5EF4-FFF2-40B4-BE49-F238E27FC236}">
                    <a16:creationId xmlns:a16="http://schemas.microsoft.com/office/drawing/2014/main" id="{C0B8CEB6-1CF8-E6DA-5A0C-79EDA44130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3531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761940" name="AutoShape 84">
                <a:extLst>
                  <a:ext uri="{FF2B5EF4-FFF2-40B4-BE49-F238E27FC236}">
                    <a16:creationId xmlns:a16="http://schemas.microsoft.com/office/drawing/2014/main" id="{BF9B7E47-F02F-B90A-38B2-51650D7D8A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37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761941" name="AutoShape 85">
                <a:extLst>
                  <a:ext uri="{FF2B5EF4-FFF2-40B4-BE49-F238E27FC236}">
                    <a16:creationId xmlns:a16="http://schemas.microsoft.com/office/drawing/2014/main" id="{F1D82831-FF80-1388-0BE7-59A7221E8E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402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761942" name="AutoShape 86">
                <a:extLst>
                  <a:ext uri="{FF2B5EF4-FFF2-40B4-BE49-F238E27FC236}">
                    <a16:creationId xmlns:a16="http://schemas.microsoft.com/office/drawing/2014/main" id="{AD037E1E-8341-9032-4A5C-1ED87D897C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4244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761943" name="AutoShape 87">
                <a:extLst>
                  <a:ext uri="{FF2B5EF4-FFF2-40B4-BE49-F238E27FC236}">
                    <a16:creationId xmlns:a16="http://schemas.microsoft.com/office/drawing/2014/main" id="{3A4B9BA1-12C2-1736-7C74-F27929EC50B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4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</p:grpSp>
      </p:grpSp>
      <p:grpSp>
        <p:nvGrpSpPr>
          <p:cNvPr id="761946" name="Group 90">
            <a:extLst>
              <a:ext uri="{FF2B5EF4-FFF2-40B4-BE49-F238E27FC236}">
                <a16:creationId xmlns:a16="http://schemas.microsoft.com/office/drawing/2014/main" id="{3E34F91F-9079-5570-4085-5EB58F04E8C1}"/>
              </a:ext>
            </a:extLst>
          </p:cNvPr>
          <p:cNvGrpSpPr>
            <a:grpSpLocks/>
          </p:cNvGrpSpPr>
          <p:nvPr/>
        </p:nvGrpSpPr>
        <p:grpSpPr bwMode="auto">
          <a:xfrm>
            <a:off x="4587875" y="5821363"/>
            <a:ext cx="3417888" cy="768350"/>
            <a:chOff x="2878" y="3646"/>
            <a:chExt cx="2153" cy="484"/>
          </a:xfrm>
        </p:grpSpPr>
        <p:sp>
          <p:nvSpPr>
            <p:cNvPr id="761947" name="AutoShape 91">
              <a:extLst>
                <a:ext uri="{FF2B5EF4-FFF2-40B4-BE49-F238E27FC236}">
                  <a16:creationId xmlns:a16="http://schemas.microsoft.com/office/drawing/2014/main" id="{CA623DF8-0756-7838-C19A-7FD89D7DA8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22" y="3646"/>
              <a:ext cx="1977" cy="484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chemeClr val="accent1">
                    <a:gamma/>
                    <a:shade val="0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0"/>
                    <a:invGamma/>
                  </a:schemeClr>
                </a:gs>
              </a:gsLst>
              <a:lin ang="5400000" scaled="1"/>
            </a:gradFill>
            <a:ln w="57150">
              <a:solidFill>
                <a:srgbClr val="1822CD"/>
              </a:solidFill>
              <a:round/>
              <a:headEnd/>
              <a:tailEnd/>
            </a:ln>
            <a:effectLst>
              <a:outerShdw dist="143684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 algn="ctr"/>
              <a:endParaRPr lang="ru-RU" altLang="en-US">
                <a:solidFill>
                  <a:srgbClr val="FFFF00"/>
                </a:solidFill>
              </a:endParaRPr>
            </a:p>
          </p:txBody>
        </p:sp>
        <p:sp>
          <p:nvSpPr>
            <p:cNvPr id="761948" name="Text Box 92">
              <a:extLst>
                <a:ext uri="{FF2B5EF4-FFF2-40B4-BE49-F238E27FC236}">
                  <a16:creationId xmlns:a16="http://schemas.microsoft.com/office/drawing/2014/main" id="{E8E710C1-D8CA-886F-F6CD-5ED36F6F022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78" y="3736"/>
              <a:ext cx="2153" cy="304"/>
            </a:xfrm>
            <a:prstGeom prst="rect">
              <a:avLst/>
            </a:prstGeom>
            <a:noFill/>
            <a:ln>
              <a:noFill/>
            </a:ln>
            <a:effectLst>
              <a:outerShdw dist="63500" dir="3187806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lnSpc>
                  <a:spcPct val="80000"/>
                </a:lnSpc>
                <a:spcBef>
                  <a:spcPct val="50000"/>
                </a:spcBef>
              </a:pPr>
              <a:r>
                <a:rPr lang="ru-RU" altLang="en-US" sz="3200">
                  <a:solidFill>
                    <a:srgbClr val="FFFF00"/>
                  </a:solidFill>
                </a:rPr>
                <a:t>ИЕРЕМИЯ</a:t>
              </a:r>
              <a:r>
                <a:rPr lang="en-US" altLang="en-US" sz="3200">
                  <a:solidFill>
                    <a:srgbClr val="FFFF00"/>
                  </a:solidFill>
                </a:rPr>
                <a:t> 31</a:t>
              </a:r>
            </a:p>
          </p:txBody>
        </p:sp>
      </p:grpSp>
      <p:sp>
        <p:nvSpPr>
          <p:cNvPr id="761949" name="AutoShape 93">
            <a:extLst>
              <a:ext uri="{FF2B5EF4-FFF2-40B4-BE49-F238E27FC236}">
                <a16:creationId xmlns:a16="http://schemas.microsoft.com/office/drawing/2014/main" id="{691B7222-F14D-5E30-A235-775C2421EB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68738" y="4967288"/>
            <a:ext cx="708025" cy="876300"/>
          </a:xfrm>
          <a:prstGeom prst="roundRect">
            <a:avLst>
              <a:gd name="adj" fmla="val 16667"/>
            </a:avLst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1950" name="AutoShape 94">
            <a:extLst>
              <a:ext uri="{FF2B5EF4-FFF2-40B4-BE49-F238E27FC236}">
                <a16:creationId xmlns:a16="http://schemas.microsoft.com/office/drawing/2014/main" id="{01C01F6D-52E7-2F05-4B20-BFF0B499F1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68738" y="4194175"/>
            <a:ext cx="708025" cy="889000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FF99FF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1951" name="AutoShape 95">
            <a:extLst>
              <a:ext uri="{FF2B5EF4-FFF2-40B4-BE49-F238E27FC236}">
                <a16:creationId xmlns:a16="http://schemas.microsoft.com/office/drawing/2014/main" id="{E75DD550-BCA6-4C57-4C8A-1AD18B0308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68600" y="3443288"/>
            <a:ext cx="708025" cy="877887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66FFFF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1952" name="AutoShape 96">
            <a:extLst>
              <a:ext uri="{FF2B5EF4-FFF2-40B4-BE49-F238E27FC236}">
                <a16:creationId xmlns:a16="http://schemas.microsoft.com/office/drawing/2014/main" id="{6A5C774F-291E-AE4A-8A0B-B6230FC104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1838" y="2565400"/>
            <a:ext cx="708025" cy="939800"/>
          </a:xfrm>
          <a:prstGeom prst="roundRect">
            <a:avLst>
              <a:gd name="adj" fmla="val 16667"/>
            </a:avLst>
          </a:prstGeom>
          <a:noFill/>
          <a:ln w="95250">
            <a:solidFill>
              <a:srgbClr val="FF0000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1953" name="Text Box 97">
            <a:extLst>
              <a:ext uri="{FF2B5EF4-FFF2-40B4-BE49-F238E27FC236}">
                <a16:creationId xmlns:a16="http://schemas.microsoft.com/office/drawing/2014/main" id="{EA596CB7-2E6E-A18E-7B98-D065C2CDED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650" y="106363"/>
            <a:ext cx="3097213" cy="118745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2400">
                <a:solidFill>
                  <a:schemeClr val="tx1"/>
                </a:solidFill>
                <a:latin typeface="Arial" panose="020B0604020202020204" pitchFamily="34" charset="0"/>
              </a:rPr>
              <a:t>ТКАНЬ ХРОНОЛОГИИ БИБЛИИ</a:t>
            </a:r>
            <a:endParaRPr lang="en-US" altLang="en-US" sz="20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761954" name="Rectangle 98">
            <a:extLst>
              <a:ext uri="{FF2B5EF4-FFF2-40B4-BE49-F238E27FC236}">
                <a16:creationId xmlns:a16="http://schemas.microsoft.com/office/drawing/2014/main" id="{AC253907-CDA1-1F2B-DC0B-274B38D39D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6500" y="6583363"/>
            <a:ext cx="7270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8.0.03f.</a:t>
            </a:r>
          </a:p>
        </p:txBody>
      </p:sp>
      <p:sp>
        <p:nvSpPr>
          <p:cNvPr id="761955" name="Text Box 99">
            <a:extLst>
              <a:ext uri="{FF2B5EF4-FFF2-40B4-BE49-F238E27FC236}">
                <a16:creationId xmlns:a16="http://schemas.microsoft.com/office/drawing/2014/main" id="{C4A22749-4509-CB5B-A26E-366176D24B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925" y="6594475"/>
            <a:ext cx="947738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900">
                <a:solidFill>
                  <a:srgbClr val="FFFFFF"/>
                </a:solidFill>
                <a:latin typeface="Arial" panose="020B0604020202020204" pitchFamily="34" charset="0"/>
              </a:rPr>
              <a:t>© 2006 TBBMI</a:t>
            </a:r>
          </a:p>
        </p:txBody>
      </p:sp>
      <p:grpSp>
        <p:nvGrpSpPr>
          <p:cNvPr id="761957" name="Group 101">
            <a:extLst>
              <a:ext uri="{FF2B5EF4-FFF2-40B4-BE49-F238E27FC236}">
                <a16:creationId xmlns:a16="http://schemas.microsoft.com/office/drawing/2014/main" id="{B03C41F6-49BC-54ED-3479-10C3AF9E789E}"/>
              </a:ext>
            </a:extLst>
          </p:cNvPr>
          <p:cNvGrpSpPr>
            <a:grpSpLocks/>
          </p:cNvGrpSpPr>
          <p:nvPr/>
        </p:nvGrpSpPr>
        <p:grpSpPr bwMode="auto">
          <a:xfrm>
            <a:off x="1885950" y="92075"/>
            <a:ext cx="3810000" cy="2328863"/>
            <a:chOff x="1188" y="58"/>
            <a:chExt cx="2400" cy="1467"/>
          </a:xfrm>
        </p:grpSpPr>
        <p:sp>
          <p:nvSpPr>
            <p:cNvPr id="761958" name="Rectangle 102">
              <a:extLst>
                <a:ext uri="{FF2B5EF4-FFF2-40B4-BE49-F238E27FC236}">
                  <a16:creationId xmlns:a16="http://schemas.microsoft.com/office/drawing/2014/main" id="{E9DBC858-3554-91F3-A12C-F86CBCB2EE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80" y="1162"/>
              <a:ext cx="0" cy="346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ru-RU" altLang="en-US" sz="3600" b="0">
                <a:solidFill>
                  <a:srgbClr val="FF262D"/>
                </a:solidFill>
                <a:latin typeface="Times" panose="020F07020304040A0204" pitchFamily="34" charset="0"/>
              </a:endParaRPr>
            </a:p>
          </p:txBody>
        </p:sp>
        <p:sp>
          <p:nvSpPr>
            <p:cNvPr id="761959" name="Rectangle 103">
              <a:extLst>
                <a:ext uri="{FF2B5EF4-FFF2-40B4-BE49-F238E27FC236}">
                  <a16:creationId xmlns:a16="http://schemas.microsoft.com/office/drawing/2014/main" id="{0D30594A-08B3-2E0E-6164-8F4F107D6E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80" y="1162"/>
              <a:ext cx="0" cy="346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ru-RU" altLang="en-US" sz="3600" b="0">
                <a:solidFill>
                  <a:srgbClr val="FF262D"/>
                </a:solidFill>
                <a:latin typeface="Times" panose="020F07020304040A0204" pitchFamily="34" charset="0"/>
              </a:endParaRPr>
            </a:p>
          </p:txBody>
        </p:sp>
        <p:sp>
          <p:nvSpPr>
            <p:cNvPr id="761960" name="Rectangle 104">
              <a:extLst>
                <a:ext uri="{FF2B5EF4-FFF2-40B4-BE49-F238E27FC236}">
                  <a16:creationId xmlns:a16="http://schemas.microsoft.com/office/drawing/2014/main" id="{ED7406F3-98AB-7BAC-43C4-A175A7FBFF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43" y="1149"/>
              <a:ext cx="713" cy="256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1961" name="Rectangle 105">
              <a:extLst>
                <a:ext uri="{FF2B5EF4-FFF2-40B4-BE49-F238E27FC236}">
                  <a16:creationId xmlns:a16="http://schemas.microsoft.com/office/drawing/2014/main" id="{277FDA72-0F33-97B6-AC6D-91BF16299D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94" y="1159"/>
              <a:ext cx="847" cy="272"/>
            </a:xfrm>
            <a:prstGeom prst="rect">
              <a:avLst/>
            </a:prstGeom>
            <a:noFill/>
            <a:ln w="57150">
              <a:solidFill>
                <a:srgbClr val="FDDC07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ru-RU" altLang="en-US" sz="2400" b="0">
                <a:solidFill>
                  <a:srgbClr val="FDDC07"/>
                </a:solidFill>
              </a:endParaRPr>
            </a:p>
          </p:txBody>
        </p:sp>
        <p:grpSp>
          <p:nvGrpSpPr>
            <p:cNvPr id="761962" name="Group 106">
              <a:extLst>
                <a:ext uri="{FF2B5EF4-FFF2-40B4-BE49-F238E27FC236}">
                  <a16:creationId xmlns:a16="http://schemas.microsoft.com/office/drawing/2014/main" id="{40C4669F-C5CB-E212-C9ED-CA00B3E20D5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88" y="58"/>
              <a:ext cx="2400" cy="1467"/>
              <a:chOff x="1188" y="58"/>
              <a:chExt cx="2400" cy="1467"/>
            </a:xfrm>
          </p:grpSpPr>
          <p:sp>
            <p:nvSpPr>
              <p:cNvPr id="761963" name="Text Box 107">
                <a:extLst>
                  <a:ext uri="{FF2B5EF4-FFF2-40B4-BE49-F238E27FC236}">
                    <a16:creationId xmlns:a16="http://schemas.microsoft.com/office/drawing/2014/main" id="{12CA3380-6C01-41E1-F1D0-54A8367BA04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156" y="1006"/>
                <a:ext cx="432" cy="519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53882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ru-RU" altLang="en-US" sz="4800">
                    <a:solidFill>
                      <a:schemeClr val="tx1"/>
                    </a:solidFill>
                    <a:latin typeface=""/>
                  </a:rPr>
                  <a:t>И</a:t>
                </a:r>
                <a:endParaRPr lang="en-US" altLang="en-US" sz="4800">
                  <a:solidFill>
                    <a:schemeClr val="tx1"/>
                  </a:solidFill>
                  <a:latin typeface=""/>
                </a:endParaRPr>
              </a:p>
            </p:txBody>
          </p:sp>
          <p:grpSp>
            <p:nvGrpSpPr>
              <p:cNvPr id="761964" name="Group 108">
                <a:extLst>
                  <a:ext uri="{FF2B5EF4-FFF2-40B4-BE49-F238E27FC236}">
                    <a16:creationId xmlns:a16="http://schemas.microsoft.com/office/drawing/2014/main" id="{05D4839D-93AD-2F39-415B-3EA3800EA3F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686" y="824"/>
                <a:ext cx="1139" cy="355"/>
                <a:chOff x="1686" y="824"/>
                <a:chExt cx="1139" cy="355"/>
              </a:xfrm>
            </p:grpSpPr>
            <p:sp>
              <p:nvSpPr>
                <p:cNvPr id="761965" name="Rectangle 109">
                  <a:extLst>
                    <a:ext uri="{FF2B5EF4-FFF2-40B4-BE49-F238E27FC236}">
                      <a16:creationId xmlns:a16="http://schemas.microsoft.com/office/drawing/2014/main" id="{57702C4F-2175-4B2B-7F08-6C0F7465D07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86" y="833"/>
                  <a:ext cx="364" cy="346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dist="71842" dir="2700000" algn="ctr" rotWithShape="0">
                    <a:schemeClr val="bg2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altLang="en-US" sz="3600" i="1">
                      <a:solidFill>
                        <a:srgbClr val="FFEA18"/>
                      </a:solidFill>
                      <a:latin typeface=""/>
                    </a:rPr>
                    <a:t>4</a:t>
                  </a:r>
                  <a:r>
                    <a:rPr lang="ru-RU" altLang="en-US" sz="3600" i="1">
                      <a:solidFill>
                        <a:srgbClr val="FFEA18"/>
                      </a:solidFill>
                      <a:latin typeface=""/>
                    </a:rPr>
                    <a:t>Ч</a:t>
                  </a:r>
                  <a:endParaRPr lang="en-US" altLang="en-US" sz="4800" b="0">
                    <a:solidFill>
                      <a:srgbClr val="FFEA18"/>
                    </a:solidFill>
                    <a:latin typeface="Times" panose="020F07020304040A0204" pitchFamily="34" charset="0"/>
                  </a:endParaRPr>
                </a:p>
              </p:txBody>
            </p:sp>
            <p:sp>
              <p:nvSpPr>
                <p:cNvPr id="761966" name="Rectangle 110">
                  <a:extLst>
                    <a:ext uri="{FF2B5EF4-FFF2-40B4-BE49-F238E27FC236}">
                      <a16:creationId xmlns:a16="http://schemas.microsoft.com/office/drawing/2014/main" id="{5F5B86F7-3E4A-E926-46D7-D7A7AE06020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281" y="824"/>
                  <a:ext cx="544" cy="346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dist="71842" dir="2700000" algn="ctr" rotWithShape="0">
                    <a:schemeClr val="bg2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/>
                  <a:r>
                    <a:rPr lang="en-US" altLang="en-US" sz="3600" i="1">
                      <a:solidFill>
                        <a:srgbClr val="FFEA18"/>
                      </a:solidFill>
                      <a:latin typeface=""/>
                    </a:rPr>
                    <a:t>  3</a:t>
                  </a:r>
                  <a:r>
                    <a:rPr lang="ru-RU" altLang="en-US" sz="3600" i="1">
                      <a:solidFill>
                        <a:srgbClr val="FFEA18"/>
                      </a:solidFill>
                      <a:latin typeface=""/>
                    </a:rPr>
                    <a:t>О</a:t>
                  </a:r>
                  <a:endParaRPr lang="en-US" altLang="en-US" sz="4800" b="0">
                    <a:solidFill>
                      <a:srgbClr val="FFEA18"/>
                    </a:solidFill>
                    <a:latin typeface="Times" panose="020F07020304040A0204" pitchFamily="34" charset="0"/>
                  </a:endParaRPr>
                </a:p>
              </p:txBody>
            </p:sp>
          </p:grpSp>
          <p:grpSp>
            <p:nvGrpSpPr>
              <p:cNvPr id="761967" name="Group 111">
                <a:extLst>
                  <a:ext uri="{FF2B5EF4-FFF2-40B4-BE49-F238E27FC236}">
                    <a16:creationId xmlns:a16="http://schemas.microsoft.com/office/drawing/2014/main" id="{B6947A2E-20BD-CF62-82F3-BDB7F93AD44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188" y="1175"/>
                <a:ext cx="1996" cy="246"/>
                <a:chOff x="1188" y="1175"/>
                <a:chExt cx="1996" cy="246"/>
              </a:xfrm>
            </p:grpSpPr>
            <p:grpSp>
              <p:nvGrpSpPr>
                <p:cNvPr id="761968" name="Group 112">
                  <a:extLst>
                    <a:ext uri="{FF2B5EF4-FFF2-40B4-BE49-F238E27FC236}">
                      <a16:creationId xmlns:a16="http://schemas.microsoft.com/office/drawing/2014/main" id="{B5453156-45D0-8CD5-419E-EF5617007B26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188" y="1175"/>
                  <a:ext cx="1732" cy="246"/>
                  <a:chOff x="1188" y="1175"/>
                  <a:chExt cx="1732" cy="246"/>
                </a:xfrm>
              </p:grpSpPr>
              <p:sp>
                <p:nvSpPr>
                  <p:cNvPr id="761969" name="Rectangle 113">
                    <a:extLst>
                      <a:ext uri="{FF2B5EF4-FFF2-40B4-BE49-F238E27FC236}">
                        <a16:creationId xmlns:a16="http://schemas.microsoft.com/office/drawing/2014/main" id="{CDE92733-93A7-0DF2-20CB-6ACCC21BB6D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188" y="1179"/>
                    <a:ext cx="139" cy="23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>
                    <a:outerShdw dist="53882" dir="2700000" algn="ctr" rotWithShape="0">
                      <a:schemeClr val="bg2"/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bg2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en-US" altLang="en-US" sz="2400">
                        <a:solidFill>
                          <a:srgbClr val="F09F32"/>
                        </a:solidFill>
                        <a:latin typeface=""/>
                      </a:rPr>
                      <a:t>C</a:t>
                    </a:r>
                    <a:endParaRPr lang="en-US" altLang="en-US" sz="3600">
                      <a:solidFill>
                        <a:srgbClr val="FFEA18"/>
                      </a:solidFill>
                      <a:latin typeface="Times" panose="020F07020304040A0204" pitchFamily="34" charset="0"/>
                    </a:endParaRPr>
                  </a:p>
                </p:txBody>
              </p:sp>
              <p:sp>
                <p:nvSpPr>
                  <p:cNvPr id="761970" name="Rectangle 114">
                    <a:extLst>
                      <a:ext uri="{FF2B5EF4-FFF2-40B4-BE49-F238E27FC236}">
                        <a16:creationId xmlns:a16="http://schemas.microsoft.com/office/drawing/2014/main" id="{156D78FE-069B-37FD-D2ED-1A97C3D727F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415" y="1179"/>
                    <a:ext cx="139" cy="23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>
                    <a:outerShdw dist="53882" dir="2700000" algn="ctr" rotWithShape="0">
                      <a:schemeClr val="bg2"/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bg2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en-US" altLang="en-US" sz="2400">
                        <a:solidFill>
                          <a:srgbClr val="FC030C"/>
                        </a:solidFill>
                        <a:latin typeface=""/>
                      </a:rPr>
                      <a:t>A</a:t>
                    </a:r>
                    <a:endParaRPr lang="en-US" altLang="en-US" sz="3600">
                      <a:solidFill>
                        <a:srgbClr val="FC030C"/>
                      </a:solidFill>
                      <a:latin typeface="Times" panose="020F07020304040A0204" pitchFamily="34" charset="0"/>
                    </a:endParaRPr>
                  </a:p>
                </p:txBody>
              </p:sp>
              <p:sp>
                <p:nvSpPr>
                  <p:cNvPr id="761971" name="Rectangle 115">
                    <a:extLst>
                      <a:ext uri="{FF2B5EF4-FFF2-40B4-BE49-F238E27FC236}">
                        <a16:creationId xmlns:a16="http://schemas.microsoft.com/office/drawing/2014/main" id="{E58C1E2A-704A-09F5-DAF6-A9091521D51D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665" y="1181"/>
                    <a:ext cx="138" cy="23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>
                    <a:outerShdw dist="53882" dir="2700000" algn="ctr" rotWithShape="0">
                      <a:schemeClr val="bg2"/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bg2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ru-RU" altLang="en-US" sz="2400">
                        <a:solidFill>
                          <a:srgbClr val="FC030C"/>
                        </a:solidFill>
                        <a:latin typeface=""/>
                      </a:rPr>
                      <a:t>И</a:t>
                    </a:r>
                    <a:endParaRPr lang="en-US" altLang="en-US" sz="3600">
                      <a:solidFill>
                        <a:srgbClr val="FC030C"/>
                      </a:solidFill>
                      <a:latin typeface="Times" panose="020F07020304040A0204" pitchFamily="34" charset="0"/>
                    </a:endParaRPr>
                  </a:p>
                </p:txBody>
              </p:sp>
              <p:sp>
                <p:nvSpPr>
                  <p:cNvPr id="761972" name="Rectangle 116">
                    <a:extLst>
                      <a:ext uri="{FF2B5EF4-FFF2-40B4-BE49-F238E27FC236}">
                        <a16:creationId xmlns:a16="http://schemas.microsoft.com/office/drawing/2014/main" id="{7F7D1243-6844-E26D-5549-9DB873BB054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867" y="1179"/>
                    <a:ext cx="160" cy="23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>
                    <a:outerShdw dist="53882" dir="2700000" algn="ctr" rotWithShape="0">
                      <a:schemeClr val="bg2"/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bg2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en-US" altLang="en-US" sz="2400">
                        <a:solidFill>
                          <a:srgbClr val="FC030C"/>
                        </a:solidFill>
                        <a:latin typeface=""/>
                      </a:rPr>
                      <a:t>M</a:t>
                    </a:r>
                    <a:endParaRPr lang="en-US" altLang="en-US" sz="3600">
                      <a:solidFill>
                        <a:srgbClr val="FC030C"/>
                      </a:solidFill>
                      <a:latin typeface="Times" panose="020F07020304040A0204" pitchFamily="34" charset="0"/>
                    </a:endParaRPr>
                  </a:p>
                </p:txBody>
              </p:sp>
              <p:sp>
                <p:nvSpPr>
                  <p:cNvPr id="761973" name="Rectangle 117">
                    <a:extLst>
                      <a:ext uri="{FF2B5EF4-FFF2-40B4-BE49-F238E27FC236}">
                        <a16:creationId xmlns:a16="http://schemas.microsoft.com/office/drawing/2014/main" id="{00F456D4-AE1A-DC0E-31FF-51DFBC42AAA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113" y="1175"/>
                    <a:ext cx="138" cy="23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>
                    <a:outerShdw dist="53882" dir="2700000" algn="ctr" rotWithShape="0">
                      <a:schemeClr val="bg2"/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bg2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ru-RU" altLang="en-US" sz="2400">
                        <a:solidFill>
                          <a:srgbClr val="FC030C"/>
                        </a:solidFill>
                        <a:latin typeface=""/>
                      </a:rPr>
                      <a:t>И</a:t>
                    </a:r>
                    <a:endParaRPr lang="en-US" altLang="en-US" sz="3600">
                      <a:solidFill>
                        <a:srgbClr val="FC030C"/>
                      </a:solidFill>
                      <a:latin typeface="Times" panose="020F07020304040A0204" pitchFamily="34" charset="0"/>
                    </a:endParaRPr>
                  </a:p>
                </p:txBody>
              </p:sp>
              <p:sp>
                <p:nvSpPr>
                  <p:cNvPr id="761974" name="Rectangle 118">
                    <a:extLst>
                      <a:ext uri="{FF2B5EF4-FFF2-40B4-BE49-F238E27FC236}">
                        <a16:creationId xmlns:a16="http://schemas.microsoft.com/office/drawing/2014/main" id="{32D58F64-05DD-C1FD-E03D-2B688391C283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335" y="1183"/>
                    <a:ext cx="139" cy="23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>
                    <a:outerShdw dist="53882" dir="2700000" algn="ctr" rotWithShape="0">
                      <a:schemeClr val="bg2"/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bg2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en-US" altLang="en-US" sz="2400">
                        <a:solidFill>
                          <a:srgbClr val="08F220"/>
                        </a:solidFill>
                        <a:latin typeface=""/>
                      </a:rPr>
                      <a:t>A</a:t>
                    </a:r>
                    <a:endParaRPr lang="en-US" altLang="en-US" sz="3600">
                      <a:solidFill>
                        <a:srgbClr val="08F220"/>
                      </a:solidFill>
                      <a:latin typeface="Times" panose="020F07020304040A0204" pitchFamily="34" charset="0"/>
                    </a:endParaRPr>
                  </a:p>
                </p:txBody>
              </p:sp>
              <p:sp>
                <p:nvSpPr>
                  <p:cNvPr id="761975" name="Rectangle 119">
                    <a:extLst>
                      <a:ext uri="{FF2B5EF4-FFF2-40B4-BE49-F238E27FC236}">
                        <a16:creationId xmlns:a16="http://schemas.microsoft.com/office/drawing/2014/main" id="{074B098D-5574-9A30-1190-9ABAB7778C43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552" y="1183"/>
                    <a:ext cx="139" cy="23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>
                    <a:outerShdw dist="53882" dir="2700000" algn="ctr" rotWithShape="0">
                      <a:schemeClr val="bg2"/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bg2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ru-RU" altLang="en-US" sz="2400">
                        <a:solidFill>
                          <a:srgbClr val="08F220"/>
                        </a:solidFill>
                        <a:latin typeface=""/>
                      </a:rPr>
                      <a:t>Ц</a:t>
                    </a:r>
                    <a:endParaRPr lang="en-US" altLang="en-US" sz="3600">
                      <a:solidFill>
                        <a:srgbClr val="08F220"/>
                      </a:solidFill>
                      <a:latin typeface="Times" panose="020F07020304040A0204" pitchFamily="34" charset="0"/>
                    </a:endParaRPr>
                  </a:p>
                </p:txBody>
              </p:sp>
              <p:sp>
                <p:nvSpPr>
                  <p:cNvPr id="761976" name="Rectangle 120">
                    <a:extLst>
                      <a:ext uri="{FF2B5EF4-FFF2-40B4-BE49-F238E27FC236}">
                        <a16:creationId xmlns:a16="http://schemas.microsoft.com/office/drawing/2014/main" id="{80B7F48F-ADE0-8800-7BC1-0E86E80A320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781" y="1191"/>
                    <a:ext cx="139" cy="23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>
                    <a:outerShdw dist="53882" dir="2700000" algn="ctr" rotWithShape="0">
                      <a:schemeClr val="bg2"/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bg2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ru-RU" altLang="en-US" sz="2400">
                        <a:solidFill>
                          <a:srgbClr val="08F220"/>
                        </a:solidFill>
                        <a:latin typeface=""/>
                      </a:rPr>
                      <a:t>П</a:t>
                    </a:r>
                    <a:endParaRPr lang="en-US" altLang="en-US" sz="3600">
                      <a:solidFill>
                        <a:srgbClr val="08F220"/>
                      </a:solidFill>
                      <a:latin typeface="Times" panose="020F07020304040A0204" pitchFamily="34" charset="0"/>
                    </a:endParaRPr>
                  </a:p>
                </p:txBody>
              </p:sp>
            </p:grpSp>
            <p:sp>
              <p:nvSpPr>
                <p:cNvPr id="761977" name="Rectangle 121">
                  <a:extLst>
                    <a:ext uri="{FF2B5EF4-FFF2-40B4-BE49-F238E27FC236}">
                      <a16:creationId xmlns:a16="http://schemas.microsoft.com/office/drawing/2014/main" id="{8F25A395-5BA9-A353-7EE9-0DB182FF443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24" y="1184"/>
                  <a:ext cx="160" cy="23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dist="53882" dir="2700000" algn="ctr" rotWithShape="0">
                    <a:schemeClr val="bg2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ru-RU" altLang="en-US" sz="2400">
                      <a:solidFill>
                        <a:srgbClr val="11B0C5"/>
                      </a:solidFill>
                      <a:latin typeface=""/>
                    </a:rPr>
                    <a:t>М</a:t>
                  </a:r>
                  <a:endParaRPr lang="en-US" altLang="en-US" sz="3600">
                    <a:solidFill>
                      <a:srgbClr val="11B0C5"/>
                    </a:solidFill>
                    <a:latin typeface="Times" panose="020F07020304040A0204" pitchFamily="34" charset="0"/>
                  </a:endParaRPr>
                </a:p>
              </p:txBody>
            </p:sp>
          </p:grpSp>
          <p:grpSp>
            <p:nvGrpSpPr>
              <p:cNvPr id="761978" name="Group 122">
                <a:extLst>
                  <a:ext uri="{FF2B5EF4-FFF2-40B4-BE49-F238E27FC236}">
                    <a16:creationId xmlns:a16="http://schemas.microsoft.com/office/drawing/2014/main" id="{0D13A7EB-E613-9DA8-6993-201F27165A6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639" y="578"/>
                <a:ext cx="1275" cy="365"/>
                <a:chOff x="1639" y="554"/>
                <a:chExt cx="1275" cy="365"/>
              </a:xfrm>
            </p:grpSpPr>
            <p:sp>
              <p:nvSpPr>
                <p:cNvPr id="761979" name="Text Box 123">
                  <a:extLst>
                    <a:ext uri="{FF2B5EF4-FFF2-40B4-BE49-F238E27FC236}">
                      <a16:creationId xmlns:a16="http://schemas.microsoft.com/office/drawing/2014/main" id="{9BC5ED03-DDCE-B3E5-F3E8-F2A146EC60F6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639" y="554"/>
                  <a:ext cx="1275" cy="365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dist="71842" dir="2700000" algn="ctr" rotWithShape="0">
                    <a:schemeClr val="bg2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ru-RU" altLang="en-US" sz="3200">
                      <a:latin typeface="Arial" panose="020B0604020202020204" pitchFamily="34" charset="0"/>
                    </a:rPr>
                    <a:t> </a:t>
                  </a:r>
                  <a:r>
                    <a:rPr lang="en-US" altLang="en-US" sz="3200">
                      <a:latin typeface="Arial" panose="020B0604020202020204" pitchFamily="34" charset="0"/>
                    </a:rPr>
                    <a:t>C 7 </a:t>
                  </a:r>
                  <a:r>
                    <a:rPr lang="ru-RU" altLang="en-US" sz="3200">
                      <a:latin typeface="Arial" panose="020B0604020202020204" pitchFamily="34" charset="0"/>
                    </a:rPr>
                    <a:t>М</a:t>
                  </a:r>
                  <a:r>
                    <a:rPr lang="en-US" altLang="en-US" sz="3200">
                      <a:latin typeface="Arial" panose="020B0604020202020204" pitchFamily="34" charset="0"/>
                    </a:rPr>
                    <a:t> </a:t>
                  </a:r>
                  <a:r>
                    <a:rPr lang="ru-RU" altLang="en-US" sz="3200">
                      <a:latin typeface="Arial" panose="020B0604020202020204" pitchFamily="34" charset="0"/>
                    </a:rPr>
                    <a:t>И</a:t>
                  </a:r>
                  <a:endParaRPr lang="en-US" altLang="en-US" sz="32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761980" name="Line 124">
                  <a:extLst>
                    <a:ext uri="{FF2B5EF4-FFF2-40B4-BE49-F238E27FC236}">
                      <a16:creationId xmlns:a16="http://schemas.microsoft.com/office/drawing/2014/main" id="{FF3394D5-8287-E5CF-A4A6-E66A564F1DC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123" y="744"/>
                  <a:ext cx="94" cy="0"/>
                </a:xfrm>
                <a:prstGeom prst="line">
                  <a:avLst/>
                </a:prstGeom>
                <a:noFill/>
                <a:ln w="38100">
                  <a:solidFill>
                    <a:srgbClr val="00FFFF"/>
                  </a:solidFill>
                  <a:round/>
                  <a:headEnd/>
                  <a:tailEnd/>
                </a:ln>
                <a:effectLst>
                  <a:outerShdw dist="71842" dir="2700000" algn="ctr" rotWithShape="0">
                    <a:schemeClr val="bg2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761981" name="Rectangle 125">
                <a:extLst>
                  <a:ext uri="{FF2B5EF4-FFF2-40B4-BE49-F238E27FC236}">
                    <a16:creationId xmlns:a16="http://schemas.microsoft.com/office/drawing/2014/main" id="{3363C85A-CC46-F2ED-908D-496BB1606F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50" y="1146"/>
                <a:ext cx="945" cy="256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53882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chemeClr val="bg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1982" name="Rectangle 126">
                <a:extLst>
                  <a:ext uri="{FF2B5EF4-FFF2-40B4-BE49-F238E27FC236}">
                    <a16:creationId xmlns:a16="http://schemas.microsoft.com/office/drawing/2014/main" id="{507AE1C7-2026-C767-ABF8-A5B3202710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95" y="1159"/>
                <a:ext cx="661" cy="272"/>
              </a:xfrm>
              <a:prstGeom prst="rect">
                <a:avLst/>
              </a:prstGeom>
              <a:noFill/>
              <a:ln w="57150">
                <a:solidFill>
                  <a:srgbClr val="FDDC07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761983" name="Group 127">
                <a:extLst>
                  <a:ext uri="{FF2B5EF4-FFF2-40B4-BE49-F238E27FC236}">
                    <a16:creationId xmlns:a16="http://schemas.microsoft.com/office/drawing/2014/main" id="{5224C858-FD94-DDC8-3BED-81EACB61B97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129" y="58"/>
                <a:ext cx="455" cy="692"/>
                <a:chOff x="2033" y="58"/>
                <a:chExt cx="455" cy="692"/>
              </a:xfrm>
            </p:grpSpPr>
            <p:grpSp>
              <p:nvGrpSpPr>
                <p:cNvPr id="761984" name="Group 128">
                  <a:extLst>
                    <a:ext uri="{FF2B5EF4-FFF2-40B4-BE49-F238E27FC236}">
                      <a16:creationId xmlns:a16="http://schemas.microsoft.com/office/drawing/2014/main" id="{C071DB0E-A30C-6826-BC28-07DCC964039D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033" y="58"/>
                  <a:ext cx="455" cy="692"/>
                  <a:chOff x="1814" y="109"/>
                  <a:chExt cx="455" cy="692"/>
                </a:xfrm>
              </p:grpSpPr>
              <p:sp>
                <p:nvSpPr>
                  <p:cNvPr id="761985" name="Text Box 129">
                    <a:extLst>
                      <a:ext uri="{FF2B5EF4-FFF2-40B4-BE49-F238E27FC236}">
                        <a16:creationId xmlns:a16="http://schemas.microsoft.com/office/drawing/2014/main" id="{2E97B851-AF3B-BCEF-42D5-7311176AE796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814" y="109"/>
                    <a:ext cx="455" cy="692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>
                    <a:outerShdw dist="63500" dir="3187806" algn="ctr" rotWithShape="0">
                      <a:schemeClr val="bg2"/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chemeClr val="bg2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/>
                  <a:p>
                    <a:pPr>
                      <a:spcBef>
                        <a:spcPct val="50000"/>
                      </a:spcBef>
                    </a:pPr>
                    <a:r>
                      <a:rPr lang="en-US" altLang="en-US" sz="6600" i="1">
                        <a:solidFill>
                          <a:srgbClr val="FF262D"/>
                        </a:solidFill>
                        <a:latin typeface=""/>
                      </a:rPr>
                      <a:t>7</a:t>
                    </a:r>
                  </a:p>
                </p:txBody>
              </p:sp>
              <p:sp>
                <p:nvSpPr>
                  <p:cNvPr id="761986" name="Line 130">
                    <a:extLst>
                      <a:ext uri="{FF2B5EF4-FFF2-40B4-BE49-F238E27FC236}">
                        <a16:creationId xmlns:a16="http://schemas.microsoft.com/office/drawing/2014/main" id="{F4544CD1-7B6A-636D-C1FD-DECE2D05B45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915" y="345"/>
                    <a:ext cx="129" cy="0"/>
                  </a:xfrm>
                  <a:prstGeom prst="line">
                    <a:avLst/>
                  </a:prstGeom>
                  <a:noFill/>
                  <a:ln>
                    <a:noFill/>
                  </a:ln>
                  <a:effectLst>
                    <a:outerShdw dist="53882" dir="2700000" algn="ctr" rotWithShape="0">
                      <a:schemeClr val="bg2"/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91240B29-F687-4F45-9708-019B960494DF}">
                      <a14:hiddenLine xmlns:a14="http://schemas.microsoft.com/office/drawing/2010/main" w="28575">
                        <a:solidFill>
                          <a:schemeClr val="bg2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761987" name="Line 131">
                  <a:extLst>
                    <a:ext uri="{FF2B5EF4-FFF2-40B4-BE49-F238E27FC236}">
                      <a16:creationId xmlns:a16="http://schemas.microsoft.com/office/drawing/2014/main" id="{EBD2ADE9-E27F-DDD7-8294-B2B3ED1EE9E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171" y="421"/>
                  <a:ext cx="180" cy="0"/>
                </a:xfrm>
                <a:prstGeom prst="line">
                  <a:avLst/>
                </a:prstGeom>
                <a:noFill/>
                <a:ln w="76200">
                  <a:solidFill>
                    <a:srgbClr val="FF262D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chemeClr val="bg2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</p:grpSp>
      <p:sp>
        <p:nvSpPr>
          <p:cNvPr id="761989" name="AutoShape 133">
            <a:extLst>
              <a:ext uri="{FF2B5EF4-FFF2-40B4-BE49-F238E27FC236}">
                <a16:creationId xmlns:a16="http://schemas.microsoft.com/office/drawing/2014/main" id="{4F50FE1C-3226-2E2A-8F5F-CF09E1C37E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2450" y="2439988"/>
            <a:ext cx="1065213" cy="1204912"/>
          </a:xfrm>
          <a:prstGeom prst="roundRect">
            <a:avLst>
              <a:gd name="adj" fmla="val 16667"/>
            </a:avLst>
          </a:prstGeom>
          <a:noFill/>
          <a:ln w="95250">
            <a:solidFill>
              <a:srgbClr val="FF0000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1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7618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1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619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1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619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619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619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619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1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619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7619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61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1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619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1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619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1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7619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1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7619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3" presetClass="entr" presetSubtype="3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1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619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619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619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619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1909" grpId="0" autoUpdateAnimBg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882" name="Rectangle 2">
            <a:extLst>
              <a:ext uri="{FF2B5EF4-FFF2-40B4-BE49-F238E27FC236}">
                <a16:creationId xmlns:a16="http://schemas.microsoft.com/office/drawing/2014/main" id="{5AA6EF33-2BA6-168A-13A7-E36EB92679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700" y="0"/>
            <a:ext cx="9144000" cy="68580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2883" name="Rectangle 3">
            <a:extLst>
              <a:ext uri="{FF2B5EF4-FFF2-40B4-BE49-F238E27FC236}">
                <a16:creationId xmlns:a16="http://schemas.microsoft.com/office/drawing/2014/main" id="{4E7F6159-3DC0-2591-84A0-1BD23105583A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8062912" y="5065713"/>
            <a:ext cx="16827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ru-RU" altLang="en-US" sz="1100">
              <a:solidFill>
                <a:srgbClr val="FF262D"/>
              </a:solidFill>
            </a:endParaRPr>
          </a:p>
        </p:txBody>
      </p:sp>
      <p:sp>
        <p:nvSpPr>
          <p:cNvPr id="762884" name="Rectangle 4">
            <a:extLst>
              <a:ext uri="{FF2B5EF4-FFF2-40B4-BE49-F238E27FC236}">
                <a16:creationId xmlns:a16="http://schemas.microsoft.com/office/drawing/2014/main" id="{A3ED325E-6DDE-4143-912A-B6B3FA0FD55E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8204200" y="5078413"/>
            <a:ext cx="16827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ru-RU" altLang="en-US" sz="1100" b="0">
              <a:solidFill>
                <a:srgbClr val="FF262D"/>
              </a:solidFill>
            </a:endParaRPr>
          </a:p>
        </p:txBody>
      </p:sp>
      <p:sp>
        <p:nvSpPr>
          <p:cNvPr id="762885" name="Rectangle 5">
            <a:extLst>
              <a:ext uri="{FF2B5EF4-FFF2-40B4-BE49-F238E27FC236}">
                <a16:creationId xmlns:a16="http://schemas.microsoft.com/office/drawing/2014/main" id="{714F5057-AB0D-78C4-DA6D-7798367288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66013" y="2209800"/>
            <a:ext cx="203200" cy="395605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12700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  <a:contourClr>
              <a:srgbClr val="FFCC99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 algn="ctr"/>
            <a:endParaRPr lang="ru-RU" altLang="en-US" sz="2400" b="0"/>
          </a:p>
        </p:txBody>
      </p:sp>
      <p:sp>
        <p:nvSpPr>
          <p:cNvPr id="762886" name="Rectangle 6">
            <a:extLst>
              <a:ext uri="{FF2B5EF4-FFF2-40B4-BE49-F238E27FC236}">
                <a16:creationId xmlns:a16="http://schemas.microsoft.com/office/drawing/2014/main" id="{73E26A76-CEC7-4BC4-2F57-63FBA383A9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28775" y="2182813"/>
            <a:ext cx="6043613" cy="236537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  <a:contourClr>
              <a:srgbClr val="FFCC99"/>
            </a:contourClr>
          </a:sp3d>
          <a:extLst>
            <a:ext uri="{91240B29-F687-4F45-9708-019B960494DF}">
              <a14:hiddenLine xmlns:a14="http://schemas.microsoft.com/office/drawing/2010/main" w="12700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762887" name="Rectangle 7">
            <a:extLst>
              <a:ext uri="{FF2B5EF4-FFF2-40B4-BE49-F238E27FC236}">
                <a16:creationId xmlns:a16="http://schemas.microsoft.com/office/drawing/2014/main" id="{0EFF99B7-0E2E-E332-9C85-57E6B8F577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39888" y="5926138"/>
            <a:ext cx="5834062" cy="236537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  <a:contourClr>
              <a:srgbClr val="FFCC99"/>
            </a:contourClr>
          </a:sp3d>
          <a:extLst>
            <a:ext uri="{91240B29-F687-4F45-9708-019B960494DF}">
              <a14:hiddenLine xmlns:a14="http://schemas.microsoft.com/office/drawing/2010/main" w="12700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en-US"/>
          </a:p>
        </p:txBody>
      </p:sp>
      <p:pic>
        <p:nvPicPr>
          <p:cNvPr id="762888" name="Picture 8">
            <a:extLst>
              <a:ext uri="{FF2B5EF4-FFF2-40B4-BE49-F238E27FC236}">
                <a16:creationId xmlns:a16="http://schemas.microsoft.com/office/drawing/2014/main" id="{364A3B42-7B99-F130-06C8-E2F6708AE3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4745038" y="2125663"/>
            <a:ext cx="301625" cy="4529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62889" name="Rectangle 9">
            <a:extLst>
              <a:ext uri="{FF2B5EF4-FFF2-40B4-BE49-F238E27FC236}">
                <a16:creationId xmlns:a16="http://schemas.microsoft.com/office/drawing/2014/main" id="{4FA9BBFA-BF93-32C0-9D5F-B003389484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27188" y="2189163"/>
            <a:ext cx="163512" cy="3965575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12700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  <a:contourClr>
              <a:srgbClr val="FFCC99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 algn="ctr"/>
            <a:endParaRPr lang="ru-RU" altLang="en-US" sz="2400" b="0"/>
          </a:p>
        </p:txBody>
      </p:sp>
      <p:sp>
        <p:nvSpPr>
          <p:cNvPr id="762890" name="Rectangle 10">
            <a:extLst>
              <a:ext uri="{FF2B5EF4-FFF2-40B4-BE49-F238E27FC236}">
                <a16:creationId xmlns:a16="http://schemas.microsoft.com/office/drawing/2014/main" id="{15501B01-E97C-233E-C21E-78F901B61E0E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8062912" y="5065713"/>
            <a:ext cx="16827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ru-RU" altLang="en-US" sz="1100">
              <a:solidFill>
                <a:srgbClr val="FF262D"/>
              </a:solidFill>
            </a:endParaRPr>
          </a:p>
        </p:txBody>
      </p:sp>
      <p:sp>
        <p:nvSpPr>
          <p:cNvPr id="762891" name="Rectangle 11">
            <a:extLst>
              <a:ext uri="{FF2B5EF4-FFF2-40B4-BE49-F238E27FC236}">
                <a16:creationId xmlns:a16="http://schemas.microsoft.com/office/drawing/2014/main" id="{B7AFC71D-7655-0818-A0CE-FD82E65ACD70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8204200" y="5078413"/>
            <a:ext cx="16827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ru-RU" altLang="en-US" sz="1100" b="0">
              <a:solidFill>
                <a:srgbClr val="FF262D"/>
              </a:solidFill>
            </a:endParaRPr>
          </a:p>
        </p:txBody>
      </p:sp>
      <p:pic>
        <p:nvPicPr>
          <p:cNvPr id="762892" name="Picture 12">
            <a:extLst>
              <a:ext uri="{FF2B5EF4-FFF2-40B4-BE49-F238E27FC236}">
                <a16:creationId xmlns:a16="http://schemas.microsoft.com/office/drawing/2014/main" id="{F6539645-6543-8E3F-61D4-0EEE8B5E8D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4035425" y="2106613"/>
            <a:ext cx="301625" cy="4541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62893" name="Rectangle 13">
            <a:extLst>
              <a:ext uri="{FF2B5EF4-FFF2-40B4-BE49-F238E27FC236}">
                <a16:creationId xmlns:a16="http://schemas.microsoft.com/office/drawing/2014/main" id="{149ED1EA-C894-C630-0F44-5CF46C2771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endParaRPr lang="ru-RU" altLang="en-US" sz="3600" b="0">
              <a:solidFill>
                <a:srgbClr val="FF262D"/>
              </a:solidFill>
              <a:latin typeface="Times" panose="020F07020304040A0204" pitchFamily="34" charset="0"/>
            </a:endParaRPr>
          </a:p>
        </p:txBody>
      </p:sp>
      <p:sp>
        <p:nvSpPr>
          <p:cNvPr id="762894" name="Rectangle 14">
            <a:extLst>
              <a:ext uri="{FF2B5EF4-FFF2-40B4-BE49-F238E27FC236}">
                <a16:creationId xmlns:a16="http://schemas.microsoft.com/office/drawing/2014/main" id="{56BA8AB4-B8D9-B9FB-5D7C-8210AE5206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endParaRPr lang="ru-RU" altLang="en-US" sz="3600" b="0">
              <a:solidFill>
                <a:srgbClr val="FF262D"/>
              </a:solidFill>
              <a:latin typeface="Times" panose="020F07020304040A0204" pitchFamily="34" charset="0"/>
            </a:endParaRPr>
          </a:p>
        </p:txBody>
      </p:sp>
      <p:pic>
        <p:nvPicPr>
          <p:cNvPr id="762895" name="Picture 15">
            <a:extLst>
              <a:ext uri="{FF2B5EF4-FFF2-40B4-BE49-F238E27FC236}">
                <a16:creationId xmlns:a16="http://schemas.microsoft.com/office/drawing/2014/main" id="{08F67C74-34A6-60FE-8DD1-A9F2F4186E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1833563" y="2060575"/>
            <a:ext cx="301625" cy="4464050"/>
          </a:xfrm>
          <a:prstGeom prst="rect">
            <a:avLst/>
          </a:prstGeom>
          <a:noFill/>
          <a:effectLst>
            <a:outerShdw dist="35921" dir="2700000" algn="ctr" rotWithShape="0">
              <a:schemeClr val="accent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2896" name="Picture 16">
            <a:extLst>
              <a:ext uri="{FF2B5EF4-FFF2-40B4-BE49-F238E27FC236}">
                <a16:creationId xmlns:a16="http://schemas.microsoft.com/office/drawing/2014/main" id="{00756753-DC6A-13DA-7551-BFB72C128B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6946900" y="2060575"/>
            <a:ext cx="301625" cy="4392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2897" name="Picture 17">
            <a:extLst>
              <a:ext uri="{FF2B5EF4-FFF2-40B4-BE49-F238E27FC236}">
                <a16:creationId xmlns:a16="http://schemas.microsoft.com/office/drawing/2014/main" id="{0204E98D-1119-6FFE-719B-5FBBBBAA47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6281738" y="2111375"/>
            <a:ext cx="301625" cy="4554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2898" name="Picture 18">
            <a:extLst>
              <a:ext uri="{FF2B5EF4-FFF2-40B4-BE49-F238E27FC236}">
                <a16:creationId xmlns:a16="http://schemas.microsoft.com/office/drawing/2014/main" id="{7ABA4676-E511-86E3-5189-7E52638A42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5497513" y="2060575"/>
            <a:ext cx="301625" cy="4567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2899" name="Picture 19">
            <a:extLst>
              <a:ext uri="{FF2B5EF4-FFF2-40B4-BE49-F238E27FC236}">
                <a16:creationId xmlns:a16="http://schemas.microsoft.com/office/drawing/2014/main" id="{969E0F2F-75E2-A8F2-5FAB-F351C0FC3F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2587625" y="2162175"/>
            <a:ext cx="301625" cy="4541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2900" name="Picture 20">
            <a:extLst>
              <a:ext uri="{FF2B5EF4-FFF2-40B4-BE49-F238E27FC236}">
                <a16:creationId xmlns:a16="http://schemas.microsoft.com/office/drawing/2014/main" id="{BA0FAE78-C12E-C4E1-E370-AC57C5AC9A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3289300" y="2124075"/>
            <a:ext cx="301625" cy="4383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62901" name="Group 21">
            <a:extLst>
              <a:ext uri="{FF2B5EF4-FFF2-40B4-BE49-F238E27FC236}">
                <a16:creationId xmlns:a16="http://schemas.microsoft.com/office/drawing/2014/main" id="{7CD30517-75E7-AA60-F966-D8C62773EE90}"/>
              </a:ext>
            </a:extLst>
          </p:cNvPr>
          <p:cNvGrpSpPr>
            <a:grpSpLocks/>
          </p:cNvGrpSpPr>
          <p:nvPr/>
        </p:nvGrpSpPr>
        <p:grpSpPr bwMode="auto">
          <a:xfrm>
            <a:off x="2098675" y="2589213"/>
            <a:ext cx="6496050" cy="936625"/>
            <a:chOff x="1322" y="1631"/>
            <a:chExt cx="4092" cy="590"/>
          </a:xfrm>
        </p:grpSpPr>
        <p:pic>
          <p:nvPicPr>
            <p:cNvPr id="762902" name="Picture 22">
              <a:extLst>
                <a:ext uri="{FF2B5EF4-FFF2-40B4-BE49-F238E27FC236}">
                  <a16:creationId xmlns:a16="http://schemas.microsoft.com/office/drawing/2014/main" id="{44C1F651-3E86-8B83-19F4-0C78FFDE1A7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22" y="1711"/>
              <a:ext cx="4052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2903" name="Picture 23">
              <a:extLst>
                <a:ext uri="{FF2B5EF4-FFF2-40B4-BE49-F238E27FC236}">
                  <a16:creationId xmlns:a16="http://schemas.microsoft.com/office/drawing/2014/main" id="{0F71FFA6-BBF9-3534-80A4-199706D52FC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62" y="1791"/>
              <a:ext cx="4052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2904" name="Picture 24">
              <a:extLst>
                <a:ext uri="{FF2B5EF4-FFF2-40B4-BE49-F238E27FC236}">
                  <a16:creationId xmlns:a16="http://schemas.microsoft.com/office/drawing/2014/main" id="{EBC2A4CF-2BF6-102E-9117-09352CEA2B7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30" y="1871"/>
              <a:ext cx="4052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2905" name="Picture 25">
              <a:extLst>
                <a:ext uri="{FF2B5EF4-FFF2-40B4-BE49-F238E27FC236}">
                  <a16:creationId xmlns:a16="http://schemas.microsoft.com/office/drawing/2014/main" id="{904A6A5D-EE5E-1B88-F2B1-825AEFB6481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54" y="1943"/>
              <a:ext cx="4052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2906" name="Picture 26">
              <a:extLst>
                <a:ext uri="{FF2B5EF4-FFF2-40B4-BE49-F238E27FC236}">
                  <a16:creationId xmlns:a16="http://schemas.microsoft.com/office/drawing/2014/main" id="{67ABBEA0-EFCC-20DC-EDDC-BC6A1115456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30" y="2031"/>
              <a:ext cx="4052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2907" name="Picture 27">
              <a:extLst>
                <a:ext uri="{FF2B5EF4-FFF2-40B4-BE49-F238E27FC236}">
                  <a16:creationId xmlns:a16="http://schemas.microsoft.com/office/drawing/2014/main" id="{5CE77AE2-3968-E186-2A82-CFD6E2C2A75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51" y="1631"/>
              <a:ext cx="4052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62908" name="Group 28">
            <a:extLst>
              <a:ext uri="{FF2B5EF4-FFF2-40B4-BE49-F238E27FC236}">
                <a16:creationId xmlns:a16="http://schemas.microsoft.com/office/drawing/2014/main" id="{645253FE-B100-F3EF-F289-C7A7CC389DF8}"/>
              </a:ext>
            </a:extLst>
          </p:cNvPr>
          <p:cNvGrpSpPr>
            <a:grpSpLocks/>
          </p:cNvGrpSpPr>
          <p:nvPr/>
        </p:nvGrpSpPr>
        <p:grpSpPr bwMode="auto">
          <a:xfrm>
            <a:off x="2836863" y="3608388"/>
            <a:ext cx="5664200" cy="669925"/>
            <a:chOff x="1787" y="2273"/>
            <a:chExt cx="3568" cy="422"/>
          </a:xfrm>
        </p:grpSpPr>
        <p:pic>
          <p:nvPicPr>
            <p:cNvPr id="762909" name="Picture 29">
              <a:extLst>
                <a:ext uri="{FF2B5EF4-FFF2-40B4-BE49-F238E27FC236}">
                  <a16:creationId xmlns:a16="http://schemas.microsoft.com/office/drawing/2014/main" id="{ED41A7A1-3AEB-DA0E-8BDB-BC2CFFA3FB3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lum bright="-18000" contras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804" y="2273"/>
              <a:ext cx="3543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2910" name="Picture 30">
              <a:extLst>
                <a:ext uri="{FF2B5EF4-FFF2-40B4-BE49-F238E27FC236}">
                  <a16:creationId xmlns:a16="http://schemas.microsoft.com/office/drawing/2014/main" id="{69FB3A74-30DC-8283-6AE0-C4E935AE556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lum bright="-18000" contras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787" y="2353"/>
              <a:ext cx="3543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2911" name="Picture 31">
              <a:extLst>
                <a:ext uri="{FF2B5EF4-FFF2-40B4-BE49-F238E27FC236}">
                  <a16:creationId xmlns:a16="http://schemas.microsoft.com/office/drawing/2014/main" id="{0EC1C58A-8B49-AC79-FF9A-071B90D0E59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lum bright="-18000" contras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812" y="2425"/>
              <a:ext cx="3543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2912" name="Picture 32">
              <a:extLst>
                <a:ext uri="{FF2B5EF4-FFF2-40B4-BE49-F238E27FC236}">
                  <a16:creationId xmlns:a16="http://schemas.microsoft.com/office/drawing/2014/main" id="{796ECD09-0B55-8EA5-B98E-F1B3364718D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lum bright="-18000" contras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787" y="2505"/>
              <a:ext cx="3543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62913" name="Group 33">
            <a:extLst>
              <a:ext uri="{FF2B5EF4-FFF2-40B4-BE49-F238E27FC236}">
                <a16:creationId xmlns:a16="http://schemas.microsoft.com/office/drawing/2014/main" id="{60CB4618-F854-9372-CB80-25C0F8360064}"/>
              </a:ext>
            </a:extLst>
          </p:cNvPr>
          <p:cNvGrpSpPr>
            <a:grpSpLocks/>
          </p:cNvGrpSpPr>
          <p:nvPr/>
        </p:nvGrpSpPr>
        <p:grpSpPr bwMode="auto">
          <a:xfrm>
            <a:off x="3941763" y="4387850"/>
            <a:ext cx="4672012" cy="592138"/>
            <a:chOff x="2483" y="2764"/>
            <a:chExt cx="2943" cy="373"/>
          </a:xfrm>
        </p:grpSpPr>
        <p:pic>
          <p:nvPicPr>
            <p:cNvPr id="762914" name="Picture 34">
              <a:extLst>
                <a:ext uri="{FF2B5EF4-FFF2-40B4-BE49-F238E27FC236}">
                  <a16:creationId xmlns:a16="http://schemas.microsoft.com/office/drawing/2014/main" id="{48E4394F-1E4A-78F8-AACB-77D009B0EC4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532" y="2764"/>
              <a:ext cx="2894" cy="165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2915" name="Picture 35">
              <a:extLst>
                <a:ext uri="{FF2B5EF4-FFF2-40B4-BE49-F238E27FC236}">
                  <a16:creationId xmlns:a16="http://schemas.microsoft.com/office/drawing/2014/main" id="{29B18104-13B6-535E-CE19-EB883A7635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508" y="2836"/>
              <a:ext cx="2893" cy="165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2916" name="Picture 36">
              <a:extLst>
                <a:ext uri="{FF2B5EF4-FFF2-40B4-BE49-F238E27FC236}">
                  <a16:creationId xmlns:a16="http://schemas.microsoft.com/office/drawing/2014/main" id="{5D26B7A7-4E35-9F4F-557C-05271972B20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483" y="2908"/>
              <a:ext cx="2894" cy="165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2917" name="Picture 37">
              <a:extLst>
                <a:ext uri="{FF2B5EF4-FFF2-40B4-BE49-F238E27FC236}">
                  <a16:creationId xmlns:a16="http://schemas.microsoft.com/office/drawing/2014/main" id="{3BF42DA9-657E-4951-1A2E-23985D4C81A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499" y="2972"/>
              <a:ext cx="2894" cy="165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62918" name="Picture 38">
            <a:extLst>
              <a:ext uri="{FF2B5EF4-FFF2-40B4-BE49-F238E27FC236}">
                <a16:creationId xmlns:a16="http://schemas.microsoft.com/office/drawing/2014/main" id="{BC8B7D7E-2A54-B2E1-61D0-2150F87492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3676650" y="2111375"/>
            <a:ext cx="301625" cy="4437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62919" name="Group 39">
            <a:extLst>
              <a:ext uri="{FF2B5EF4-FFF2-40B4-BE49-F238E27FC236}">
                <a16:creationId xmlns:a16="http://schemas.microsoft.com/office/drawing/2014/main" id="{4E49DE14-85BB-42E0-578E-908A55002888}"/>
              </a:ext>
            </a:extLst>
          </p:cNvPr>
          <p:cNvGrpSpPr>
            <a:grpSpLocks/>
          </p:cNvGrpSpPr>
          <p:nvPr/>
        </p:nvGrpSpPr>
        <p:grpSpPr bwMode="auto">
          <a:xfrm>
            <a:off x="3832225" y="5137150"/>
            <a:ext cx="4697413" cy="603250"/>
            <a:chOff x="2414" y="3236"/>
            <a:chExt cx="2959" cy="380"/>
          </a:xfrm>
        </p:grpSpPr>
        <p:pic>
          <p:nvPicPr>
            <p:cNvPr id="762920" name="Picture 40">
              <a:extLst>
                <a:ext uri="{FF2B5EF4-FFF2-40B4-BE49-F238E27FC236}">
                  <a16:creationId xmlns:a16="http://schemas.microsoft.com/office/drawing/2014/main" id="{97244B47-2130-027A-76F5-8E4926B7420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lum contrast="3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515" y="3236"/>
              <a:ext cx="2811" cy="164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2921" name="Picture 41">
              <a:extLst>
                <a:ext uri="{FF2B5EF4-FFF2-40B4-BE49-F238E27FC236}">
                  <a16:creationId xmlns:a16="http://schemas.microsoft.com/office/drawing/2014/main" id="{98FA2063-9D36-BC46-FEDC-E511BE17648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lum contrast="3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499" y="3308"/>
              <a:ext cx="2811" cy="164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2922" name="Picture 42">
              <a:extLst>
                <a:ext uri="{FF2B5EF4-FFF2-40B4-BE49-F238E27FC236}">
                  <a16:creationId xmlns:a16="http://schemas.microsoft.com/office/drawing/2014/main" id="{18F94EC7-A7C5-0E38-E317-3451C6FB711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lum contrast="3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562" y="3380"/>
              <a:ext cx="2811" cy="164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2923" name="Picture 43">
              <a:extLst>
                <a:ext uri="{FF2B5EF4-FFF2-40B4-BE49-F238E27FC236}">
                  <a16:creationId xmlns:a16="http://schemas.microsoft.com/office/drawing/2014/main" id="{52188251-2263-1B05-3C3C-7843F5269A1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lum contrast="3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507" y="3452"/>
              <a:ext cx="2811" cy="164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62924" name="Text Box 44">
              <a:extLst>
                <a:ext uri="{FF2B5EF4-FFF2-40B4-BE49-F238E27FC236}">
                  <a16:creationId xmlns:a16="http://schemas.microsoft.com/office/drawing/2014/main" id="{50E4BE87-4112-1974-222B-58DD60F7C39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14" y="3251"/>
              <a:ext cx="2364" cy="288"/>
            </a:xfrm>
            <a:prstGeom prst="rect">
              <a:avLst/>
            </a:prstGeom>
            <a:noFill/>
            <a:ln>
              <a:noFill/>
            </a:ln>
            <a:effectLst>
              <a:outerShdw dist="45791" dir="3378596" algn="ctr" rotWithShape="0">
                <a:srgbClr val="AAAAAA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endParaRPr lang="ru-RU" altLang="en-US" sz="2400" b="0">
                <a:solidFill>
                  <a:schemeClr val="accent2"/>
                </a:solidFill>
                <a:latin typeface="Arial Black" panose="020B0604020202020204" pitchFamily="34" charset="0"/>
              </a:endParaRPr>
            </a:p>
          </p:txBody>
        </p:sp>
      </p:grpSp>
      <p:pic>
        <p:nvPicPr>
          <p:cNvPr id="762925" name="Picture 45">
            <a:extLst>
              <a:ext uri="{FF2B5EF4-FFF2-40B4-BE49-F238E27FC236}">
                <a16:creationId xmlns:a16="http://schemas.microsoft.com/office/drawing/2014/main" id="{DE9CCA26-ED0A-4826-AA65-1D96B304AD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2943225" y="2054225"/>
            <a:ext cx="301625" cy="4605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2926" name="Picture 46">
            <a:extLst>
              <a:ext uri="{FF2B5EF4-FFF2-40B4-BE49-F238E27FC236}">
                <a16:creationId xmlns:a16="http://schemas.microsoft.com/office/drawing/2014/main" id="{04A5896D-FF6A-CD1C-4715-71422E825D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2192338" y="2171700"/>
            <a:ext cx="301625" cy="4437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2927" name="Picture 47">
            <a:extLst>
              <a:ext uri="{FF2B5EF4-FFF2-40B4-BE49-F238E27FC236}">
                <a16:creationId xmlns:a16="http://schemas.microsoft.com/office/drawing/2014/main" id="{8BA41D87-67C2-22FF-7D77-DC7A8B7C81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6632575" y="2073275"/>
            <a:ext cx="301625" cy="4516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2928" name="Picture 48">
            <a:extLst>
              <a:ext uri="{FF2B5EF4-FFF2-40B4-BE49-F238E27FC236}">
                <a16:creationId xmlns:a16="http://schemas.microsoft.com/office/drawing/2014/main" id="{F6DD2B63-688B-3E8A-3DF5-41E273CFF6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5911850" y="2098675"/>
            <a:ext cx="301625" cy="4451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2929" name="Picture 49">
            <a:extLst>
              <a:ext uri="{FF2B5EF4-FFF2-40B4-BE49-F238E27FC236}">
                <a16:creationId xmlns:a16="http://schemas.microsoft.com/office/drawing/2014/main" id="{AFE5D740-6DDD-20E1-6DDF-7196B6EA46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4386263" y="2116138"/>
            <a:ext cx="301625" cy="4479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2930" name="Picture 50">
            <a:extLst>
              <a:ext uri="{FF2B5EF4-FFF2-40B4-BE49-F238E27FC236}">
                <a16:creationId xmlns:a16="http://schemas.microsoft.com/office/drawing/2014/main" id="{49FD89B6-E4C3-EDB2-7B2A-538CADE46B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5138738" y="2171700"/>
            <a:ext cx="301625" cy="4308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879B"/>
                </a:solidFill>
              </a14:hiddenFill>
            </a:ext>
          </a:extLst>
        </p:spPr>
      </p:pic>
      <p:sp>
        <p:nvSpPr>
          <p:cNvPr id="762931" name="Text Box 51">
            <a:extLst>
              <a:ext uri="{FF2B5EF4-FFF2-40B4-BE49-F238E27FC236}">
                <a16:creationId xmlns:a16="http://schemas.microsoft.com/office/drawing/2014/main" id="{F8DA60BC-9A68-39DB-0D57-0A29BC2F13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51175" y="3668713"/>
            <a:ext cx="4257675" cy="45720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rgbClr val="AAAAAA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2400" b="0">
                <a:solidFill>
                  <a:schemeClr val="accent2"/>
                </a:solidFill>
                <a:latin typeface="Arial Black" panose="020B0604020202020204" pitchFamily="34" charset="0"/>
              </a:rPr>
              <a:t>ЗЕМЕЛЬНЫЙ ЗАВЕТ</a:t>
            </a:r>
            <a:endParaRPr lang="en-US" altLang="en-US" sz="2400" b="0">
              <a:solidFill>
                <a:schemeClr val="accent2"/>
              </a:solidFill>
              <a:latin typeface="Arial Black" panose="020B0604020202020204" pitchFamily="34" charset="0"/>
            </a:endParaRPr>
          </a:p>
        </p:txBody>
      </p:sp>
      <p:sp>
        <p:nvSpPr>
          <p:cNvPr id="762932" name="Text Box 52">
            <a:extLst>
              <a:ext uri="{FF2B5EF4-FFF2-40B4-BE49-F238E27FC236}">
                <a16:creationId xmlns:a16="http://schemas.microsoft.com/office/drawing/2014/main" id="{D431D932-2E53-A881-9A06-1F14E90259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93938" y="2684463"/>
            <a:ext cx="5697537" cy="579437"/>
          </a:xfrm>
          <a:prstGeom prst="rect">
            <a:avLst/>
          </a:prstGeom>
          <a:noFill/>
          <a:ln>
            <a:noFill/>
          </a:ln>
          <a:effectLst>
            <a:outerShdw dist="45791" dir="3378596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3200" b="0">
                <a:solidFill>
                  <a:schemeClr val="accent1"/>
                </a:solidFill>
                <a:latin typeface="Arial Black" panose="020B0604020202020204" pitchFamily="34" charset="0"/>
              </a:rPr>
              <a:t>АВРААМОВ ЗАВЕТ</a:t>
            </a:r>
            <a:endParaRPr lang="en-US" altLang="en-US" sz="3200" b="0">
              <a:solidFill>
                <a:schemeClr val="accent1"/>
              </a:solidFill>
              <a:latin typeface="Arial Black" panose="020B0604020202020204" pitchFamily="34" charset="0"/>
            </a:endParaRPr>
          </a:p>
        </p:txBody>
      </p:sp>
      <p:sp>
        <p:nvSpPr>
          <p:cNvPr id="762934" name="Text Box 54">
            <a:extLst>
              <a:ext uri="{FF2B5EF4-FFF2-40B4-BE49-F238E27FC236}">
                <a16:creationId xmlns:a16="http://schemas.microsoft.com/office/drawing/2014/main" id="{D96165BE-3615-DF38-3435-2D24269C74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24338" y="4394200"/>
            <a:ext cx="3624262" cy="457200"/>
          </a:xfrm>
          <a:prstGeom prst="rect">
            <a:avLst/>
          </a:prstGeom>
          <a:noFill/>
          <a:ln>
            <a:noFill/>
          </a:ln>
          <a:effectLst>
            <a:outerShdw dist="45791" dir="3378596" algn="ctr" rotWithShape="0">
              <a:srgbClr val="AAAAAA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2400" b="0">
                <a:solidFill>
                  <a:schemeClr val="accent2"/>
                </a:solidFill>
                <a:latin typeface="Arial Black" panose="020B0604020202020204" pitchFamily="34" charset="0"/>
              </a:rPr>
              <a:t>ДАВИДОВ ЗАВЕТ</a:t>
            </a:r>
            <a:endParaRPr lang="en-US" altLang="en-US" sz="2400" b="0">
              <a:solidFill>
                <a:schemeClr val="accent2"/>
              </a:solidFill>
              <a:latin typeface="Arial Black" panose="020B0604020202020204" pitchFamily="34" charset="0"/>
            </a:endParaRPr>
          </a:p>
        </p:txBody>
      </p:sp>
      <p:sp>
        <p:nvSpPr>
          <p:cNvPr id="762935" name="Rectangle 55">
            <a:extLst>
              <a:ext uri="{FF2B5EF4-FFF2-40B4-BE49-F238E27FC236}">
                <a16:creationId xmlns:a16="http://schemas.microsoft.com/office/drawing/2014/main" id="{9165193D-8CAD-08DA-EE15-F8325DA3F460}"/>
              </a:ext>
            </a:extLst>
          </p:cNvPr>
          <p:cNvSpPr>
            <a:spLocks noChangeArrowheads="1"/>
          </p:cNvSpPr>
          <p:nvPr/>
        </p:nvSpPr>
        <p:spPr bwMode="auto">
          <a:xfrm rot="17945350">
            <a:off x="5183982" y="1399381"/>
            <a:ext cx="1663700" cy="150813"/>
          </a:xfrm>
          <a:prstGeom prst="rect">
            <a:avLst/>
          </a:prstGeom>
          <a:noFill/>
          <a:ln>
            <a:noFill/>
          </a:ln>
          <a:effectLst>
            <a:outerShdw dist="28398" dir="3806097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</a:pPr>
            <a:r>
              <a:rPr lang="ru-RU" altLang="en-US" sz="1100">
                <a:solidFill>
                  <a:srgbClr val="FFEA18"/>
                </a:solidFill>
                <a:latin typeface="Arial" panose="020B0604020202020204" pitchFamily="34" charset="0"/>
              </a:rPr>
              <a:t>БРАЧНЫЙ  ПИР  АГНЦА</a:t>
            </a:r>
            <a:endParaRPr lang="en-US" altLang="en-US" sz="1100">
              <a:solidFill>
                <a:srgbClr val="FFEA18"/>
              </a:solidFill>
              <a:latin typeface="Arial" panose="020B0604020202020204" pitchFamily="34" charset="0"/>
            </a:endParaRPr>
          </a:p>
        </p:txBody>
      </p:sp>
      <p:sp>
        <p:nvSpPr>
          <p:cNvPr id="762936" name="Rectangle 56">
            <a:extLst>
              <a:ext uri="{FF2B5EF4-FFF2-40B4-BE49-F238E27FC236}">
                <a16:creationId xmlns:a16="http://schemas.microsoft.com/office/drawing/2014/main" id="{D23190DD-6DFB-2C44-1250-FC4232B858D9}"/>
              </a:ext>
            </a:extLst>
          </p:cNvPr>
          <p:cNvSpPr>
            <a:spLocks noChangeArrowheads="1"/>
          </p:cNvSpPr>
          <p:nvPr/>
        </p:nvSpPr>
        <p:spPr bwMode="auto">
          <a:xfrm rot="17945350">
            <a:off x="5729288" y="1574800"/>
            <a:ext cx="1303338" cy="134937"/>
          </a:xfrm>
          <a:prstGeom prst="rect">
            <a:avLst/>
          </a:prstGeom>
          <a:noFill/>
          <a:ln>
            <a:noFill/>
          </a:ln>
          <a:effectLst>
            <a:outerShdw dist="28398" dir="3806097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ct val="80000"/>
              </a:lnSpc>
            </a:pPr>
            <a:r>
              <a:rPr lang="ru-RU" altLang="en-US" sz="1100">
                <a:solidFill>
                  <a:srgbClr val="11B0C5"/>
                </a:solidFill>
                <a:latin typeface="Arial" panose="020B0604020202020204" pitchFamily="34" charset="0"/>
              </a:rPr>
              <a:t>2-Е  ПРИШЕСТВИЕ</a:t>
            </a:r>
            <a:endParaRPr lang="en-US" altLang="en-US" sz="1100">
              <a:solidFill>
                <a:srgbClr val="FFEA18"/>
              </a:solidFill>
              <a:latin typeface="Arial" panose="020B0604020202020204" pitchFamily="34" charset="0"/>
            </a:endParaRPr>
          </a:p>
        </p:txBody>
      </p:sp>
      <p:sp>
        <p:nvSpPr>
          <p:cNvPr id="762937" name="Rectangle 57">
            <a:extLst>
              <a:ext uri="{FF2B5EF4-FFF2-40B4-BE49-F238E27FC236}">
                <a16:creationId xmlns:a16="http://schemas.microsoft.com/office/drawing/2014/main" id="{656120BD-C49A-8CBC-2CA3-AA85CDC74617}"/>
              </a:ext>
            </a:extLst>
          </p:cNvPr>
          <p:cNvSpPr>
            <a:spLocks noChangeArrowheads="1"/>
          </p:cNvSpPr>
          <p:nvPr/>
        </p:nvSpPr>
        <p:spPr bwMode="auto">
          <a:xfrm rot="17945350">
            <a:off x="5898356" y="1226344"/>
            <a:ext cx="2022475" cy="134938"/>
          </a:xfrm>
          <a:prstGeom prst="rect">
            <a:avLst/>
          </a:prstGeom>
          <a:noFill/>
          <a:ln>
            <a:noFill/>
          </a:ln>
          <a:effectLst>
            <a:outerShdw dist="28398" dir="3806097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ct val="80000"/>
              </a:lnSpc>
            </a:pPr>
            <a:r>
              <a:rPr lang="ru-RU" altLang="en-US" sz="1100">
                <a:solidFill>
                  <a:srgbClr val="08F220"/>
                </a:solidFill>
                <a:latin typeface="Arial" panose="020B0604020202020204" pitchFamily="34" charset="0"/>
              </a:rPr>
              <a:t>ЗЕМНОЕ  ЦАРСТВО  ХРИСТА</a:t>
            </a:r>
            <a:endParaRPr lang="en-US" altLang="en-US" sz="1100">
              <a:solidFill>
                <a:srgbClr val="FFEA18"/>
              </a:solidFill>
              <a:latin typeface="Arial" panose="020B0604020202020204" pitchFamily="34" charset="0"/>
            </a:endParaRPr>
          </a:p>
        </p:txBody>
      </p:sp>
      <p:sp>
        <p:nvSpPr>
          <p:cNvPr id="762938" name="Rectangle 58">
            <a:extLst>
              <a:ext uri="{FF2B5EF4-FFF2-40B4-BE49-F238E27FC236}">
                <a16:creationId xmlns:a16="http://schemas.microsoft.com/office/drawing/2014/main" id="{1DE52CC1-B70F-4E4B-DB63-7D2E9D2F30EC}"/>
              </a:ext>
            </a:extLst>
          </p:cNvPr>
          <p:cNvSpPr>
            <a:spLocks noChangeArrowheads="1"/>
          </p:cNvSpPr>
          <p:nvPr/>
        </p:nvSpPr>
        <p:spPr bwMode="auto">
          <a:xfrm rot="17945350">
            <a:off x="6193631" y="1224757"/>
            <a:ext cx="2041525" cy="150812"/>
          </a:xfrm>
          <a:prstGeom prst="rect">
            <a:avLst/>
          </a:prstGeom>
          <a:noFill/>
          <a:ln>
            <a:noFill/>
          </a:ln>
          <a:effectLst>
            <a:outerShdw dist="28398" dir="3806097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</a:pPr>
            <a:r>
              <a:rPr lang="ru-RU" altLang="en-US" sz="1100">
                <a:solidFill>
                  <a:schemeClr val="tx1"/>
                </a:solidFill>
                <a:latin typeface="Arial" panose="020B0604020202020204" pitchFamily="34" charset="0"/>
              </a:rPr>
              <a:t>ВЕЛИКИЙ  БЕЛЫЙ  ПРЕСТОЛ</a:t>
            </a:r>
            <a:endParaRPr lang="en-US" altLang="en-US" sz="11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762939" name="Rectangle 59">
            <a:extLst>
              <a:ext uri="{FF2B5EF4-FFF2-40B4-BE49-F238E27FC236}">
                <a16:creationId xmlns:a16="http://schemas.microsoft.com/office/drawing/2014/main" id="{4FDE7D07-F8E4-178C-9682-2B0FD8E812C6}"/>
              </a:ext>
            </a:extLst>
          </p:cNvPr>
          <p:cNvSpPr>
            <a:spLocks noChangeArrowheads="1"/>
          </p:cNvSpPr>
          <p:nvPr/>
        </p:nvSpPr>
        <p:spPr bwMode="auto">
          <a:xfrm rot="17945350">
            <a:off x="6576219" y="1158081"/>
            <a:ext cx="2190750" cy="134938"/>
          </a:xfrm>
          <a:prstGeom prst="rect">
            <a:avLst/>
          </a:prstGeom>
          <a:noFill/>
          <a:ln>
            <a:noFill/>
          </a:ln>
          <a:effectLst>
            <a:outerShdw dist="28398" dir="3806097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ct val="80000"/>
              </a:lnSpc>
            </a:pPr>
            <a:r>
              <a:rPr lang="ru-RU" altLang="en-US" sz="1100">
                <a:solidFill>
                  <a:srgbClr val="F87B57"/>
                </a:solidFill>
                <a:latin typeface="Arial" panose="020B0604020202020204" pitchFamily="34" charset="0"/>
              </a:rPr>
              <a:t>НОВОЕ  НЕБО,  НОВАЯ  ЗЕМЛЯ</a:t>
            </a:r>
            <a:endParaRPr lang="en-US" altLang="en-US" sz="1100">
              <a:solidFill>
                <a:srgbClr val="F87B57"/>
              </a:solidFill>
              <a:latin typeface="Arial" panose="020B0604020202020204" pitchFamily="34" charset="0"/>
            </a:endParaRPr>
          </a:p>
        </p:txBody>
      </p:sp>
      <p:grpSp>
        <p:nvGrpSpPr>
          <p:cNvPr id="762940" name="Group 60">
            <a:extLst>
              <a:ext uri="{FF2B5EF4-FFF2-40B4-BE49-F238E27FC236}">
                <a16:creationId xmlns:a16="http://schemas.microsoft.com/office/drawing/2014/main" id="{2F58F176-DFCB-8728-32E5-BBE5A46B7B32}"/>
              </a:ext>
            </a:extLst>
          </p:cNvPr>
          <p:cNvGrpSpPr>
            <a:grpSpLocks/>
          </p:cNvGrpSpPr>
          <p:nvPr/>
        </p:nvGrpSpPr>
        <p:grpSpPr bwMode="auto">
          <a:xfrm>
            <a:off x="5575300" y="3186113"/>
            <a:ext cx="1795463" cy="1658937"/>
            <a:chOff x="3512" y="2007"/>
            <a:chExt cx="1131" cy="1045"/>
          </a:xfrm>
        </p:grpSpPr>
        <p:sp>
          <p:nvSpPr>
            <p:cNvPr id="762941" name="AutoShape 61">
              <a:extLst>
                <a:ext uri="{FF2B5EF4-FFF2-40B4-BE49-F238E27FC236}">
                  <a16:creationId xmlns:a16="http://schemas.microsoft.com/office/drawing/2014/main" id="{8E9AD1E8-0E5F-FFF0-9CC4-44C1D2C37B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12" y="2007"/>
              <a:ext cx="1131" cy="1045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rgbClr val="EE0B1B">
                    <a:gamma/>
                    <a:shade val="0"/>
                    <a:invGamma/>
                  </a:srgbClr>
                </a:gs>
                <a:gs pos="50000">
                  <a:srgbClr val="EE0B1B"/>
                </a:gs>
                <a:gs pos="100000">
                  <a:srgbClr val="EE0B1B">
                    <a:gamma/>
                    <a:shade val="0"/>
                    <a:invGamma/>
                  </a:srgbClr>
                </a:gs>
              </a:gsLst>
              <a:lin ang="5400000" scaled="1"/>
            </a:gradFill>
            <a:ln w="76200">
              <a:solidFill>
                <a:schemeClr val="accent1"/>
              </a:solidFill>
              <a:round/>
              <a:headEnd/>
              <a:tailEnd/>
            </a:ln>
            <a:effectLst>
              <a:outerShdw dist="135003" dir="13271156" algn="ctr" rotWithShape="0">
                <a:schemeClr val="bg2"/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2942" name="Text Box 62">
              <a:extLst>
                <a:ext uri="{FF2B5EF4-FFF2-40B4-BE49-F238E27FC236}">
                  <a16:creationId xmlns:a16="http://schemas.microsoft.com/office/drawing/2014/main" id="{E20778DE-7478-97F9-3051-E553DF8513C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37" y="2152"/>
              <a:ext cx="878" cy="518"/>
            </a:xfrm>
            <a:prstGeom prst="rect">
              <a:avLst/>
            </a:prstGeom>
            <a:noFill/>
            <a:ln>
              <a:noFill/>
            </a:ln>
            <a:effectLst>
              <a:outerShdw dist="63500" dir="2212194" algn="ctr" rotWithShape="0">
                <a:srgbClr val="0A0A0A"/>
              </a:outerShdw>
            </a:effectLst>
            <a:extLst>
              <a:ext uri="{909E8E84-426E-40DD-AFC4-6F175D3DCCD1}">
                <a14:hiddenFill xmlns:a14="http://schemas.microsoft.com/office/drawing/2010/main">
                  <a:gradFill rotWithShape="0">
                    <a:gsLst>
                      <a:gs pos="0">
                        <a:srgbClr val="EE0B1B">
                          <a:gamma/>
                          <a:shade val="0"/>
                          <a:invGamma/>
                        </a:srgbClr>
                      </a:gs>
                      <a:gs pos="50000">
                        <a:srgbClr val="EE0B1B"/>
                      </a:gs>
                      <a:gs pos="100000">
                        <a:srgbClr val="EE0B1B">
                          <a:gamma/>
                          <a:shade val="0"/>
                          <a:invGamma/>
                        </a:srgbClr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 altLang="en-US" sz="1400">
                  <a:solidFill>
                    <a:schemeClr val="tx1"/>
                  </a:solidFill>
                  <a:latin typeface="Arial" panose="020B0604020202020204" pitchFamily="34" charset="0"/>
                </a:rPr>
                <a:t>ПОСЛЕДНЕЕ</a:t>
              </a:r>
              <a:r>
                <a:rPr lang="ru-RU" altLang="en-US" sz="2400">
                  <a:solidFill>
                    <a:schemeClr val="tx1"/>
                  </a:solidFill>
                  <a:latin typeface="Arial" panose="020B0604020202020204" pitchFamily="34" charset="0"/>
                </a:rPr>
                <a:t> ВРЕМЯ</a:t>
              </a:r>
              <a:endParaRPr lang="en-US" altLang="en-US" sz="280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762943" name="Rectangle 63">
            <a:extLst>
              <a:ext uri="{FF2B5EF4-FFF2-40B4-BE49-F238E27FC236}">
                <a16:creationId xmlns:a16="http://schemas.microsoft.com/office/drawing/2014/main" id="{A0F038B4-A734-61C6-F507-55B207F0AD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8495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84</a:t>
            </a:r>
          </a:p>
        </p:txBody>
      </p:sp>
      <p:sp>
        <p:nvSpPr>
          <p:cNvPr id="762944" name="Text Box 64">
            <a:extLst>
              <a:ext uri="{FF2B5EF4-FFF2-40B4-BE49-F238E27FC236}">
                <a16:creationId xmlns:a16="http://schemas.microsoft.com/office/drawing/2014/main" id="{C98A0E35-65BB-5066-4533-1C0E747000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6788" y="6462713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FFFF"/>
                </a:solidFill>
              </a:rPr>
              <a:t>5</a:t>
            </a:r>
          </a:p>
        </p:txBody>
      </p:sp>
      <p:sp>
        <p:nvSpPr>
          <p:cNvPr id="762978" name="Text Box 98">
            <a:extLst>
              <a:ext uri="{FF2B5EF4-FFF2-40B4-BE49-F238E27FC236}">
                <a16:creationId xmlns:a16="http://schemas.microsoft.com/office/drawing/2014/main" id="{42D4A8F0-3613-2A57-F0BD-593A76E570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650" y="106363"/>
            <a:ext cx="3097213" cy="118745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2400">
                <a:solidFill>
                  <a:schemeClr val="tx1"/>
                </a:solidFill>
                <a:latin typeface="Arial" panose="020B0604020202020204" pitchFamily="34" charset="0"/>
              </a:rPr>
              <a:t>ТКАНЬ ХРОНОЛОГИИ БИБЛИИ</a:t>
            </a:r>
            <a:endParaRPr lang="en-US" altLang="en-US" sz="20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762979" name="Rectangle 99">
            <a:extLst>
              <a:ext uri="{FF2B5EF4-FFF2-40B4-BE49-F238E27FC236}">
                <a16:creationId xmlns:a16="http://schemas.microsoft.com/office/drawing/2014/main" id="{97C60011-5E97-ABF3-2B31-451B309F78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6500" y="6583363"/>
            <a:ext cx="7270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8.0.03f.</a:t>
            </a:r>
          </a:p>
        </p:txBody>
      </p:sp>
      <p:sp>
        <p:nvSpPr>
          <p:cNvPr id="762980" name="Text Box 100">
            <a:extLst>
              <a:ext uri="{FF2B5EF4-FFF2-40B4-BE49-F238E27FC236}">
                <a16:creationId xmlns:a16="http://schemas.microsoft.com/office/drawing/2014/main" id="{F791DA4C-1B20-3712-DAF9-BA9BD84A93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925" y="6594475"/>
            <a:ext cx="947738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900">
                <a:solidFill>
                  <a:srgbClr val="FFFFFF"/>
                </a:solidFill>
                <a:latin typeface="Arial" panose="020B0604020202020204" pitchFamily="34" charset="0"/>
              </a:rPr>
              <a:t>© 2006 TBBMI</a:t>
            </a:r>
          </a:p>
        </p:txBody>
      </p:sp>
      <p:grpSp>
        <p:nvGrpSpPr>
          <p:cNvPr id="762982" name="Group 102">
            <a:extLst>
              <a:ext uri="{FF2B5EF4-FFF2-40B4-BE49-F238E27FC236}">
                <a16:creationId xmlns:a16="http://schemas.microsoft.com/office/drawing/2014/main" id="{1CDA8F5C-3507-756A-13F6-D85AE754CFA5}"/>
              </a:ext>
            </a:extLst>
          </p:cNvPr>
          <p:cNvGrpSpPr>
            <a:grpSpLocks/>
          </p:cNvGrpSpPr>
          <p:nvPr/>
        </p:nvGrpSpPr>
        <p:grpSpPr bwMode="auto">
          <a:xfrm>
            <a:off x="1885950" y="92075"/>
            <a:ext cx="3810000" cy="2328863"/>
            <a:chOff x="1188" y="58"/>
            <a:chExt cx="2400" cy="1467"/>
          </a:xfrm>
        </p:grpSpPr>
        <p:sp>
          <p:nvSpPr>
            <p:cNvPr id="762983" name="Rectangle 103">
              <a:extLst>
                <a:ext uri="{FF2B5EF4-FFF2-40B4-BE49-F238E27FC236}">
                  <a16:creationId xmlns:a16="http://schemas.microsoft.com/office/drawing/2014/main" id="{547F708B-ABA3-4CE9-198C-9DA56A2642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80" y="1162"/>
              <a:ext cx="0" cy="346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ru-RU" altLang="en-US" sz="3600" b="0">
                <a:solidFill>
                  <a:srgbClr val="FF262D"/>
                </a:solidFill>
                <a:latin typeface="Times" panose="020F07020304040A0204" pitchFamily="34" charset="0"/>
              </a:endParaRPr>
            </a:p>
          </p:txBody>
        </p:sp>
        <p:sp>
          <p:nvSpPr>
            <p:cNvPr id="762984" name="Rectangle 104">
              <a:extLst>
                <a:ext uri="{FF2B5EF4-FFF2-40B4-BE49-F238E27FC236}">
                  <a16:creationId xmlns:a16="http://schemas.microsoft.com/office/drawing/2014/main" id="{221C80B8-062A-F0DD-26A2-D210F45272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80" y="1162"/>
              <a:ext cx="0" cy="346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ru-RU" altLang="en-US" sz="3600" b="0">
                <a:solidFill>
                  <a:srgbClr val="FF262D"/>
                </a:solidFill>
                <a:latin typeface="Times" panose="020F07020304040A0204" pitchFamily="34" charset="0"/>
              </a:endParaRPr>
            </a:p>
          </p:txBody>
        </p:sp>
        <p:sp>
          <p:nvSpPr>
            <p:cNvPr id="762985" name="Rectangle 105">
              <a:extLst>
                <a:ext uri="{FF2B5EF4-FFF2-40B4-BE49-F238E27FC236}">
                  <a16:creationId xmlns:a16="http://schemas.microsoft.com/office/drawing/2014/main" id="{DD8E57A8-B149-2AC4-2303-C9AE185DB0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43" y="1149"/>
              <a:ext cx="713" cy="256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2986" name="Rectangle 106">
              <a:extLst>
                <a:ext uri="{FF2B5EF4-FFF2-40B4-BE49-F238E27FC236}">
                  <a16:creationId xmlns:a16="http://schemas.microsoft.com/office/drawing/2014/main" id="{1C9933AF-A4D4-B7D6-FA25-F0BF08492F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94" y="1159"/>
              <a:ext cx="847" cy="272"/>
            </a:xfrm>
            <a:prstGeom prst="rect">
              <a:avLst/>
            </a:prstGeom>
            <a:noFill/>
            <a:ln w="57150">
              <a:solidFill>
                <a:srgbClr val="FDDC07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ru-RU" altLang="en-US" sz="2400" b="0">
                <a:solidFill>
                  <a:srgbClr val="FDDC07"/>
                </a:solidFill>
              </a:endParaRPr>
            </a:p>
          </p:txBody>
        </p:sp>
        <p:grpSp>
          <p:nvGrpSpPr>
            <p:cNvPr id="762987" name="Group 107">
              <a:extLst>
                <a:ext uri="{FF2B5EF4-FFF2-40B4-BE49-F238E27FC236}">
                  <a16:creationId xmlns:a16="http://schemas.microsoft.com/office/drawing/2014/main" id="{1BE67D6A-A489-C1B4-B16B-7787BF9CD18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88" y="58"/>
              <a:ext cx="2400" cy="1467"/>
              <a:chOff x="1188" y="58"/>
              <a:chExt cx="2400" cy="1467"/>
            </a:xfrm>
          </p:grpSpPr>
          <p:sp>
            <p:nvSpPr>
              <p:cNvPr id="762988" name="Text Box 108">
                <a:extLst>
                  <a:ext uri="{FF2B5EF4-FFF2-40B4-BE49-F238E27FC236}">
                    <a16:creationId xmlns:a16="http://schemas.microsoft.com/office/drawing/2014/main" id="{2D513A76-60A1-BFCC-0437-C8E75A616C2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156" y="1006"/>
                <a:ext cx="432" cy="519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53882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ru-RU" altLang="en-US" sz="4800">
                    <a:solidFill>
                      <a:schemeClr val="tx1"/>
                    </a:solidFill>
                    <a:latin typeface=""/>
                  </a:rPr>
                  <a:t>И</a:t>
                </a:r>
                <a:endParaRPr lang="en-US" altLang="en-US" sz="4800">
                  <a:solidFill>
                    <a:schemeClr val="tx1"/>
                  </a:solidFill>
                  <a:latin typeface=""/>
                </a:endParaRPr>
              </a:p>
            </p:txBody>
          </p:sp>
          <p:grpSp>
            <p:nvGrpSpPr>
              <p:cNvPr id="762989" name="Group 109">
                <a:extLst>
                  <a:ext uri="{FF2B5EF4-FFF2-40B4-BE49-F238E27FC236}">
                    <a16:creationId xmlns:a16="http://schemas.microsoft.com/office/drawing/2014/main" id="{9E8040E4-615C-598F-3D5C-BF629449F26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686" y="824"/>
                <a:ext cx="1139" cy="355"/>
                <a:chOff x="1686" y="824"/>
                <a:chExt cx="1139" cy="355"/>
              </a:xfrm>
            </p:grpSpPr>
            <p:sp>
              <p:nvSpPr>
                <p:cNvPr id="762990" name="Rectangle 110">
                  <a:extLst>
                    <a:ext uri="{FF2B5EF4-FFF2-40B4-BE49-F238E27FC236}">
                      <a16:creationId xmlns:a16="http://schemas.microsoft.com/office/drawing/2014/main" id="{267A8423-4D4A-E4C6-2B93-3492F151505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86" y="833"/>
                  <a:ext cx="364" cy="346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dist="71842" dir="2700000" algn="ctr" rotWithShape="0">
                    <a:schemeClr val="bg2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altLang="en-US" sz="3600" i="1">
                      <a:solidFill>
                        <a:srgbClr val="FFEA18"/>
                      </a:solidFill>
                      <a:latin typeface=""/>
                    </a:rPr>
                    <a:t>4</a:t>
                  </a:r>
                  <a:r>
                    <a:rPr lang="ru-RU" altLang="en-US" sz="3600" i="1">
                      <a:solidFill>
                        <a:srgbClr val="FFEA18"/>
                      </a:solidFill>
                      <a:latin typeface=""/>
                    </a:rPr>
                    <a:t>Ч</a:t>
                  </a:r>
                  <a:endParaRPr lang="en-US" altLang="en-US" sz="4800" b="0">
                    <a:solidFill>
                      <a:srgbClr val="FFEA18"/>
                    </a:solidFill>
                    <a:latin typeface="Times" panose="020F07020304040A0204" pitchFamily="34" charset="0"/>
                  </a:endParaRPr>
                </a:p>
              </p:txBody>
            </p:sp>
            <p:sp>
              <p:nvSpPr>
                <p:cNvPr id="762991" name="Rectangle 111">
                  <a:extLst>
                    <a:ext uri="{FF2B5EF4-FFF2-40B4-BE49-F238E27FC236}">
                      <a16:creationId xmlns:a16="http://schemas.microsoft.com/office/drawing/2014/main" id="{FD2C5395-9B3F-A8EE-FDE8-8AD5C148E18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281" y="824"/>
                  <a:ext cx="544" cy="346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dist="71842" dir="2700000" algn="ctr" rotWithShape="0">
                    <a:schemeClr val="bg2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/>
                  <a:r>
                    <a:rPr lang="en-US" altLang="en-US" sz="3600" i="1">
                      <a:solidFill>
                        <a:srgbClr val="FFEA18"/>
                      </a:solidFill>
                      <a:latin typeface=""/>
                    </a:rPr>
                    <a:t>  3</a:t>
                  </a:r>
                  <a:r>
                    <a:rPr lang="ru-RU" altLang="en-US" sz="3600" i="1">
                      <a:solidFill>
                        <a:srgbClr val="FFEA18"/>
                      </a:solidFill>
                      <a:latin typeface=""/>
                    </a:rPr>
                    <a:t>О</a:t>
                  </a:r>
                  <a:endParaRPr lang="en-US" altLang="en-US" sz="4800" b="0">
                    <a:solidFill>
                      <a:srgbClr val="FFEA18"/>
                    </a:solidFill>
                    <a:latin typeface="Times" panose="020F07020304040A0204" pitchFamily="34" charset="0"/>
                  </a:endParaRPr>
                </a:p>
              </p:txBody>
            </p:sp>
          </p:grpSp>
          <p:grpSp>
            <p:nvGrpSpPr>
              <p:cNvPr id="762992" name="Group 112">
                <a:extLst>
                  <a:ext uri="{FF2B5EF4-FFF2-40B4-BE49-F238E27FC236}">
                    <a16:creationId xmlns:a16="http://schemas.microsoft.com/office/drawing/2014/main" id="{6C9A6E12-5C4F-7B1C-ABBC-7CBF03B421A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188" y="1175"/>
                <a:ext cx="1996" cy="246"/>
                <a:chOff x="1188" y="1175"/>
                <a:chExt cx="1996" cy="246"/>
              </a:xfrm>
            </p:grpSpPr>
            <p:grpSp>
              <p:nvGrpSpPr>
                <p:cNvPr id="762993" name="Group 113">
                  <a:extLst>
                    <a:ext uri="{FF2B5EF4-FFF2-40B4-BE49-F238E27FC236}">
                      <a16:creationId xmlns:a16="http://schemas.microsoft.com/office/drawing/2014/main" id="{BB2304A3-9284-C1EB-9516-7A4D421867F2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188" y="1175"/>
                  <a:ext cx="1732" cy="246"/>
                  <a:chOff x="1188" y="1175"/>
                  <a:chExt cx="1732" cy="246"/>
                </a:xfrm>
              </p:grpSpPr>
              <p:sp>
                <p:nvSpPr>
                  <p:cNvPr id="762994" name="Rectangle 114">
                    <a:extLst>
                      <a:ext uri="{FF2B5EF4-FFF2-40B4-BE49-F238E27FC236}">
                        <a16:creationId xmlns:a16="http://schemas.microsoft.com/office/drawing/2014/main" id="{87466F59-801B-406B-429E-703C964B6D65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188" y="1179"/>
                    <a:ext cx="139" cy="23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>
                    <a:outerShdw dist="53882" dir="2700000" algn="ctr" rotWithShape="0">
                      <a:schemeClr val="bg2"/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bg2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en-US" altLang="en-US" sz="2400">
                        <a:solidFill>
                          <a:srgbClr val="F09F32"/>
                        </a:solidFill>
                        <a:latin typeface=""/>
                      </a:rPr>
                      <a:t>C</a:t>
                    </a:r>
                    <a:endParaRPr lang="en-US" altLang="en-US" sz="3600">
                      <a:solidFill>
                        <a:srgbClr val="FFEA18"/>
                      </a:solidFill>
                      <a:latin typeface="Times" panose="020F07020304040A0204" pitchFamily="34" charset="0"/>
                    </a:endParaRPr>
                  </a:p>
                </p:txBody>
              </p:sp>
              <p:sp>
                <p:nvSpPr>
                  <p:cNvPr id="762995" name="Rectangle 115">
                    <a:extLst>
                      <a:ext uri="{FF2B5EF4-FFF2-40B4-BE49-F238E27FC236}">
                        <a16:creationId xmlns:a16="http://schemas.microsoft.com/office/drawing/2014/main" id="{90A58AAD-091B-AF2C-1EF5-60152AF1DFCE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415" y="1179"/>
                    <a:ext cx="139" cy="23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>
                    <a:outerShdw dist="53882" dir="2700000" algn="ctr" rotWithShape="0">
                      <a:schemeClr val="bg2"/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bg2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en-US" altLang="en-US" sz="2400">
                        <a:solidFill>
                          <a:srgbClr val="FC030C"/>
                        </a:solidFill>
                        <a:latin typeface=""/>
                      </a:rPr>
                      <a:t>A</a:t>
                    </a:r>
                    <a:endParaRPr lang="en-US" altLang="en-US" sz="3600">
                      <a:solidFill>
                        <a:srgbClr val="FC030C"/>
                      </a:solidFill>
                      <a:latin typeface="Times" panose="020F07020304040A0204" pitchFamily="34" charset="0"/>
                    </a:endParaRPr>
                  </a:p>
                </p:txBody>
              </p:sp>
              <p:sp>
                <p:nvSpPr>
                  <p:cNvPr id="762996" name="Rectangle 116">
                    <a:extLst>
                      <a:ext uri="{FF2B5EF4-FFF2-40B4-BE49-F238E27FC236}">
                        <a16:creationId xmlns:a16="http://schemas.microsoft.com/office/drawing/2014/main" id="{8130B210-0A12-9580-7631-F905387D641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665" y="1181"/>
                    <a:ext cx="138" cy="23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>
                    <a:outerShdw dist="53882" dir="2700000" algn="ctr" rotWithShape="0">
                      <a:schemeClr val="bg2"/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bg2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ru-RU" altLang="en-US" sz="2400">
                        <a:solidFill>
                          <a:srgbClr val="FC030C"/>
                        </a:solidFill>
                        <a:latin typeface=""/>
                      </a:rPr>
                      <a:t>И</a:t>
                    </a:r>
                    <a:endParaRPr lang="en-US" altLang="en-US" sz="3600">
                      <a:solidFill>
                        <a:srgbClr val="FC030C"/>
                      </a:solidFill>
                      <a:latin typeface="Times" panose="020F07020304040A0204" pitchFamily="34" charset="0"/>
                    </a:endParaRPr>
                  </a:p>
                </p:txBody>
              </p:sp>
              <p:sp>
                <p:nvSpPr>
                  <p:cNvPr id="762997" name="Rectangle 117">
                    <a:extLst>
                      <a:ext uri="{FF2B5EF4-FFF2-40B4-BE49-F238E27FC236}">
                        <a16:creationId xmlns:a16="http://schemas.microsoft.com/office/drawing/2014/main" id="{5A0BFB61-49FF-3719-3ADE-EBCC985C1EB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867" y="1179"/>
                    <a:ext cx="160" cy="23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>
                    <a:outerShdw dist="53882" dir="2700000" algn="ctr" rotWithShape="0">
                      <a:schemeClr val="bg2"/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bg2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en-US" altLang="en-US" sz="2400">
                        <a:solidFill>
                          <a:srgbClr val="FC030C"/>
                        </a:solidFill>
                        <a:latin typeface=""/>
                      </a:rPr>
                      <a:t>M</a:t>
                    </a:r>
                    <a:endParaRPr lang="en-US" altLang="en-US" sz="3600">
                      <a:solidFill>
                        <a:srgbClr val="FC030C"/>
                      </a:solidFill>
                      <a:latin typeface="Times" panose="020F07020304040A0204" pitchFamily="34" charset="0"/>
                    </a:endParaRPr>
                  </a:p>
                </p:txBody>
              </p:sp>
              <p:sp>
                <p:nvSpPr>
                  <p:cNvPr id="762998" name="Rectangle 118">
                    <a:extLst>
                      <a:ext uri="{FF2B5EF4-FFF2-40B4-BE49-F238E27FC236}">
                        <a16:creationId xmlns:a16="http://schemas.microsoft.com/office/drawing/2014/main" id="{6D934537-5A04-5345-8993-EC0BE1BB978E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113" y="1175"/>
                    <a:ext cx="138" cy="23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>
                    <a:outerShdw dist="53882" dir="2700000" algn="ctr" rotWithShape="0">
                      <a:schemeClr val="bg2"/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bg2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ru-RU" altLang="en-US" sz="2400">
                        <a:solidFill>
                          <a:srgbClr val="FC030C"/>
                        </a:solidFill>
                        <a:latin typeface=""/>
                      </a:rPr>
                      <a:t>И</a:t>
                    </a:r>
                    <a:endParaRPr lang="en-US" altLang="en-US" sz="3600">
                      <a:solidFill>
                        <a:srgbClr val="FC030C"/>
                      </a:solidFill>
                      <a:latin typeface="Times" panose="020F07020304040A0204" pitchFamily="34" charset="0"/>
                    </a:endParaRPr>
                  </a:p>
                </p:txBody>
              </p:sp>
              <p:sp>
                <p:nvSpPr>
                  <p:cNvPr id="762999" name="Rectangle 119">
                    <a:extLst>
                      <a:ext uri="{FF2B5EF4-FFF2-40B4-BE49-F238E27FC236}">
                        <a16:creationId xmlns:a16="http://schemas.microsoft.com/office/drawing/2014/main" id="{F111740E-4884-F656-9665-B94C1F2D85C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335" y="1183"/>
                    <a:ext cx="139" cy="23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>
                    <a:outerShdw dist="53882" dir="2700000" algn="ctr" rotWithShape="0">
                      <a:schemeClr val="bg2"/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bg2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en-US" altLang="en-US" sz="2400">
                        <a:solidFill>
                          <a:srgbClr val="08F220"/>
                        </a:solidFill>
                        <a:latin typeface=""/>
                      </a:rPr>
                      <a:t>A</a:t>
                    </a:r>
                    <a:endParaRPr lang="en-US" altLang="en-US" sz="3600">
                      <a:solidFill>
                        <a:srgbClr val="08F220"/>
                      </a:solidFill>
                      <a:latin typeface="Times" panose="020F07020304040A0204" pitchFamily="34" charset="0"/>
                    </a:endParaRPr>
                  </a:p>
                </p:txBody>
              </p:sp>
              <p:sp>
                <p:nvSpPr>
                  <p:cNvPr id="763000" name="Rectangle 120">
                    <a:extLst>
                      <a:ext uri="{FF2B5EF4-FFF2-40B4-BE49-F238E27FC236}">
                        <a16:creationId xmlns:a16="http://schemas.microsoft.com/office/drawing/2014/main" id="{3D59DF31-3560-2E5B-E337-57B43B93DEC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552" y="1183"/>
                    <a:ext cx="139" cy="23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>
                    <a:outerShdw dist="53882" dir="2700000" algn="ctr" rotWithShape="0">
                      <a:schemeClr val="bg2"/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bg2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ru-RU" altLang="en-US" sz="2400">
                        <a:solidFill>
                          <a:srgbClr val="08F220"/>
                        </a:solidFill>
                        <a:latin typeface=""/>
                      </a:rPr>
                      <a:t>Ц</a:t>
                    </a:r>
                    <a:endParaRPr lang="en-US" altLang="en-US" sz="3600">
                      <a:solidFill>
                        <a:srgbClr val="08F220"/>
                      </a:solidFill>
                      <a:latin typeface="Times" panose="020F07020304040A0204" pitchFamily="34" charset="0"/>
                    </a:endParaRPr>
                  </a:p>
                </p:txBody>
              </p:sp>
              <p:sp>
                <p:nvSpPr>
                  <p:cNvPr id="763001" name="Rectangle 121">
                    <a:extLst>
                      <a:ext uri="{FF2B5EF4-FFF2-40B4-BE49-F238E27FC236}">
                        <a16:creationId xmlns:a16="http://schemas.microsoft.com/office/drawing/2014/main" id="{12C94921-C691-8099-951E-AC49B090AF0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781" y="1191"/>
                    <a:ext cx="139" cy="23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>
                    <a:outerShdw dist="53882" dir="2700000" algn="ctr" rotWithShape="0">
                      <a:schemeClr val="bg2"/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bg2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ru-RU" altLang="en-US" sz="2400">
                        <a:solidFill>
                          <a:srgbClr val="08F220"/>
                        </a:solidFill>
                        <a:latin typeface=""/>
                      </a:rPr>
                      <a:t>П</a:t>
                    </a:r>
                    <a:endParaRPr lang="en-US" altLang="en-US" sz="3600">
                      <a:solidFill>
                        <a:srgbClr val="08F220"/>
                      </a:solidFill>
                      <a:latin typeface="Times" panose="020F07020304040A0204" pitchFamily="34" charset="0"/>
                    </a:endParaRPr>
                  </a:p>
                </p:txBody>
              </p:sp>
            </p:grpSp>
            <p:sp>
              <p:nvSpPr>
                <p:cNvPr id="763002" name="Rectangle 122">
                  <a:extLst>
                    <a:ext uri="{FF2B5EF4-FFF2-40B4-BE49-F238E27FC236}">
                      <a16:creationId xmlns:a16="http://schemas.microsoft.com/office/drawing/2014/main" id="{206297B2-B793-2DDC-B814-5E47FCB1D5B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24" y="1184"/>
                  <a:ext cx="160" cy="23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dist="53882" dir="2700000" algn="ctr" rotWithShape="0">
                    <a:schemeClr val="bg2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ru-RU" altLang="en-US" sz="2400">
                      <a:solidFill>
                        <a:srgbClr val="11B0C5"/>
                      </a:solidFill>
                      <a:latin typeface=""/>
                    </a:rPr>
                    <a:t>М</a:t>
                  </a:r>
                  <a:endParaRPr lang="en-US" altLang="en-US" sz="3600">
                    <a:solidFill>
                      <a:srgbClr val="11B0C5"/>
                    </a:solidFill>
                    <a:latin typeface="Times" panose="020F07020304040A0204" pitchFamily="34" charset="0"/>
                  </a:endParaRPr>
                </a:p>
              </p:txBody>
            </p:sp>
          </p:grpSp>
          <p:grpSp>
            <p:nvGrpSpPr>
              <p:cNvPr id="763003" name="Group 123">
                <a:extLst>
                  <a:ext uri="{FF2B5EF4-FFF2-40B4-BE49-F238E27FC236}">
                    <a16:creationId xmlns:a16="http://schemas.microsoft.com/office/drawing/2014/main" id="{8D2AC190-487F-E0E4-CD07-13A66F7F341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639" y="578"/>
                <a:ext cx="1275" cy="365"/>
                <a:chOff x="1639" y="554"/>
                <a:chExt cx="1275" cy="365"/>
              </a:xfrm>
            </p:grpSpPr>
            <p:sp>
              <p:nvSpPr>
                <p:cNvPr id="763004" name="Text Box 124">
                  <a:extLst>
                    <a:ext uri="{FF2B5EF4-FFF2-40B4-BE49-F238E27FC236}">
                      <a16:creationId xmlns:a16="http://schemas.microsoft.com/office/drawing/2014/main" id="{A602C2AE-2838-FC37-B1FC-76F3BF4ECD9D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639" y="554"/>
                  <a:ext cx="1275" cy="365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dist="71842" dir="2700000" algn="ctr" rotWithShape="0">
                    <a:schemeClr val="bg2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ru-RU" altLang="en-US" sz="3200">
                      <a:latin typeface="Arial" panose="020B0604020202020204" pitchFamily="34" charset="0"/>
                    </a:rPr>
                    <a:t> </a:t>
                  </a:r>
                  <a:r>
                    <a:rPr lang="en-US" altLang="en-US" sz="3200">
                      <a:latin typeface="Arial" panose="020B0604020202020204" pitchFamily="34" charset="0"/>
                    </a:rPr>
                    <a:t>C 7 </a:t>
                  </a:r>
                  <a:r>
                    <a:rPr lang="ru-RU" altLang="en-US" sz="3200">
                      <a:latin typeface="Arial" panose="020B0604020202020204" pitchFamily="34" charset="0"/>
                    </a:rPr>
                    <a:t>М</a:t>
                  </a:r>
                  <a:r>
                    <a:rPr lang="en-US" altLang="en-US" sz="3200">
                      <a:latin typeface="Arial" panose="020B0604020202020204" pitchFamily="34" charset="0"/>
                    </a:rPr>
                    <a:t> </a:t>
                  </a:r>
                  <a:r>
                    <a:rPr lang="ru-RU" altLang="en-US" sz="3200">
                      <a:latin typeface="Arial" panose="020B0604020202020204" pitchFamily="34" charset="0"/>
                    </a:rPr>
                    <a:t>И</a:t>
                  </a:r>
                  <a:endParaRPr lang="en-US" altLang="en-US" sz="32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763005" name="Line 125">
                  <a:extLst>
                    <a:ext uri="{FF2B5EF4-FFF2-40B4-BE49-F238E27FC236}">
                      <a16:creationId xmlns:a16="http://schemas.microsoft.com/office/drawing/2014/main" id="{4DBA3903-11BF-A503-182A-0A1A6E15C85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123" y="744"/>
                  <a:ext cx="94" cy="0"/>
                </a:xfrm>
                <a:prstGeom prst="line">
                  <a:avLst/>
                </a:prstGeom>
                <a:noFill/>
                <a:ln w="38100">
                  <a:solidFill>
                    <a:srgbClr val="00FFFF"/>
                  </a:solidFill>
                  <a:round/>
                  <a:headEnd/>
                  <a:tailEnd/>
                </a:ln>
                <a:effectLst>
                  <a:outerShdw dist="71842" dir="2700000" algn="ctr" rotWithShape="0">
                    <a:schemeClr val="bg2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763006" name="Rectangle 126">
                <a:extLst>
                  <a:ext uri="{FF2B5EF4-FFF2-40B4-BE49-F238E27FC236}">
                    <a16:creationId xmlns:a16="http://schemas.microsoft.com/office/drawing/2014/main" id="{D47FC276-1BE0-630D-C9D8-3EE3B75BA5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50" y="1146"/>
                <a:ext cx="945" cy="256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53882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chemeClr val="bg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3007" name="Rectangle 127">
                <a:extLst>
                  <a:ext uri="{FF2B5EF4-FFF2-40B4-BE49-F238E27FC236}">
                    <a16:creationId xmlns:a16="http://schemas.microsoft.com/office/drawing/2014/main" id="{F9EB765E-8FDB-55E6-30A9-B77532B016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95" y="1159"/>
                <a:ext cx="661" cy="272"/>
              </a:xfrm>
              <a:prstGeom prst="rect">
                <a:avLst/>
              </a:prstGeom>
              <a:noFill/>
              <a:ln w="57150">
                <a:solidFill>
                  <a:srgbClr val="FDDC07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763008" name="Group 128">
                <a:extLst>
                  <a:ext uri="{FF2B5EF4-FFF2-40B4-BE49-F238E27FC236}">
                    <a16:creationId xmlns:a16="http://schemas.microsoft.com/office/drawing/2014/main" id="{E014EBF4-FB13-EBE0-640A-4C3B8E046A8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129" y="58"/>
                <a:ext cx="455" cy="692"/>
                <a:chOff x="2033" y="58"/>
                <a:chExt cx="455" cy="692"/>
              </a:xfrm>
            </p:grpSpPr>
            <p:grpSp>
              <p:nvGrpSpPr>
                <p:cNvPr id="763009" name="Group 129">
                  <a:extLst>
                    <a:ext uri="{FF2B5EF4-FFF2-40B4-BE49-F238E27FC236}">
                      <a16:creationId xmlns:a16="http://schemas.microsoft.com/office/drawing/2014/main" id="{BFC21A22-29C9-6152-64AC-23514C55699A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033" y="58"/>
                  <a:ext cx="455" cy="692"/>
                  <a:chOff x="1814" y="109"/>
                  <a:chExt cx="455" cy="692"/>
                </a:xfrm>
              </p:grpSpPr>
              <p:sp>
                <p:nvSpPr>
                  <p:cNvPr id="763010" name="Text Box 130">
                    <a:extLst>
                      <a:ext uri="{FF2B5EF4-FFF2-40B4-BE49-F238E27FC236}">
                        <a16:creationId xmlns:a16="http://schemas.microsoft.com/office/drawing/2014/main" id="{9CABB6EC-9E02-FF58-B789-3B685C508C2B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814" y="109"/>
                    <a:ext cx="455" cy="692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>
                    <a:outerShdw dist="63500" dir="3187806" algn="ctr" rotWithShape="0">
                      <a:schemeClr val="bg2"/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chemeClr val="bg2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/>
                  <a:p>
                    <a:pPr>
                      <a:spcBef>
                        <a:spcPct val="50000"/>
                      </a:spcBef>
                    </a:pPr>
                    <a:r>
                      <a:rPr lang="en-US" altLang="en-US" sz="6600" i="1">
                        <a:solidFill>
                          <a:srgbClr val="FF262D"/>
                        </a:solidFill>
                        <a:latin typeface=""/>
                      </a:rPr>
                      <a:t>7</a:t>
                    </a:r>
                  </a:p>
                </p:txBody>
              </p:sp>
              <p:sp>
                <p:nvSpPr>
                  <p:cNvPr id="763011" name="Line 131">
                    <a:extLst>
                      <a:ext uri="{FF2B5EF4-FFF2-40B4-BE49-F238E27FC236}">
                        <a16:creationId xmlns:a16="http://schemas.microsoft.com/office/drawing/2014/main" id="{DAC15213-FE9C-BE88-5953-E473231A18B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915" y="345"/>
                    <a:ext cx="129" cy="0"/>
                  </a:xfrm>
                  <a:prstGeom prst="line">
                    <a:avLst/>
                  </a:prstGeom>
                  <a:noFill/>
                  <a:ln>
                    <a:noFill/>
                  </a:ln>
                  <a:effectLst>
                    <a:outerShdw dist="53882" dir="2700000" algn="ctr" rotWithShape="0">
                      <a:schemeClr val="bg2"/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91240B29-F687-4F45-9708-019B960494DF}">
                      <a14:hiddenLine xmlns:a14="http://schemas.microsoft.com/office/drawing/2010/main" w="28575">
                        <a:solidFill>
                          <a:schemeClr val="bg2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763012" name="Line 132">
                  <a:extLst>
                    <a:ext uri="{FF2B5EF4-FFF2-40B4-BE49-F238E27FC236}">
                      <a16:creationId xmlns:a16="http://schemas.microsoft.com/office/drawing/2014/main" id="{75A1C941-3E12-218E-8E7C-0F1A21036D2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171" y="421"/>
                  <a:ext cx="180" cy="0"/>
                </a:xfrm>
                <a:prstGeom prst="line">
                  <a:avLst/>
                </a:prstGeom>
                <a:noFill/>
                <a:ln w="76200">
                  <a:solidFill>
                    <a:srgbClr val="FF262D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chemeClr val="bg2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</p:grpSp>
      <p:grpSp>
        <p:nvGrpSpPr>
          <p:cNvPr id="762945" name="Group 65">
            <a:extLst>
              <a:ext uri="{FF2B5EF4-FFF2-40B4-BE49-F238E27FC236}">
                <a16:creationId xmlns:a16="http://schemas.microsoft.com/office/drawing/2014/main" id="{94BF8978-B491-0550-B711-6B8782EB665A}"/>
              </a:ext>
            </a:extLst>
          </p:cNvPr>
          <p:cNvGrpSpPr>
            <a:grpSpLocks/>
          </p:cNvGrpSpPr>
          <p:nvPr/>
        </p:nvGrpSpPr>
        <p:grpSpPr bwMode="auto">
          <a:xfrm>
            <a:off x="1949450" y="2236788"/>
            <a:ext cx="5273675" cy="3898900"/>
            <a:chOff x="1228" y="1409"/>
            <a:chExt cx="3322" cy="2456"/>
          </a:xfrm>
        </p:grpSpPr>
        <p:grpSp>
          <p:nvGrpSpPr>
            <p:cNvPr id="762946" name="Group 66">
              <a:extLst>
                <a:ext uri="{FF2B5EF4-FFF2-40B4-BE49-F238E27FC236}">
                  <a16:creationId xmlns:a16="http://schemas.microsoft.com/office/drawing/2014/main" id="{60A80898-63D7-7961-74FD-F73B81B8591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28" y="1409"/>
              <a:ext cx="3303" cy="119"/>
              <a:chOff x="1206" y="1392"/>
              <a:chExt cx="3303" cy="119"/>
            </a:xfrm>
          </p:grpSpPr>
          <p:sp>
            <p:nvSpPr>
              <p:cNvPr id="762947" name="AutoShape 67">
                <a:extLst>
                  <a:ext uri="{FF2B5EF4-FFF2-40B4-BE49-F238E27FC236}">
                    <a16:creationId xmlns:a16="http://schemas.microsoft.com/office/drawing/2014/main" id="{852830EC-D2D9-680F-7B9F-B908A502C7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1206" y="140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2948" name="AutoShape 68">
                <a:extLst>
                  <a:ext uri="{FF2B5EF4-FFF2-40B4-BE49-F238E27FC236}">
                    <a16:creationId xmlns:a16="http://schemas.microsoft.com/office/drawing/2014/main" id="{912EBD6A-365B-19BA-3BDB-1A6C0420ED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1433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2949" name="AutoShape 69">
                <a:extLst>
                  <a:ext uri="{FF2B5EF4-FFF2-40B4-BE49-F238E27FC236}">
                    <a16:creationId xmlns:a16="http://schemas.microsoft.com/office/drawing/2014/main" id="{01F853A9-3784-F5B8-D335-805B64E592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1666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2950" name="AutoShape 70">
                <a:extLst>
                  <a:ext uri="{FF2B5EF4-FFF2-40B4-BE49-F238E27FC236}">
                    <a16:creationId xmlns:a16="http://schemas.microsoft.com/office/drawing/2014/main" id="{4928014A-550E-E69C-B5AC-D98F3016E8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1894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2951" name="AutoShape 71">
                <a:extLst>
                  <a:ext uri="{FF2B5EF4-FFF2-40B4-BE49-F238E27FC236}">
                    <a16:creationId xmlns:a16="http://schemas.microsoft.com/office/drawing/2014/main" id="{318A689F-D451-56AD-16BE-8A3559B9CED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2110" y="140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2952" name="AutoShape 72">
                <a:extLst>
                  <a:ext uri="{FF2B5EF4-FFF2-40B4-BE49-F238E27FC236}">
                    <a16:creationId xmlns:a16="http://schemas.microsoft.com/office/drawing/2014/main" id="{56E53B5B-0894-A5DE-D89D-BDF78A3626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2350" y="139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762953" name="AutoShape 73">
                <a:extLst>
                  <a:ext uri="{FF2B5EF4-FFF2-40B4-BE49-F238E27FC236}">
                    <a16:creationId xmlns:a16="http://schemas.microsoft.com/office/drawing/2014/main" id="{EF8A408C-37B5-CF09-E6E1-98466BA30E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2577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762954" name="AutoShape 74">
                <a:extLst>
                  <a:ext uri="{FF2B5EF4-FFF2-40B4-BE49-F238E27FC236}">
                    <a16:creationId xmlns:a16="http://schemas.microsoft.com/office/drawing/2014/main" id="{8457545E-6221-C495-84BB-32E6B605AF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2803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762955" name="AutoShape 75">
                <a:extLst>
                  <a:ext uri="{FF2B5EF4-FFF2-40B4-BE49-F238E27FC236}">
                    <a16:creationId xmlns:a16="http://schemas.microsoft.com/office/drawing/2014/main" id="{9AF248CA-2DC3-A1BA-B04D-2D78FC269B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3034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762956" name="AutoShape 76">
                <a:extLst>
                  <a:ext uri="{FF2B5EF4-FFF2-40B4-BE49-F238E27FC236}">
                    <a16:creationId xmlns:a16="http://schemas.microsoft.com/office/drawing/2014/main" id="{69CEB702-038B-7DFA-FC1C-DE9380B9B9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3286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762957" name="AutoShape 77">
                <a:extLst>
                  <a:ext uri="{FF2B5EF4-FFF2-40B4-BE49-F238E27FC236}">
                    <a16:creationId xmlns:a16="http://schemas.microsoft.com/office/drawing/2014/main" id="{425FC0AB-38D6-F0B2-D468-6553C7840E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3504" y="139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2958" name="AutoShape 78">
                <a:extLst>
                  <a:ext uri="{FF2B5EF4-FFF2-40B4-BE49-F238E27FC236}">
                    <a16:creationId xmlns:a16="http://schemas.microsoft.com/office/drawing/2014/main" id="{8F00D0BF-7BA0-93C3-DDE4-5F0F054B9D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3757" y="1400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2959" name="AutoShape 79">
                <a:extLst>
                  <a:ext uri="{FF2B5EF4-FFF2-40B4-BE49-F238E27FC236}">
                    <a16:creationId xmlns:a16="http://schemas.microsoft.com/office/drawing/2014/main" id="{1E50B0FD-213C-110E-D0D4-CE79234CBA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3982" y="140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2960" name="AutoShape 80">
                <a:extLst>
                  <a:ext uri="{FF2B5EF4-FFF2-40B4-BE49-F238E27FC236}">
                    <a16:creationId xmlns:a16="http://schemas.microsoft.com/office/drawing/2014/main" id="{F962B2FE-1882-3285-5A36-176FEB3535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4210" y="140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2961" name="AutoShape 81">
                <a:extLst>
                  <a:ext uri="{FF2B5EF4-FFF2-40B4-BE49-F238E27FC236}">
                    <a16:creationId xmlns:a16="http://schemas.microsoft.com/office/drawing/2014/main" id="{800546DD-8B19-FF0D-A378-99A4201A4F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4419" y="139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762962" name="Group 82">
              <a:extLst>
                <a:ext uri="{FF2B5EF4-FFF2-40B4-BE49-F238E27FC236}">
                  <a16:creationId xmlns:a16="http://schemas.microsoft.com/office/drawing/2014/main" id="{E038F68F-9EC2-F9ED-D46A-B617B2DA8A8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43" y="3761"/>
              <a:ext cx="3307" cy="104"/>
              <a:chOff x="1231" y="3769"/>
              <a:chExt cx="3307" cy="104"/>
            </a:xfrm>
          </p:grpSpPr>
          <p:sp>
            <p:nvSpPr>
              <p:cNvPr id="762963" name="AutoShape 83">
                <a:extLst>
                  <a:ext uri="{FF2B5EF4-FFF2-40B4-BE49-F238E27FC236}">
                    <a16:creationId xmlns:a16="http://schemas.microsoft.com/office/drawing/2014/main" id="{D66A1643-EC96-2F5A-95E0-15DE4898A15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1231" y="376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762964" name="AutoShape 84">
                <a:extLst>
                  <a:ext uri="{FF2B5EF4-FFF2-40B4-BE49-F238E27FC236}">
                    <a16:creationId xmlns:a16="http://schemas.microsoft.com/office/drawing/2014/main" id="{D17D70DF-FBEA-248F-32A3-A0B3DA6384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1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762965" name="AutoShape 85">
                <a:extLst>
                  <a:ext uri="{FF2B5EF4-FFF2-40B4-BE49-F238E27FC236}">
                    <a16:creationId xmlns:a16="http://schemas.microsoft.com/office/drawing/2014/main" id="{0D038349-4BB7-1B78-7EE5-C2100FC28B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16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762966" name="AutoShape 86">
                <a:extLst>
                  <a:ext uri="{FF2B5EF4-FFF2-40B4-BE49-F238E27FC236}">
                    <a16:creationId xmlns:a16="http://schemas.microsoft.com/office/drawing/2014/main" id="{987CEB79-CDD1-B639-B4F5-42532B533B5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192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762967" name="AutoShape 87">
                <a:extLst>
                  <a:ext uri="{FF2B5EF4-FFF2-40B4-BE49-F238E27FC236}">
                    <a16:creationId xmlns:a16="http://schemas.microsoft.com/office/drawing/2014/main" id="{6CA1C5F2-8810-2477-AC8D-F3BF930FB8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2137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762968" name="AutoShape 88">
                <a:extLst>
                  <a:ext uri="{FF2B5EF4-FFF2-40B4-BE49-F238E27FC236}">
                    <a16:creationId xmlns:a16="http://schemas.microsoft.com/office/drawing/2014/main" id="{DE449132-9EEB-EF69-74BE-E36B369A46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2375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762969" name="AutoShape 89">
                <a:extLst>
                  <a:ext uri="{FF2B5EF4-FFF2-40B4-BE49-F238E27FC236}">
                    <a16:creationId xmlns:a16="http://schemas.microsoft.com/office/drawing/2014/main" id="{11374D8A-6E1D-590A-29E8-D53CE52CF3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261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762970" name="AutoShape 90">
                <a:extLst>
                  <a:ext uri="{FF2B5EF4-FFF2-40B4-BE49-F238E27FC236}">
                    <a16:creationId xmlns:a16="http://schemas.microsoft.com/office/drawing/2014/main" id="{B1359A38-DC5E-7E1F-2662-76A1A8944C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2830" y="3775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762971" name="AutoShape 91">
                <a:extLst>
                  <a:ext uri="{FF2B5EF4-FFF2-40B4-BE49-F238E27FC236}">
                    <a16:creationId xmlns:a16="http://schemas.microsoft.com/office/drawing/2014/main" id="{4F409C6D-A086-F786-15D2-9FCDDFF4AF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3299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762972" name="AutoShape 92">
                <a:extLst>
                  <a:ext uri="{FF2B5EF4-FFF2-40B4-BE49-F238E27FC236}">
                    <a16:creationId xmlns:a16="http://schemas.microsoft.com/office/drawing/2014/main" id="{5C41C3EF-8967-C6A6-63B7-DBE0B60D50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3070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762973" name="AutoShape 93">
                <a:extLst>
                  <a:ext uri="{FF2B5EF4-FFF2-40B4-BE49-F238E27FC236}">
                    <a16:creationId xmlns:a16="http://schemas.microsoft.com/office/drawing/2014/main" id="{2AE9FEA0-6CAB-DA5F-E126-6D5FEC60B0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3531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762974" name="AutoShape 94">
                <a:extLst>
                  <a:ext uri="{FF2B5EF4-FFF2-40B4-BE49-F238E27FC236}">
                    <a16:creationId xmlns:a16="http://schemas.microsoft.com/office/drawing/2014/main" id="{78E8D287-51F5-114E-E447-AC7F2ACD40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37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762975" name="AutoShape 95">
                <a:extLst>
                  <a:ext uri="{FF2B5EF4-FFF2-40B4-BE49-F238E27FC236}">
                    <a16:creationId xmlns:a16="http://schemas.microsoft.com/office/drawing/2014/main" id="{DF666941-F86B-918F-368B-31AF1E37CB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402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762976" name="AutoShape 96">
                <a:extLst>
                  <a:ext uri="{FF2B5EF4-FFF2-40B4-BE49-F238E27FC236}">
                    <a16:creationId xmlns:a16="http://schemas.microsoft.com/office/drawing/2014/main" id="{BFEF68B7-2599-140A-BDF6-5F93759D84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4244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762977" name="AutoShape 97">
                <a:extLst>
                  <a:ext uri="{FF2B5EF4-FFF2-40B4-BE49-F238E27FC236}">
                    <a16:creationId xmlns:a16="http://schemas.microsoft.com/office/drawing/2014/main" id="{58BC1E35-22F3-AED5-280F-DF8C8706B2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4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</p:grpSp>
      </p:grpSp>
      <p:sp>
        <p:nvSpPr>
          <p:cNvPr id="763013" name="Text Box 133">
            <a:extLst>
              <a:ext uri="{FF2B5EF4-FFF2-40B4-BE49-F238E27FC236}">
                <a16:creationId xmlns:a16="http://schemas.microsoft.com/office/drawing/2014/main" id="{B8E51D2A-9793-8C73-F5F1-4093487CFF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51325" y="5160963"/>
            <a:ext cx="3752850" cy="457200"/>
          </a:xfrm>
          <a:prstGeom prst="rect">
            <a:avLst/>
          </a:prstGeom>
          <a:noFill/>
          <a:ln>
            <a:noFill/>
          </a:ln>
          <a:effectLst>
            <a:outerShdw dist="45791" dir="3378596" algn="ctr" rotWithShape="0">
              <a:srgbClr val="AAAAAA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2400" b="0">
                <a:solidFill>
                  <a:schemeClr val="accent2"/>
                </a:solidFill>
                <a:latin typeface="Arial Black" panose="020B0604020202020204" pitchFamily="34" charset="0"/>
              </a:rPr>
              <a:t>   НОВЫЙ ЗАВЕТ</a:t>
            </a:r>
            <a:endParaRPr lang="en-US" altLang="en-US" sz="2400" b="0">
              <a:solidFill>
                <a:schemeClr val="accent2"/>
              </a:solidFill>
              <a:latin typeface="Arial Black" panose="020B0604020202020204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2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629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629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2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629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629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2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629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629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2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629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629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2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629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629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2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629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629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2935" grpId="0" autoUpdateAnimBg="0"/>
      <p:bldP spid="762936" grpId="0" autoUpdateAnimBg="0"/>
      <p:bldP spid="762937" grpId="0" autoUpdateAnimBg="0"/>
      <p:bldP spid="762938" grpId="0" autoUpdateAnimBg="0"/>
      <p:bldP spid="762939" grpId="0" autoUpdateAnimBg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906" name="Rectangle 2">
            <a:extLst>
              <a:ext uri="{FF2B5EF4-FFF2-40B4-BE49-F238E27FC236}">
                <a16:creationId xmlns:a16="http://schemas.microsoft.com/office/drawing/2014/main" id="{685401B5-7504-6FA6-A0F8-A76920AFFF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700" y="0"/>
            <a:ext cx="9144000" cy="68580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3907" name="Rectangle 3">
            <a:extLst>
              <a:ext uri="{FF2B5EF4-FFF2-40B4-BE49-F238E27FC236}">
                <a16:creationId xmlns:a16="http://schemas.microsoft.com/office/drawing/2014/main" id="{B24450DA-2FB2-5E11-DD00-CD6358C6231D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8062912" y="5065713"/>
            <a:ext cx="16827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ru-RU" altLang="en-US" sz="1100">
              <a:solidFill>
                <a:srgbClr val="FF262D"/>
              </a:solidFill>
            </a:endParaRPr>
          </a:p>
        </p:txBody>
      </p:sp>
      <p:sp>
        <p:nvSpPr>
          <p:cNvPr id="763908" name="Rectangle 4">
            <a:extLst>
              <a:ext uri="{FF2B5EF4-FFF2-40B4-BE49-F238E27FC236}">
                <a16:creationId xmlns:a16="http://schemas.microsoft.com/office/drawing/2014/main" id="{FEA0241B-DE5D-AD72-BB99-CDC2682BD2A6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8204200" y="5078413"/>
            <a:ext cx="16827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ru-RU" altLang="en-US" sz="1100" b="0">
              <a:solidFill>
                <a:srgbClr val="FF262D"/>
              </a:solidFill>
            </a:endParaRPr>
          </a:p>
        </p:txBody>
      </p:sp>
      <p:sp>
        <p:nvSpPr>
          <p:cNvPr id="763909" name="Rectangle 5">
            <a:extLst>
              <a:ext uri="{FF2B5EF4-FFF2-40B4-BE49-F238E27FC236}">
                <a16:creationId xmlns:a16="http://schemas.microsoft.com/office/drawing/2014/main" id="{062532D7-E6AD-299F-EB16-2068A5776E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66013" y="2209800"/>
            <a:ext cx="203200" cy="395605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12700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  <a:contourClr>
              <a:srgbClr val="FFCC99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 algn="ctr"/>
            <a:endParaRPr lang="ru-RU" altLang="en-US" sz="2400" b="0"/>
          </a:p>
        </p:txBody>
      </p:sp>
      <p:sp>
        <p:nvSpPr>
          <p:cNvPr id="763910" name="Rectangle 6">
            <a:extLst>
              <a:ext uri="{FF2B5EF4-FFF2-40B4-BE49-F238E27FC236}">
                <a16:creationId xmlns:a16="http://schemas.microsoft.com/office/drawing/2014/main" id="{8988F593-C6CA-6934-AFC0-68ADF432DF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28775" y="2182813"/>
            <a:ext cx="6043613" cy="236537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  <a:contourClr>
              <a:srgbClr val="FFCC99"/>
            </a:contourClr>
          </a:sp3d>
          <a:extLst>
            <a:ext uri="{91240B29-F687-4F45-9708-019B960494DF}">
              <a14:hiddenLine xmlns:a14="http://schemas.microsoft.com/office/drawing/2010/main" w="12700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763911" name="Rectangle 7">
            <a:extLst>
              <a:ext uri="{FF2B5EF4-FFF2-40B4-BE49-F238E27FC236}">
                <a16:creationId xmlns:a16="http://schemas.microsoft.com/office/drawing/2014/main" id="{8F55438D-ADA1-D504-64B5-3AB4059C7E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39888" y="5926138"/>
            <a:ext cx="5834062" cy="236537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  <a:contourClr>
              <a:srgbClr val="FFCC99"/>
            </a:contourClr>
          </a:sp3d>
          <a:extLst>
            <a:ext uri="{91240B29-F687-4F45-9708-019B960494DF}">
              <a14:hiddenLine xmlns:a14="http://schemas.microsoft.com/office/drawing/2010/main" w="12700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en-US"/>
          </a:p>
        </p:txBody>
      </p:sp>
      <p:pic>
        <p:nvPicPr>
          <p:cNvPr id="763912" name="Picture 8">
            <a:extLst>
              <a:ext uri="{FF2B5EF4-FFF2-40B4-BE49-F238E27FC236}">
                <a16:creationId xmlns:a16="http://schemas.microsoft.com/office/drawing/2014/main" id="{17B83B70-B4C2-9EFF-9332-15570E9558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4745038" y="2125663"/>
            <a:ext cx="301625" cy="4529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63913" name="Rectangle 9">
            <a:extLst>
              <a:ext uri="{FF2B5EF4-FFF2-40B4-BE49-F238E27FC236}">
                <a16:creationId xmlns:a16="http://schemas.microsoft.com/office/drawing/2014/main" id="{3AB88C47-0619-BC00-4198-159185AE17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27188" y="2189163"/>
            <a:ext cx="163512" cy="3965575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12700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  <a:contourClr>
              <a:srgbClr val="FFCC99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 algn="ctr"/>
            <a:endParaRPr lang="ru-RU" altLang="en-US" sz="2400" b="0"/>
          </a:p>
        </p:txBody>
      </p:sp>
      <p:sp>
        <p:nvSpPr>
          <p:cNvPr id="763914" name="Rectangle 10">
            <a:extLst>
              <a:ext uri="{FF2B5EF4-FFF2-40B4-BE49-F238E27FC236}">
                <a16:creationId xmlns:a16="http://schemas.microsoft.com/office/drawing/2014/main" id="{38DBEB14-6AA7-C1A6-4D60-BF6F8EC88EB5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8062912" y="5065713"/>
            <a:ext cx="16827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ru-RU" altLang="en-US" sz="1100">
              <a:solidFill>
                <a:srgbClr val="FF262D"/>
              </a:solidFill>
            </a:endParaRPr>
          </a:p>
        </p:txBody>
      </p:sp>
      <p:sp>
        <p:nvSpPr>
          <p:cNvPr id="763915" name="Rectangle 11">
            <a:extLst>
              <a:ext uri="{FF2B5EF4-FFF2-40B4-BE49-F238E27FC236}">
                <a16:creationId xmlns:a16="http://schemas.microsoft.com/office/drawing/2014/main" id="{2FECBF84-135E-D2B6-4354-5FAC307448CC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8204200" y="5078413"/>
            <a:ext cx="16827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ru-RU" altLang="en-US" sz="1100" b="0">
              <a:solidFill>
                <a:srgbClr val="FF262D"/>
              </a:solidFill>
            </a:endParaRPr>
          </a:p>
        </p:txBody>
      </p:sp>
      <p:pic>
        <p:nvPicPr>
          <p:cNvPr id="763916" name="Picture 12">
            <a:extLst>
              <a:ext uri="{FF2B5EF4-FFF2-40B4-BE49-F238E27FC236}">
                <a16:creationId xmlns:a16="http://schemas.microsoft.com/office/drawing/2014/main" id="{1231697F-F9DE-7363-C586-3D45F52E30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4035425" y="2106613"/>
            <a:ext cx="301625" cy="4541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63917" name="Rectangle 13">
            <a:extLst>
              <a:ext uri="{FF2B5EF4-FFF2-40B4-BE49-F238E27FC236}">
                <a16:creationId xmlns:a16="http://schemas.microsoft.com/office/drawing/2014/main" id="{62977623-C64D-4320-BDCF-E5A6483E3B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endParaRPr lang="ru-RU" altLang="en-US" sz="3600" b="0">
              <a:solidFill>
                <a:srgbClr val="FF262D"/>
              </a:solidFill>
              <a:latin typeface="Times" panose="020F07020304040A0204" pitchFamily="34" charset="0"/>
            </a:endParaRPr>
          </a:p>
        </p:txBody>
      </p:sp>
      <p:sp>
        <p:nvSpPr>
          <p:cNvPr id="763918" name="Rectangle 14">
            <a:extLst>
              <a:ext uri="{FF2B5EF4-FFF2-40B4-BE49-F238E27FC236}">
                <a16:creationId xmlns:a16="http://schemas.microsoft.com/office/drawing/2014/main" id="{681ACDEC-8001-710E-8D26-74BF42D7F9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endParaRPr lang="ru-RU" altLang="en-US" sz="3600" b="0">
              <a:solidFill>
                <a:srgbClr val="FF262D"/>
              </a:solidFill>
              <a:latin typeface="Times" panose="020F07020304040A0204" pitchFamily="34" charset="0"/>
            </a:endParaRPr>
          </a:p>
        </p:txBody>
      </p:sp>
      <p:pic>
        <p:nvPicPr>
          <p:cNvPr id="763919" name="Picture 15">
            <a:extLst>
              <a:ext uri="{FF2B5EF4-FFF2-40B4-BE49-F238E27FC236}">
                <a16:creationId xmlns:a16="http://schemas.microsoft.com/office/drawing/2014/main" id="{07BDB794-0FC4-EA35-DA21-91CDA55719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1833563" y="2060575"/>
            <a:ext cx="301625" cy="4464050"/>
          </a:xfrm>
          <a:prstGeom prst="rect">
            <a:avLst/>
          </a:prstGeom>
          <a:noFill/>
          <a:effectLst>
            <a:outerShdw dist="35921" dir="2700000" algn="ctr" rotWithShape="0">
              <a:schemeClr val="accent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3920" name="Picture 16">
            <a:extLst>
              <a:ext uri="{FF2B5EF4-FFF2-40B4-BE49-F238E27FC236}">
                <a16:creationId xmlns:a16="http://schemas.microsoft.com/office/drawing/2014/main" id="{7BE9ADD8-9EF3-3241-BBDE-80437560FE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6946900" y="2060575"/>
            <a:ext cx="301625" cy="4392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3921" name="Picture 17">
            <a:extLst>
              <a:ext uri="{FF2B5EF4-FFF2-40B4-BE49-F238E27FC236}">
                <a16:creationId xmlns:a16="http://schemas.microsoft.com/office/drawing/2014/main" id="{79215C68-6997-1674-B91F-18FA11EB39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6281738" y="2111375"/>
            <a:ext cx="301625" cy="4554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3922" name="Picture 18">
            <a:extLst>
              <a:ext uri="{FF2B5EF4-FFF2-40B4-BE49-F238E27FC236}">
                <a16:creationId xmlns:a16="http://schemas.microsoft.com/office/drawing/2014/main" id="{4B6340C7-04E9-6368-179D-06F4273426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5497513" y="2060575"/>
            <a:ext cx="301625" cy="4567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3923" name="Picture 19">
            <a:extLst>
              <a:ext uri="{FF2B5EF4-FFF2-40B4-BE49-F238E27FC236}">
                <a16:creationId xmlns:a16="http://schemas.microsoft.com/office/drawing/2014/main" id="{BE9E814F-9010-900F-2E4A-D4E24BCE9C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2587625" y="2162175"/>
            <a:ext cx="301625" cy="4541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3924" name="Picture 20">
            <a:extLst>
              <a:ext uri="{FF2B5EF4-FFF2-40B4-BE49-F238E27FC236}">
                <a16:creationId xmlns:a16="http://schemas.microsoft.com/office/drawing/2014/main" id="{6262CEA0-90B6-8972-F9C0-6539E9C735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3289300" y="2124075"/>
            <a:ext cx="301625" cy="4383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63925" name="Group 21">
            <a:extLst>
              <a:ext uri="{FF2B5EF4-FFF2-40B4-BE49-F238E27FC236}">
                <a16:creationId xmlns:a16="http://schemas.microsoft.com/office/drawing/2014/main" id="{02BFE06B-BE33-4AB4-E1DE-28F1B6002A94}"/>
              </a:ext>
            </a:extLst>
          </p:cNvPr>
          <p:cNvGrpSpPr>
            <a:grpSpLocks/>
          </p:cNvGrpSpPr>
          <p:nvPr/>
        </p:nvGrpSpPr>
        <p:grpSpPr bwMode="auto">
          <a:xfrm>
            <a:off x="2098675" y="2589213"/>
            <a:ext cx="6496050" cy="936625"/>
            <a:chOff x="1322" y="1631"/>
            <a:chExt cx="4092" cy="590"/>
          </a:xfrm>
        </p:grpSpPr>
        <p:pic>
          <p:nvPicPr>
            <p:cNvPr id="763926" name="Picture 22">
              <a:extLst>
                <a:ext uri="{FF2B5EF4-FFF2-40B4-BE49-F238E27FC236}">
                  <a16:creationId xmlns:a16="http://schemas.microsoft.com/office/drawing/2014/main" id="{DD0AB481-7D66-30E5-DE29-977227FAF8D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22" y="1711"/>
              <a:ext cx="4052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3927" name="Picture 23">
              <a:extLst>
                <a:ext uri="{FF2B5EF4-FFF2-40B4-BE49-F238E27FC236}">
                  <a16:creationId xmlns:a16="http://schemas.microsoft.com/office/drawing/2014/main" id="{E5172868-B8E0-3A07-0DD8-DE25EED9937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62" y="1791"/>
              <a:ext cx="4052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3928" name="Picture 24">
              <a:extLst>
                <a:ext uri="{FF2B5EF4-FFF2-40B4-BE49-F238E27FC236}">
                  <a16:creationId xmlns:a16="http://schemas.microsoft.com/office/drawing/2014/main" id="{49C96A33-0933-CB47-CECC-5A26470B019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30" y="1871"/>
              <a:ext cx="4052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3929" name="Picture 25">
              <a:extLst>
                <a:ext uri="{FF2B5EF4-FFF2-40B4-BE49-F238E27FC236}">
                  <a16:creationId xmlns:a16="http://schemas.microsoft.com/office/drawing/2014/main" id="{9BD110F5-5701-CEE7-6DA5-0B5B558BF24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54" y="1943"/>
              <a:ext cx="4052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3930" name="Picture 26">
              <a:extLst>
                <a:ext uri="{FF2B5EF4-FFF2-40B4-BE49-F238E27FC236}">
                  <a16:creationId xmlns:a16="http://schemas.microsoft.com/office/drawing/2014/main" id="{F14AC20A-5509-F8E6-E263-245817DB26A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30" y="2031"/>
              <a:ext cx="4052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3931" name="Picture 27">
              <a:extLst>
                <a:ext uri="{FF2B5EF4-FFF2-40B4-BE49-F238E27FC236}">
                  <a16:creationId xmlns:a16="http://schemas.microsoft.com/office/drawing/2014/main" id="{F4938EAE-D004-C530-3340-83C835AF3E0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51" y="1631"/>
              <a:ext cx="4052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63932" name="Group 28">
            <a:extLst>
              <a:ext uri="{FF2B5EF4-FFF2-40B4-BE49-F238E27FC236}">
                <a16:creationId xmlns:a16="http://schemas.microsoft.com/office/drawing/2014/main" id="{38C7B0C7-A21B-0F56-77F3-A6AD719BD8F3}"/>
              </a:ext>
            </a:extLst>
          </p:cNvPr>
          <p:cNvGrpSpPr>
            <a:grpSpLocks/>
          </p:cNvGrpSpPr>
          <p:nvPr/>
        </p:nvGrpSpPr>
        <p:grpSpPr bwMode="auto">
          <a:xfrm>
            <a:off x="2836863" y="3608388"/>
            <a:ext cx="5664200" cy="669925"/>
            <a:chOff x="1787" y="2273"/>
            <a:chExt cx="3568" cy="422"/>
          </a:xfrm>
        </p:grpSpPr>
        <p:pic>
          <p:nvPicPr>
            <p:cNvPr id="763933" name="Picture 29">
              <a:extLst>
                <a:ext uri="{FF2B5EF4-FFF2-40B4-BE49-F238E27FC236}">
                  <a16:creationId xmlns:a16="http://schemas.microsoft.com/office/drawing/2014/main" id="{D5E12479-5B14-4C52-B8CB-3960B549BA1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lum bright="-18000" contras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804" y="2273"/>
              <a:ext cx="3543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3934" name="Picture 30">
              <a:extLst>
                <a:ext uri="{FF2B5EF4-FFF2-40B4-BE49-F238E27FC236}">
                  <a16:creationId xmlns:a16="http://schemas.microsoft.com/office/drawing/2014/main" id="{9112E1EA-BC5B-4985-1B90-CED2BD76DC0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lum bright="-18000" contras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787" y="2353"/>
              <a:ext cx="3543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3935" name="Picture 31">
              <a:extLst>
                <a:ext uri="{FF2B5EF4-FFF2-40B4-BE49-F238E27FC236}">
                  <a16:creationId xmlns:a16="http://schemas.microsoft.com/office/drawing/2014/main" id="{813F95D3-F655-3088-618A-E75D9952DA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lum bright="-18000" contras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812" y="2425"/>
              <a:ext cx="3543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3936" name="Picture 32">
              <a:extLst>
                <a:ext uri="{FF2B5EF4-FFF2-40B4-BE49-F238E27FC236}">
                  <a16:creationId xmlns:a16="http://schemas.microsoft.com/office/drawing/2014/main" id="{30CD7E4B-B723-3571-3377-5EF7FE6176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lum bright="-18000" contras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787" y="2505"/>
              <a:ext cx="3543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63937" name="Group 33">
            <a:extLst>
              <a:ext uri="{FF2B5EF4-FFF2-40B4-BE49-F238E27FC236}">
                <a16:creationId xmlns:a16="http://schemas.microsoft.com/office/drawing/2014/main" id="{CDABF674-9DF1-7501-DF0B-2E4628CD17F3}"/>
              </a:ext>
            </a:extLst>
          </p:cNvPr>
          <p:cNvGrpSpPr>
            <a:grpSpLocks/>
          </p:cNvGrpSpPr>
          <p:nvPr/>
        </p:nvGrpSpPr>
        <p:grpSpPr bwMode="auto">
          <a:xfrm>
            <a:off x="3941763" y="4387850"/>
            <a:ext cx="4672012" cy="592138"/>
            <a:chOff x="2483" y="2764"/>
            <a:chExt cx="2943" cy="373"/>
          </a:xfrm>
        </p:grpSpPr>
        <p:pic>
          <p:nvPicPr>
            <p:cNvPr id="763938" name="Picture 34">
              <a:extLst>
                <a:ext uri="{FF2B5EF4-FFF2-40B4-BE49-F238E27FC236}">
                  <a16:creationId xmlns:a16="http://schemas.microsoft.com/office/drawing/2014/main" id="{4CD69B4D-1FED-7E95-F1D2-C1A79F45E61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532" y="2764"/>
              <a:ext cx="2894" cy="165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3939" name="Picture 35">
              <a:extLst>
                <a:ext uri="{FF2B5EF4-FFF2-40B4-BE49-F238E27FC236}">
                  <a16:creationId xmlns:a16="http://schemas.microsoft.com/office/drawing/2014/main" id="{D8B73AFE-9799-8143-0DF9-07138EE7C6D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508" y="2836"/>
              <a:ext cx="2893" cy="165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3940" name="Picture 36">
              <a:extLst>
                <a:ext uri="{FF2B5EF4-FFF2-40B4-BE49-F238E27FC236}">
                  <a16:creationId xmlns:a16="http://schemas.microsoft.com/office/drawing/2014/main" id="{6F7D62CE-7665-B40B-8E55-5FBBFDC6E55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483" y="2908"/>
              <a:ext cx="2894" cy="165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3941" name="Picture 37">
              <a:extLst>
                <a:ext uri="{FF2B5EF4-FFF2-40B4-BE49-F238E27FC236}">
                  <a16:creationId xmlns:a16="http://schemas.microsoft.com/office/drawing/2014/main" id="{4ACCF6BB-9F0B-5AE7-4669-A3C6C049623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499" y="2972"/>
              <a:ext cx="2894" cy="165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63942" name="Picture 38">
            <a:extLst>
              <a:ext uri="{FF2B5EF4-FFF2-40B4-BE49-F238E27FC236}">
                <a16:creationId xmlns:a16="http://schemas.microsoft.com/office/drawing/2014/main" id="{8334C288-5EA7-3A27-6A52-63BFACF608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3676650" y="2111375"/>
            <a:ext cx="301625" cy="4437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63943" name="Group 39">
            <a:extLst>
              <a:ext uri="{FF2B5EF4-FFF2-40B4-BE49-F238E27FC236}">
                <a16:creationId xmlns:a16="http://schemas.microsoft.com/office/drawing/2014/main" id="{C5472C24-49AB-E031-2D75-3340212C23BF}"/>
              </a:ext>
            </a:extLst>
          </p:cNvPr>
          <p:cNvGrpSpPr>
            <a:grpSpLocks/>
          </p:cNvGrpSpPr>
          <p:nvPr/>
        </p:nvGrpSpPr>
        <p:grpSpPr bwMode="auto">
          <a:xfrm>
            <a:off x="3832225" y="5137150"/>
            <a:ext cx="4697413" cy="603250"/>
            <a:chOff x="2414" y="3236"/>
            <a:chExt cx="2959" cy="380"/>
          </a:xfrm>
        </p:grpSpPr>
        <p:pic>
          <p:nvPicPr>
            <p:cNvPr id="763944" name="Picture 40">
              <a:extLst>
                <a:ext uri="{FF2B5EF4-FFF2-40B4-BE49-F238E27FC236}">
                  <a16:creationId xmlns:a16="http://schemas.microsoft.com/office/drawing/2014/main" id="{0784C56E-ED51-31B0-32DF-3196F7E62C3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lum contrast="3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515" y="3236"/>
              <a:ext cx="2811" cy="164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3945" name="Picture 41">
              <a:extLst>
                <a:ext uri="{FF2B5EF4-FFF2-40B4-BE49-F238E27FC236}">
                  <a16:creationId xmlns:a16="http://schemas.microsoft.com/office/drawing/2014/main" id="{1B3B8999-1263-17A4-DCF7-034AB284E64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lum contrast="3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499" y="3308"/>
              <a:ext cx="2811" cy="164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3946" name="Picture 42">
              <a:extLst>
                <a:ext uri="{FF2B5EF4-FFF2-40B4-BE49-F238E27FC236}">
                  <a16:creationId xmlns:a16="http://schemas.microsoft.com/office/drawing/2014/main" id="{30BA865C-D163-0658-EA80-8BD3819A0C6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lum contrast="3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562" y="3380"/>
              <a:ext cx="2811" cy="164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3947" name="Picture 43">
              <a:extLst>
                <a:ext uri="{FF2B5EF4-FFF2-40B4-BE49-F238E27FC236}">
                  <a16:creationId xmlns:a16="http://schemas.microsoft.com/office/drawing/2014/main" id="{1CECEA15-9749-FD66-0C17-ED8B2ACF4BD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lum contrast="3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507" y="3452"/>
              <a:ext cx="2811" cy="164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63948" name="Text Box 44">
              <a:extLst>
                <a:ext uri="{FF2B5EF4-FFF2-40B4-BE49-F238E27FC236}">
                  <a16:creationId xmlns:a16="http://schemas.microsoft.com/office/drawing/2014/main" id="{A45CFBF6-3D94-7B23-149B-9E093C0EA25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14" y="3251"/>
              <a:ext cx="2364" cy="288"/>
            </a:xfrm>
            <a:prstGeom prst="rect">
              <a:avLst/>
            </a:prstGeom>
            <a:noFill/>
            <a:ln>
              <a:noFill/>
            </a:ln>
            <a:effectLst>
              <a:outerShdw dist="45791" dir="3378596" algn="ctr" rotWithShape="0">
                <a:srgbClr val="AAAAAA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endParaRPr lang="ru-RU" altLang="en-US" sz="2400" b="0">
                <a:solidFill>
                  <a:schemeClr val="accent2"/>
                </a:solidFill>
                <a:latin typeface="Arial Black" panose="020B0604020202020204" pitchFamily="34" charset="0"/>
              </a:endParaRPr>
            </a:p>
          </p:txBody>
        </p:sp>
      </p:grpSp>
      <p:pic>
        <p:nvPicPr>
          <p:cNvPr id="763949" name="Picture 45">
            <a:extLst>
              <a:ext uri="{FF2B5EF4-FFF2-40B4-BE49-F238E27FC236}">
                <a16:creationId xmlns:a16="http://schemas.microsoft.com/office/drawing/2014/main" id="{BEA262DA-79BB-6BC2-E7CD-0F027359EB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2943225" y="2054225"/>
            <a:ext cx="301625" cy="4605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3950" name="Picture 46">
            <a:extLst>
              <a:ext uri="{FF2B5EF4-FFF2-40B4-BE49-F238E27FC236}">
                <a16:creationId xmlns:a16="http://schemas.microsoft.com/office/drawing/2014/main" id="{05C92642-DC45-8BDA-4E9D-72480020AA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2192338" y="2171700"/>
            <a:ext cx="301625" cy="4437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3951" name="Picture 47">
            <a:extLst>
              <a:ext uri="{FF2B5EF4-FFF2-40B4-BE49-F238E27FC236}">
                <a16:creationId xmlns:a16="http://schemas.microsoft.com/office/drawing/2014/main" id="{A8C96136-605F-6277-E571-56CDA33A46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6632575" y="2073275"/>
            <a:ext cx="301625" cy="4516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3952" name="Picture 48">
            <a:extLst>
              <a:ext uri="{FF2B5EF4-FFF2-40B4-BE49-F238E27FC236}">
                <a16:creationId xmlns:a16="http://schemas.microsoft.com/office/drawing/2014/main" id="{463CB0E5-8560-7C1F-B10A-693985018F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5911850" y="2098675"/>
            <a:ext cx="301625" cy="4451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3953" name="Picture 49">
            <a:extLst>
              <a:ext uri="{FF2B5EF4-FFF2-40B4-BE49-F238E27FC236}">
                <a16:creationId xmlns:a16="http://schemas.microsoft.com/office/drawing/2014/main" id="{65AFFE75-5977-3909-EA6F-3157073683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4386263" y="2116138"/>
            <a:ext cx="301625" cy="4479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3954" name="Picture 50">
            <a:extLst>
              <a:ext uri="{FF2B5EF4-FFF2-40B4-BE49-F238E27FC236}">
                <a16:creationId xmlns:a16="http://schemas.microsoft.com/office/drawing/2014/main" id="{C12C5254-819F-473B-FA9A-91E6BEE4B7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5138738" y="2171700"/>
            <a:ext cx="301625" cy="4308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879B"/>
                </a:solidFill>
              </a14:hiddenFill>
            </a:ext>
          </a:extLst>
        </p:spPr>
      </p:pic>
      <p:sp>
        <p:nvSpPr>
          <p:cNvPr id="763955" name="Text Box 51">
            <a:extLst>
              <a:ext uri="{FF2B5EF4-FFF2-40B4-BE49-F238E27FC236}">
                <a16:creationId xmlns:a16="http://schemas.microsoft.com/office/drawing/2014/main" id="{13C6184C-A1B9-16CB-B221-EA7404C3F4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51175" y="3668713"/>
            <a:ext cx="4257675" cy="45720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rgbClr val="AAAAAA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2400" b="0">
                <a:solidFill>
                  <a:schemeClr val="accent2"/>
                </a:solidFill>
                <a:latin typeface="Arial Black" panose="020B0604020202020204" pitchFamily="34" charset="0"/>
              </a:rPr>
              <a:t>ЗЕМЕЛЬНЫЙ ЗАВЕТ</a:t>
            </a:r>
            <a:endParaRPr lang="en-US" altLang="en-US" sz="2400" b="0">
              <a:solidFill>
                <a:schemeClr val="accent2"/>
              </a:solidFill>
              <a:latin typeface="Arial Black" panose="020B0604020202020204" pitchFamily="34" charset="0"/>
            </a:endParaRPr>
          </a:p>
        </p:txBody>
      </p:sp>
      <p:sp>
        <p:nvSpPr>
          <p:cNvPr id="763956" name="Text Box 52">
            <a:extLst>
              <a:ext uri="{FF2B5EF4-FFF2-40B4-BE49-F238E27FC236}">
                <a16:creationId xmlns:a16="http://schemas.microsoft.com/office/drawing/2014/main" id="{C503FF7B-994D-97A8-AC4D-E7EBD63816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93938" y="2684463"/>
            <a:ext cx="5697537" cy="579437"/>
          </a:xfrm>
          <a:prstGeom prst="rect">
            <a:avLst/>
          </a:prstGeom>
          <a:noFill/>
          <a:ln>
            <a:noFill/>
          </a:ln>
          <a:effectLst>
            <a:outerShdw dist="45791" dir="3378596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3200" b="0">
                <a:solidFill>
                  <a:schemeClr val="accent1"/>
                </a:solidFill>
                <a:latin typeface="Arial Black" panose="020B0604020202020204" pitchFamily="34" charset="0"/>
              </a:rPr>
              <a:t>АВРААМОВ ЗАВЕТ</a:t>
            </a:r>
            <a:endParaRPr lang="en-US" altLang="en-US" sz="3200" b="0">
              <a:solidFill>
                <a:schemeClr val="accent1"/>
              </a:solidFill>
              <a:latin typeface="Arial Black" panose="020B0604020202020204" pitchFamily="34" charset="0"/>
            </a:endParaRPr>
          </a:p>
        </p:txBody>
      </p:sp>
      <p:sp>
        <p:nvSpPr>
          <p:cNvPr id="763958" name="Text Box 54">
            <a:extLst>
              <a:ext uri="{FF2B5EF4-FFF2-40B4-BE49-F238E27FC236}">
                <a16:creationId xmlns:a16="http://schemas.microsoft.com/office/drawing/2014/main" id="{7D7B91E6-04FE-E40C-4FFA-0C4E263387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24338" y="4394200"/>
            <a:ext cx="3624262" cy="457200"/>
          </a:xfrm>
          <a:prstGeom prst="rect">
            <a:avLst/>
          </a:prstGeom>
          <a:noFill/>
          <a:ln>
            <a:noFill/>
          </a:ln>
          <a:effectLst>
            <a:outerShdw dist="45791" dir="3378596" algn="ctr" rotWithShape="0">
              <a:srgbClr val="AAAAAA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2400" b="0">
                <a:solidFill>
                  <a:schemeClr val="accent2"/>
                </a:solidFill>
                <a:latin typeface="Arial Black" panose="020B0604020202020204" pitchFamily="34" charset="0"/>
              </a:rPr>
              <a:t>ДАВИДОВ ЗАВЕТ</a:t>
            </a:r>
            <a:endParaRPr lang="en-US" altLang="en-US" sz="2400" b="0">
              <a:solidFill>
                <a:schemeClr val="accent2"/>
              </a:solidFill>
              <a:latin typeface="Arial Black" panose="020B0604020202020204" pitchFamily="34" charset="0"/>
            </a:endParaRPr>
          </a:p>
        </p:txBody>
      </p:sp>
      <p:sp>
        <p:nvSpPr>
          <p:cNvPr id="763959" name="Rectangle 55">
            <a:extLst>
              <a:ext uri="{FF2B5EF4-FFF2-40B4-BE49-F238E27FC236}">
                <a16:creationId xmlns:a16="http://schemas.microsoft.com/office/drawing/2014/main" id="{85E96FA7-381D-A2DE-FA05-D6FFEA0B646D}"/>
              </a:ext>
            </a:extLst>
          </p:cNvPr>
          <p:cNvSpPr>
            <a:spLocks noChangeArrowheads="1"/>
          </p:cNvSpPr>
          <p:nvPr/>
        </p:nvSpPr>
        <p:spPr bwMode="auto">
          <a:xfrm rot="17945350">
            <a:off x="5183982" y="1399381"/>
            <a:ext cx="1663700" cy="150813"/>
          </a:xfrm>
          <a:prstGeom prst="rect">
            <a:avLst/>
          </a:prstGeom>
          <a:noFill/>
          <a:ln>
            <a:noFill/>
          </a:ln>
          <a:effectLst>
            <a:outerShdw dist="28398" dir="3806097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</a:pPr>
            <a:r>
              <a:rPr lang="ru-RU" altLang="en-US" sz="1100">
                <a:solidFill>
                  <a:srgbClr val="FFEA18"/>
                </a:solidFill>
                <a:latin typeface="Arial" panose="020B0604020202020204" pitchFamily="34" charset="0"/>
              </a:rPr>
              <a:t>БРАЧНЫЙ  ПИР  АГНЦА</a:t>
            </a:r>
            <a:endParaRPr lang="en-US" altLang="en-US" sz="1100">
              <a:solidFill>
                <a:srgbClr val="FFEA18"/>
              </a:solidFill>
              <a:latin typeface="Arial" panose="020B0604020202020204" pitchFamily="34" charset="0"/>
            </a:endParaRPr>
          </a:p>
        </p:txBody>
      </p:sp>
      <p:sp>
        <p:nvSpPr>
          <p:cNvPr id="763960" name="Rectangle 56">
            <a:extLst>
              <a:ext uri="{FF2B5EF4-FFF2-40B4-BE49-F238E27FC236}">
                <a16:creationId xmlns:a16="http://schemas.microsoft.com/office/drawing/2014/main" id="{70B9ACAA-9882-A7DD-2F3D-8AA63D99267F}"/>
              </a:ext>
            </a:extLst>
          </p:cNvPr>
          <p:cNvSpPr>
            <a:spLocks noChangeArrowheads="1"/>
          </p:cNvSpPr>
          <p:nvPr/>
        </p:nvSpPr>
        <p:spPr bwMode="auto">
          <a:xfrm rot="17945350">
            <a:off x="5729288" y="1574800"/>
            <a:ext cx="1303338" cy="134937"/>
          </a:xfrm>
          <a:prstGeom prst="rect">
            <a:avLst/>
          </a:prstGeom>
          <a:noFill/>
          <a:ln>
            <a:noFill/>
          </a:ln>
          <a:effectLst>
            <a:outerShdw dist="28398" dir="3806097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ct val="80000"/>
              </a:lnSpc>
            </a:pPr>
            <a:r>
              <a:rPr lang="ru-RU" altLang="en-US" sz="1100">
                <a:solidFill>
                  <a:srgbClr val="11B0C5"/>
                </a:solidFill>
                <a:latin typeface="Arial" panose="020B0604020202020204" pitchFamily="34" charset="0"/>
              </a:rPr>
              <a:t>2-Е  ПРИШЕСТВИЕ</a:t>
            </a:r>
            <a:endParaRPr lang="en-US" altLang="en-US" sz="1100">
              <a:solidFill>
                <a:srgbClr val="FFEA18"/>
              </a:solidFill>
              <a:latin typeface="Arial" panose="020B0604020202020204" pitchFamily="34" charset="0"/>
            </a:endParaRPr>
          </a:p>
        </p:txBody>
      </p:sp>
      <p:sp>
        <p:nvSpPr>
          <p:cNvPr id="763961" name="Rectangle 57">
            <a:extLst>
              <a:ext uri="{FF2B5EF4-FFF2-40B4-BE49-F238E27FC236}">
                <a16:creationId xmlns:a16="http://schemas.microsoft.com/office/drawing/2014/main" id="{FB1CA0C4-A910-5C9B-4B69-0766AE9637BA}"/>
              </a:ext>
            </a:extLst>
          </p:cNvPr>
          <p:cNvSpPr>
            <a:spLocks noChangeArrowheads="1"/>
          </p:cNvSpPr>
          <p:nvPr/>
        </p:nvSpPr>
        <p:spPr bwMode="auto">
          <a:xfrm rot="17945350">
            <a:off x="5898356" y="1226344"/>
            <a:ext cx="2022475" cy="134938"/>
          </a:xfrm>
          <a:prstGeom prst="rect">
            <a:avLst/>
          </a:prstGeom>
          <a:noFill/>
          <a:ln>
            <a:noFill/>
          </a:ln>
          <a:effectLst>
            <a:outerShdw dist="28398" dir="3806097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ct val="80000"/>
              </a:lnSpc>
            </a:pPr>
            <a:r>
              <a:rPr lang="ru-RU" altLang="en-US" sz="1100">
                <a:solidFill>
                  <a:srgbClr val="08F220"/>
                </a:solidFill>
                <a:latin typeface="Arial" panose="020B0604020202020204" pitchFamily="34" charset="0"/>
              </a:rPr>
              <a:t>ЗЕМНОЕ  ЦАРСТВО  ХРИСТА</a:t>
            </a:r>
            <a:endParaRPr lang="en-US" altLang="en-US" sz="1100">
              <a:solidFill>
                <a:srgbClr val="FFEA18"/>
              </a:solidFill>
              <a:latin typeface="Arial" panose="020B0604020202020204" pitchFamily="34" charset="0"/>
            </a:endParaRPr>
          </a:p>
        </p:txBody>
      </p:sp>
      <p:sp>
        <p:nvSpPr>
          <p:cNvPr id="763962" name="Rectangle 58">
            <a:extLst>
              <a:ext uri="{FF2B5EF4-FFF2-40B4-BE49-F238E27FC236}">
                <a16:creationId xmlns:a16="http://schemas.microsoft.com/office/drawing/2014/main" id="{42741D07-C19F-C785-627A-8248BDE849C0}"/>
              </a:ext>
            </a:extLst>
          </p:cNvPr>
          <p:cNvSpPr>
            <a:spLocks noChangeArrowheads="1"/>
          </p:cNvSpPr>
          <p:nvPr/>
        </p:nvSpPr>
        <p:spPr bwMode="auto">
          <a:xfrm rot="17945350">
            <a:off x="6193631" y="1224757"/>
            <a:ext cx="2041525" cy="150812"/>
          </a:xfrm>
          <a:prstGeom prst="rect">
            <a:avLst/>
          </a:prstGeom>
          <a:noFill/>
          <a:ln>
            <a:noFill/>
          </a:ln>
          <a:effectLst>
            <a:outerShdw dist="28398" dir="3806097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</a:pPr>
            <a:r>
              <a:rPr lang="ru-RU" altLang="en-US" sz="1100">
                <a:solidFill>
                  <a:schemeClr val="tx1"/>
                </a:solidFill>
                <a:latin typeface="Arial" panose="020B0604020202020204" pitchFamily="34" charset="0"/>
              </a:rPr>
              <a:t>ВЕЛИКИЙ  БЕЛЫЙ  ПРЕСТОЛ</a:t>
            </a:r>
            <a:endParaRPr lang="en-US" altLang="en-US" sz="11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763963" name="Rectangle 59">
            <a:extLst>
              <a:ext uri="{FF2B5EF4-FFF2-40B4-BE49-F238E27FC236}">
                <a16:creationId xmlns:a16="http://schemas.microsoft.com/office/drawing/2014/main" id="{5F222E9F-737D-0297-8544-FA0677CD0BFF}"/>
              </a:ext>
            </a:extLst>
          </p:cNvPr>
          <p:cNvSpPr>
            <a:spLocks noChangeArrowheads="1"/>
          </p:cNvSpPr>
          <p:nvPr/>
        </p:nvSpPr>
        <p:spPr bwMode="auto">
          <a:xfrm rot="17945350">
            <a:off x="6576219" y="1158081"/>
            <a:ext cx="2190750" cy="134938"/>
          </a:xfrm>
          <a:prstGeom prst="rect">
            <a:avLst/>
          </a:prstGeom>
          <a:noFill/>
          <a:ln>
            <a:noFill/>
          </a:ln>
          <a:effectLst>
            <a:outerShdw dist="28398" dir="3806097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ct val="80000"/>
              </a:lnSpc>
            </a:pPr>
            <a:r>
              <a:rPr lang="ru-RU" altLang="en-US" sz="1100">
                <a:solidFill>
                  <a:srgbClr val="F87B57"/>
                </a:solidFill>
                <a:latin typeface="Arial" panose="020B0604020202020204" pitchFamily="34" charset="0"/>
              </a:rPr>
              <a:t>НОВОЕ  НЕБО,  НОВАЯ  ЗЕМЛЯ</a:t>
            </a:r>
            <a:endParaRPr lang="en-US" altLang="en-US" sz="1100">
              <a:solidFill>
                <a:srgbClr val="F87B57"/>
              </a:solidFill>
              <a:latin typeface="Arial" panose="020B0604020202020204" pitchFamily="34" charset="0"/>
            </a:endParaRPr>
          </a:p>
        </p:txBody>
      </p:sp>
      <p:grpSp>
        <p:nvGrpSpPr>
          <p:cNvPr id="763964" name="Group 60">
            <a:extLst>
              <a:ext uri="{FF2B5EF4-FFF2-40B4-BE49-F238E27FC236}">
                <a16:creationId xmlns:a16="http://schemas.microsoft.com/office/drawing/2014/main" id="{6B94A4F6-ACF0-C4A2-FFA2-8870BF6510F9}"/>
              </a:ext>
            </a:extLst>
          </p:cNvPr>
          <p:cNvGrpSpPr>
            <a:grpSpLocks/>
          </p:cNvGrpSpPr>
          <p:nvPr/>
        </p:nvGrpSpPr>
        <p:grpSpPr bwMode="auto">
          <a:xfrm>
            <a:off x="5575300" y="3186113"/>
            <a:ext cx="1795463" cy="1658937"/>
            <a:chOff x="3512" y="2007"/>
            <a:chExt cx="1131" cy="1045"/>
          </a:xfrm>
        </p:grpSpPr>
        <p:sp>
          <p:nvSpPr>
            <p:cNvPr id="763965" name="AutoShape 61">
              <a:extLst>
                <a:ext uri="{FF2B5EF4-FFF2-40B4-BE49-F238E27FC236}">
                  <a16:creationId xmlns:a16="http://schemas.microsoft.com/office/drawing/2014/main" id="{7D7393F5-2BC7-E06B-53F7-B2D8CA41FD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12" y="2007"/>
              <a:ext cx="1131" cy="1045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rgbClr val="EE0B1B">
                    <a:gamma/>
                    <a:shade val="0"/>
                    <a:invGamma/>
                  </a:srgbClr>
                </a:gs>
                <a:gs pos="50000">
                  <a:srgbClr val="EE0B1B"/>
                </a:gs>
                <a:gs pos="100000">
                  <a:srgbClr val="EE0B1B">
                    <a:gamma/>
                    <a:shade val="0"/>
                    <a:invGamma/>
                  </a:srgbClr>
                </a:gs>
              </a:gsLst>
              <a:lin ang="5400000" scaled="1"/>
            </a:gradFill>
            <a:ln w="76200">
              <a:solidFill>
                <a:schemeClr val="accent1"/>
              </a:solidFill>
              <a:round/>
              <a:headEnd/>
              <a:tailEnd/>
            </a:ln>
            <a:effectLst>
              <a:outerShdw dist="135003" dir="13271156" algn="ctr" rotWithShape="0">
                <a:schemeClr val="bg2"/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3966" name="Text Box 62">
              <a:extLst>
                <a:ext uri="{FF2B5EF4-FFF2-40B4-BE49-F238E27FC236}">
                  <a16:creationId xmlns:a16="http://schemas.microsoft.com/office/drawing/2014/main" id="{A17B9532-242F-B242-ED4C-5F46F780B15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37" y="2152"/>
              <a:ext cx="878" cy="518"/>
            </a:xfrm>
            <a:prstGeom prst="rect">
              <a:avLst/>
            </a:prstGeom>
            <a:noFill/>
            <a:ln>
              <a:noFill/>
            </a:ln>
            <a:effectLst>
              <a:outerShdw dist="63500" dir="2212194" algn="ctr" rotWithShape="0">
                <a:srgbClr val="0A0A0A"/>
              </a:outerShdw>
            </a:effectLst>
            <a:extLst>
              <a:ext uri="{909E8E84-426E-40DD-AFC4-6F175D3DCCD1}">
                <a14:hiddenFill xmlns:a14="http://schemas.microsoft.com/office/drawing/2010/main">
                  <a:gradFill rotWithShape="0">
                    <a:gsLst>
                      <a:gs pos="0">
                        <a:srgbClr val="EE0B1B">
                          <a:gamma/>
                          <a:shade val="0"/>
                          <a:invGamma/>
                        </a:srgbClr>
                      </a:gs>
                      <a:gs pos="50000">
                        <a:srgbClr val="EE0B1B"/>
                      </a:gs>
                      <a:gs pos="100000">
                        <a:srgbClr val="EE0B1B">
                          <a:gamma/>
                          <a:shade val="0"/>
                          <a:invGamma/>
                        </a:srgbClr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 altLang="en-US" sz="1400">
                  <a:solidFill>
                    <a:schemeClr val="tx1"/>
                  </a:solidFill>
                  <a:latin typeface="Arial" panose="020B0604020202020204" pitchFamily="34" charset="0"/>
                </a:rPr>
                <a:t>ПОСЛЕДНЕЕ</a:t>
              </a:r>
              <a:r>
                <a:rPr lang="ru-RU" altLang="en-US" sz="2400">
                  <a:solidFill>
                    <a:schemeClr val="tx1"/>
                  </a:solidFill>
                  <a:latin typeface="Arial" panose="020B0604020202020204" pitchFamily="34" charset="0"/>
                </a:rPr>
                <a:t> ВРЕМЯ</a:t>
              </a:r>
              <a:endParaRPr lang="en-US" altLang="en-US" sz="280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763967" name="Rectangle 63">
            <a:extLst>
              <a:ext uri="{FF2B5EF4-FFF2-40B4-BE49-F238E27FC236}">
                <a16:creationId xmlns:a16="http://schemas.microsoft.com/office/drawing/2014/main" id="{BDE85D60-D9C3-3E9E-D41B-408D31372A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88313" y="658495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</a:t>
            </a:r>
            <a:r>
              <a:rPr lang="ru-RU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</a:t>
            </a:r>
            <a:endParaRPr lang="en-US" altLang="en-US" sz="100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763968" name="Text Box 64">
            <a:extLst>
              <a:ext uri="{FF2B5EF4-FFF2-40B4-BE49-F238E27FC236}">
                <a16:creationId xmlns:a16="http://schemas.microsoft.com/office/drawing/2014/main" id="{F5F6BD4D-C553-3565-11E9-7EC20A81BC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43925" y="6483350"/>
            <a:ext cx="323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en-US" b="0">
                <a:solidFill>
                  <a:srgbClr val="FFFFFF"/>
                </a:solidFill>
              </a:rPr>
              <a:t>3</a:t>
            </a:r>
            <a:endParaRPr lang="en-US" altLang="en-US" b="0">
              <a:solidFill>
                <a:srgbClr val="FFFFFF"/>
              </a:solidFill>
            </a:endParaRPr>
          </a:p>
        </p:txBody>
      </p:sp>
      <p:sp>
        <p:nvSpPr>
          <p:cNvPr id="764002" name="Text Box 98">
            <a:extLst>
              <a:ext uri="{FF2B5EF4-FFF2-40B4-BE49-F238E27FC236}">
                <a16:creationId xmlns:a16="http://schemas.microsoft.com/office/drawing/2014/main" id="{E72F8AC3-3CBA-2962-3C6D-1601582AD7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650" y="106363"/>
            <a:ext cx="3097213" cy="118745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2400">
                <a:solidFill>
                  <a:schemeClr val="tx1"/>
                </a:solidFill>
                <a:latin typeface="Arial" panose="020B0604020202020204" pitchFamily="34" charset="0"/>
              </a:rPr>
              <a:t>ТКАНЬ ХРОНОЛОГИИ БИБЛИИ</a:t>
            </a:r>
            <a:endParaRPr lang="en-US" altLang="en-US" sz="20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764003" name="Line 99">
            <a:extLst>
              <a:ext uri="{FF2B5EF4-FFF2-40B4-BE49-F238E27FC236}">
                <a16:creationId xmlns:a16="http://schemas.microsoft.com/office/drawing/2014/main" id="{2AC2D428-DAA8-6B49-C781-A72F4C0F62F7}"/>
              </a:ext>
            </a:extLst>
          </p:cNvPr>
          <p:cNvSpPr>
            <a:spLocks noChangeShapeType="1"/>
          </p:cNvSpPr>
          <p:nvPr/>
        </p:nvSpPr>
        <p:spPr bwMode="auto">
          <a:xfrm>
            <a:off x="7934325" y="2271713"/>
            <a:ext cx="0" cy="3862387"/>
          </a:xfrm>
          <a:prstGeom prst="line">
            <a:avLst/>
          </a:prstGeom>
          <a:noFill/>
          <a:ln w="53975">
            <a:solidFill>
              <a:srgbClr val="FC030C"/>
            </a:solidFill>
            <a:prstDash val="sysDot"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4004" name="Line 100">
            <a:extLst>
              <a:ext uri="{FF2B5EF4-FFF2-40B4-BE49-F238E27FC236}">
                <a16:creationId xmlns:a16="http://schemas.microsoft.com/office/drawing/2014/main" id="{9EAF4713-C988-08A9-7D7A-9A6CF48B553B}"/>
              </a:ext>
            </a:extLst>
          </p:cNvPr>
          <p:cNvSpPr>
            <a:spLocks noChangeShapeType="1"/>
          </p:cNvSpPr>
          <p:nvPr/>
        </p:nvSpPr>
        <p:spPr bwMode="auto">
          <a:xfrm>
            <a:off x="8086725" y="2424113"/>
            <a:ext cx="0" cy="3862387"/>
          </a:xfrm>
          <a:prstGeom prst="line">
            <a:avLst/>
          </a:prstGeom>
          <a:noFill/>
          <a:ln w="53975">
            <a:solidFill>
              <a:srgbClr val="FC030C"/>
            </a:solidFill>
            <a:prstDash val="sysDot"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4005" name="Line 101">
            <a:extLst>
              <a:ext uri="{FF2B5EF4-FFF2-40B4-BE49-F238E27FC236}">
                <a16:creationId xmlns:a16="http://schemas.microsoft.com/office/drawing/2014/main" id="{0471A1FA-EAD4-C411-3CF1-25D87C1FEBAA}"/>
              </a:ext>
            </a:extLst>
          </p:cNvPr>
          <p:cNvSpPr>
            <a:spLocks noChangeShapeType="1"/>
          </p:cNvSpPr>
          <p:nvPr/>
        </p:nvSpPr>
        <p:spPr bwMode="auto">
          <a:xfrm>
            <a:off x="8239125" y="2233613"/>
            <a:ext cx="0" cy="3862387"/>
          </a:xfrm>
          <a:prstGeom prst="line">
            <a:avLst/>
          </a:prstGeom>
          <a:noFill/>
          <a:ln w="53975">
            <a:solidFill>
              <a:srgbClr val="FC030C"/>
            </a:solidFill>
            <a:prstDash val="sysDot"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4006" name="AutoShape 102">
            <a:extLst>
              <a:ext uri="{FF2B5EF4-FFF2-40B4-BE49-F238E27FC236}">
                <a16:creationId xmlns:a16="http://schemas.microsoft.com/office/drawing/2014/main" id="{BA171C1A-297D-866A-F36A-E45BF5726A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69238" y="1636713"/>
            <a:ext cx="1217612" cy="5032375"/>
          </a:xfrm>
          <a:prstGeom prst="rightArrow">
            <a:avLst>
              <a:gd name="adj1" fmla="val 67370"/>
              <a:gd name="adj2" fmla="val 28787"/>
            </a:avLst>
          </a:prstGeom>
          <a:solidFill>
            <a:srgbClr val="FC030C">
              <a:alpha val="50000"/>
            </a:srgbClr>
          </a:solidFill>
          <a:ln w="571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80501" dir="13842636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4007" name="Text Box 103">
            <a:extLst>
              <a:ext uri="{FF2B5EF4-FFF2-40B4-BE49-F238E27FC236}">
                <a16:creationId xmlns:a16="http://schemas.microsoft.com/office/drawing/2014/main" id="{E374EDE4-076B-867B-43A6-2E088A3DAB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48600" y="2762250"/>
            <a:ext cx="611188" cy="2971800"/>
          </a:xfrm>
          <a:prstGeom prst="rect">
            <a:avLst/>
          </a:prstGeom>
          <a:noFill/>
          <a:ln>
            <a:noFill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8900">
                <a:solidFill>
                  <a:srgbClr val="FFFF00"/>
                </a:solidFill>
                <a:latin typeface="Trebuchet MS" panose="020B0703020202090204" pitchFamily="34" charset="0"/>
              </a:rPr>
              <a:t>?</a:t>
            </a:r>
          </a:p>
        </p:txBody>
      </p:sp>
      <p:sp>
        <p:nvSpPr>
          <p:cNvPr id="764010" name="Rectangle 106">
            <a:extLst>
              <a:ext uri="{FF2B5EF4-FFF2-40B4-BE49-F238E27FC236}">
                <a16:creationId xmlns:a16="http://schemas.microsoft.com/office/drawing/2014/main" id="{50A3FBF3-60CF-42D2-0A6B-A34E03ED01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6500" y="6583363"/>
            <a:ext cx="7270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8.0.03f.</a:t>
            </a:r>
          </a:p>
        </p:txBody>
      </p:sp>
      <p:sp>
        <p:nvSpPr>
          <p:cNvPr id="764011" name="Text Box 107">
            <a:extLst>
              <a:ext uri="{FF2B5EF4-FFF2-40B4-BE49-F238E27FC236}">
                <a16:creationId xmlns:a16="http://schemas.microsoft.com/office/drawing/2014/main" id="{E0B7FB82-38A3-DC37-7065-C4BBBF6940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925" y="6594475"/>
            <a:ext cx="947738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900">
                <a:solidFill>
                  <a:srgbClr val="FFFFFF"/>
                </a:solidFill>
                <a:latin typeface="Arial" panose="020B0604020202020204" pitchFamily="34" charset="0"/>
              </a:rPr>
              <a:t>© 2006 TBBMI</a:t>
            </a:r>
          </a:p>
        </p:txBody>
      </p:sp>
      <p:grpSp>
        <p:nvGrpSpPr>
          <p:cNvPr id="764012" name="Group 108">
            <a:extLst>
              <a:ext uri="{FF2B5EF4-FFF2-40B4-BE49-F238E27FC236}">
                <a16:creationId xmlns:a16="http://schemas.microsoft.com/office/drawing/2014/main" id="{85EEEDEA-9C64-7BE2-7646-513BC93D0171}"/>
              </a:ext>
            </a:extLst>
          </p:cNvPr>
          <p:cNvGrpSpPr>
            <a:grpSpLocks/>
          </p:cNvGrpSpPr>
          <p:nvPr/>
        </p:nvGrpSpPr>
        <p:grpSpPr bwMode="auto">
          <a:xfrm>
            <a:off x="1885950" y="92075"/>
            <a:ext cx="3810000" cy="2328863"/>
            <a:chOff x="1188" y="58"/>
            <a:chExt cx="2400" cy="1467"/>
          </a:xfrm>
        </p:grpSpPr>
        <p:sp>
          <p:nvSpPr>
            <p:cNvPr id="764013" name="Rectangle 109">
              <a:extLst>
                <a:ext uri="{FF2B5EF4-FFF2-40B4-BE49-F238E27FC236}">
                  <a16:creationId xmlns:a16="http://schemas.microsoft.com/office/drawing/2014/main" id="{A8F80C7D-5A3D-ECFD-E628-0A299AF838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80" y="1162"/>
              <a:ext cx="0" cy="346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ru-RU" altLang="en-US" sz="3600" b="0">
                <a:solidFill>
                  <a:srgbClr val="FF262D"/>
                </a:solidFill>
                <a:latin typeface="Times" panose="020F07020304040A0204" pitchFamily="34" charset="0"/>
              </a:endParaRPr>
            </a:p>
          </p:txBody>
        </p:sp>
        <p:sp>
          <p:nvSpPr>
            <p:cNvPr id="764014" name="Rectangle 110">
              <a:extLst>
                <a:ext uri="{FF2B5EF4-FFF2-40B4-BE49-F238E27FC236}">
                  <a16:creationId xmlns:a16="http://schemas.microsoft.com/office/drawing/2014/main" id="{1D7ACE71-6D5F-AC4A-04E2-E2FE321D76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80" y="1162"/>
              <a:ext cx="0" cy="346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ru-RU" altLang="en-US" sz="3600" b="0">
                <a:solidFill>
                  <a:srgbClr val="FF262D"/>
                </a:solidFill>
                <a:latin typeface="Times" panose="020F07020304040A0204" pitchFamily="34" charset="0"/>
              </a:endParaRPr>
            </a:p>
          </p:txBody>
        </p:sp>
        <p:sp>
          <p:nvSpPr>
            <p:cNvPr id="764015" name="Rectangle 111">
              <a:extLst>
                <a:ext uri="{FF2B5EF4-FFF2-40B4-BE49-F238E27FC236}">
                  <a16:creationId xmlns:a16="http://schemas.microsoft.com/office/drawing/2014/main" id="{AF33DBEE-A31E-44C0-04B9-FADA4B9801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43" y="1149"/>
              <a:ext cx="713" cy="256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4016" name="Rectangle 112">
              <a:extLst>
                <a:ext uri="{FF2B5EF4-FFF2-40B4-BE49-F238E27FC236}">
                  <a16:creationId xmlns:a16="http://schemas.microsoft.com/office/drawing/2014/main" id="{E66295EA-ED56-81A5-FF69-4E46D07CAF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94" y="1159"/>
              <a:ext cx="847" cy="272"/>
            </a:xfrm>
            <a:prstGeom prst="rect">
              <a:avLst/>
            </a:prstGeom>
            <a:noFill/>
            <a:ln w="57150">
              <a:solidFill>
                <a:srgbClr val="FDDC07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ru-RU" altLang="en-US" sz="2400" b="0">
                <a:solidFill>
                  <a:srgbClr val="FDDC07"/>
                </a:solidFill>
              </a:endParaRPr>
            </a:p>
          </p:txBody>
        </p:sp>
        <p:grpSp>
          <p:nvGrpSpPr>
            <p:cNvPr id="764017" name="Group 113">
              <a:extLst>
                <a:ext uri="{FF2B5EF4-FFF2-40B4-BE49-F238E27FC236}">
                  <a16:creationId xmlns:a16="http://schemas.microsoft.com/office/drawing/2014/main" id="{B9789B24-B2AB-4476-4DDF-4C285DC3932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88" y="58"/>
              <a:ext cx="2400" cy="1467"/>
              <a:chOff x="1188" y="58"/>
              <a:chExt cx="2400" cy="1467"/>
            </a:xfrm>
          </p:grpSpPr>
          <p:sp>
            <p:nvSpPr>
              <p:cNvPr id="764018" name="Text Box 114">
                <a:extLst>
                  <a:ext uri="{FF2B5EF4-FFF2-40B4-BE49-F238E27FC236}">
                    <a16:creationId xmlns:a16="http://schemas.microsoft.com/office/drawing/2014/main" id="{1F860259-7D4A-B325-9AA8-753002C74A0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156" y="1006"/>
                <a:ext cx="432" cy="519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53882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ru-RU" altLang="en-US" sz="4800">
                    <a:solidFill>
                      <a:schemeClr val="tx1"/>
                    </a:solidFill>
                    <a:latin typeface=""/>
                  </a:rPr>
                  <a:t>И</a:t>
                </a:r>
                <a:endParaRPr lang="en-US" altLang="en-US" sz="4800">
                  <a:solidFill>
                    <a:schemeClr val="tx1"/>
                  </a:solidFill>
                  <a:latin typeface=""/>
                </a:endParaRPr>
              </a:p>
            </p:txBody>
          </p:sp>
          <p:grpSp>
            <p:nvGrpSpPr>
              <p:cNvPr id="764019" name="Group 115">
                <a:extLst>
                  <a:ext uri="{FF2B5EF4-FFF2-40B4-BE49-F238E27FC236}">
                    <a16:creationId xmlns:a16="http://schemas.microsoft.com/office/drawing/2014/main" id="{523CF6A6-C7BB-190A-B106-B0CE9BB0BB8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686" y="824"/>
                <a:ext cx="1139" cy="355"/>
                <a:chOff x="1686" y="824"/>
                <a:chExt cx="1139" cy="355"/>
              </a:xfrm>
            </p:grpSpPr>
            <p:sp>
              <p:nvSpPr>
                <p:cNvPr id="764020" name="Rectangle 116">
                  <a:extLst>
                    <a:ext uri="{FF2B5EF4-FFF2-40B4-BE49-F238E27FC236}">
                      <a16:creationId xmlns:a16="http://schemas.microsoft.com/office/drawing/2014/main" id="{1527DD13-AF85-F091-9E40-CB3C64DD533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86" y="833"/>
                  <a:ext cx="364" cy="346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dist="71842" dir="2700000" algn="ctr" rotWithShape="0">
                    <a:schemeClr val="bg2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altLang="en-US" sz="3600" i="1">
                      <a:solidFill>
                        <a:srgbClr val="FFEA18"/>
                      </a:solidFill>
                      <a:latin typeface=""/>
                    </a:rPr>
                    <a:t>4</a:t>
                  </a:r>
                  <a:r>
                    <a:rPr lang="ru-RU" altLang="en-US" sz="3600" i="1">
                      <a:solidFill>
                        <a:srgbClr val="FFEA18"/>
                      </a:solidFill>
                      <a:latin typeface=""/>
                    </a:rPr>
                    <a:t>Ч</a:t>
                  </a:r>
                  <a:endParaRPr lang="en-US" altLang="en-US" sz="4800" b="0">
                    <a:solidFill>
                      <a:srgbClr val="FFEA18"/>
                    </a:solidFill>
                    <a:latin typeface="Times" panose="020F07020304040A0204" pitchFamily="34" charset="0"/>
                  </a:endParaRPr>
                </a:p>
              </p:txBody>
            </p:sp>
            <p:sp>
              <p:nvSpPr>
                <p:cNvPr id="764021" name="Rectangle 117">
                  <a:extLst>
                    <a:ext uri="{FF2B5EF4-FFF2-40B4-BE49-F238E27FC236}">
                      <a16:creationId xmlns:a16="http://schemas.microsoft.com/office/drawing/2014/main" id="{D27D6730-EAA1-E422-2469-B997E26FEC8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281" y="824"/>
                  <a:ext cx="544" cy="346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dist="71842" dir="2700000" algn="ctr" rotWithShape="0">
                    <a:schemeClr val="bg2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/>
                  <a:r>
                    <a:rPr lang="en-US" altLang="en-US" sz="3600" i="1">
                      <a:solidFill>
                        <a:srgbClr val="FFEA18"/>
                      </a:solidFill>
                      <a:latin typeface=""/>
                    </a:rPr>
                    <a:t>  3</a:t>
                  </a:r>
                  <a:r>
                    <a:rPr lang="ru-RU" altLang="en-US" sz="3600" i="1">
                      <a:solidFill>
                        <a:srgbClr val="FFEA18"/>
                      </a:solidFill>
                      <a:latin typeface=""/>
                    </a:rPr>
                    <a:t>О</a:t>
                  </a:r>
                  <a:endParaRPr lang="en-US" altLang="en-US" sz="4800" b="0">
                    <a:solidFill>
                      <a:srgbClr val="FFEA18"/>
                    </a:solidFill>
                    <a:latin typeface="Times" panose="020F07020304040A0204" pitchFamily="34" charset="0"/>
                  </a:endParaRPr>
                </a:p>
              </p:txBody>
            </p:sp>
          </p:grpSp>
          <p:grpSp>
            <p:nvGrpSpPr>
              <p:cNvPr id="764022" name="Group 118">
                <a:extLst>
                  <a:ext uri="{FF2B5EF4-FFF2-40B4-BE49-F238E27FC236}">
                    <a16:creationId xmlns:a16="http://schemas.microsoft.com/office/drawing/2014/main" id="{C7A7D310-BA76-ABC6-8191-44B7DBAE627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188" y="1175"/>
                <a:ext cx="1996" cy="246"/>
                <a:chOff x="1188" y="1175"/>
                <a:chExt cx="1996" cy="246"/>
              </a:xfrm>
            </p:grpSpPr>
            <p:grpSp>
              <p:nvGrpSpPr>
                <p:cNvPr id="764023" name="Group 119">
                  <a:extLst>
                    <a:ext uri="{FF2B5EF4-FFF2-40B4-BE49-F238E27FC236}">
                      <a16:creationId xmlns:a16="http://schemas.microsoft.com/office/drawing/2014/main" id="{E678FCB7-FCB6-5887-DA10-41FB0DC42C43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188" y="1175"/>
                  <a:ext cx="1732" cy="246"/>
                  <a:chOff x="1188" y="1175"/>
                  <a:chExt cx="1732" cy="246"/>
                </a:xfrm>
              </p:grpSpPr>
              <p:sp>
                <p:nvSpPr>
                  <p:cNvPr id="764024" name="Rectangle 120">
                    <a:extLst>
                      <a:ext uri="{FF2B5EF4-FFF2-40B4-BE49-F238E27FC236}">
                        <a16:creationId xmlns:a16="http://schemas.microsoft.com/office/drawing/2014/main" id="{18F2A951-BC84-FD1E-B3C4-2536C8561E10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188" y="1179"/>
                    <a:ext cx="139" cy="23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>
                    <a:outerShdw dist="53882" dir="2700000" algn="ctr" rotWithShape="0">
                      <a:schemeClr val="bg2"/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bg2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en-US" altLang="en-US" sz="2400">
                        <a:solidFill>
                          <a:srgbClr val="F09F32"/>
                        </a:solidFill>
                        <a:latin typeface=""/>
                      </a:rPr>
                      <a:t>C</a:t>
                    </a:r>
                    <a:endParaRPr lang="en-US" altLang="en-US" sz="3600">
                      <a:solidFill>
                        <a:srgbClr val="FFEA18"/>
                      </a:solidFill>
                      <a:latin typeface="Times" panose="020F07020304040A0204" pitchFamily="34" charset="0"/>
                    </a:endParaRPr>
                  </a:p>
                </p:txBody>
              </p:sp>
              <p:sp>
                <p:nvSpPr>
                  <p:cNvPr id="764025" name="Rectangle 121">
                    <a:extLst>
                      <a:ext uri="{FF2B5EF4-FFF2-40B4-BE49-F238E27FC236}">
                        <a16:creationId xmlns:a16="http://schemas.microsoft.com/office/drawing/2014/main" id="{82E294D2-7D2F-6C23-0041-AE99BC140EE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415" y="1179"/>
                    <a:ext cx="139" cy="23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>
                    <a:outerShdw dist="53882" dir="2700000" algn="ctr" rotWithShape="0">
                      <a:schemeClr val="bg2"/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bg2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en-US" altLang="en-US" sz="2400">
                        <a:solidFill>
                          <a:srgbClr val="FC030C"/>
                        </a:solidFill>
                        <a:latin typeface=""/>
                      </a:rPr>
                      <a:t>A</a:t>
                    </a:r>
                    <a:endParaRPr lang="en-US" altLang="en-US" sz="3600">
                      <a:solidFill>
                        <a:srgbClr val="FC030C"/>
                      </a:solidFill>
                      <a:latin typeface="Times" panose="020F07020304040A0204" pitchFamily="34" charset="0"/>
                    </a:endParaRPr>
                  </a:p>
                </p:txBody>
              </p:sp>
              <p:sp>
                <p:nvSpPr>
                  <p:cNvPr id="764026" name="Rectangle 122">
                    <a:extLst>
                      <a:ext uri="{FF2B5EF4-FFF2-40B4-BE49-F238E27FC236}">
                        <a16:creationId xmlns:a16="http://schemas.microsoft.com/office/drawing/2014/main" id="{FCFBA0FE-E447-97C9-C66C-334251757045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665" y="1181"/>
                    <a:ext cx="138" cy="23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>
                    <a:outerShdw dist="53882" dir="2700000" algn="ctr" rotWithShape="0">
                      <a:schemeClr val="bg2"/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bg2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ru-RU" altLang="en-US" sz="2400">
                        <a:solidFill>
                          <a:srgbClr val="FC030C"/>
                        </a:solidFill>
                        <a:latin typeface=""/>
                      </a:rPr>
                      <a:t>И</a:t>
                    </a:r>
                    <a:endParaRPr lang="en-US" altLang="en-US" sz="3600">
                      <a:solidFill>
                        <a:srgbClr val="FC030C"/>
                      </a:solidFill>
                      <a:latin typeface="Times" panose="020F07020304040A0204" pitchFamily="34" charset="0"/>
                    </a:endParaRPr>
                  </a:p>
                </p:txBody>
              </p:sp>
              <p:sp>
                <p:nvSpPr>
                  <p:cNvPr id="764027" name="Rectangle 123">
                    <a:extLst>
                      <a:ext uri="{FF2B5EF4-FFF2-40B4-BE49-F238E27FC236}">
                        <a16:creationId xmlns:a16="http://schemas.microsoft.com/office/drawing/2014/main" id="{3B6D0BBD-C0D3-2F17-035C-C4A6C80C6A8D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867" y="1179"/>
                    <a:ext cx="160" cy="23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>
                    <a:outerShdw dist="53882" dir="2700000" algn="ctr" rotWithShape="0">
                      <a:schemeClr val="bg2"/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bg2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en-US" altLang="en-US" sz="2400">
                        <a:solidFill>
                          <a:srgbClr val="FC030C"/>
                        </a:solidFill>
                        <a:latin typeface=""/>
                      </a:rPr>
                      <a:t>M</a:t>
                    </a:r>
                    <a:endParaRPr lang="en-US" altLang="en-US" sz="3600">
                      <a:solidFill>
                        <a:srgbClr val="FC030C"/>
                      </a:solidFill>
                      <a:latin typeface="Times" panose="020F07020304040A0204" pitchFamily="34" charset="0"/>
                    </a:endParaRPr>
                  </a:p>
                </p:txBody>
              </p:sp>
              <p:sp>
                <p:nvSpPr>
                  <p:cNvPr id="764028" name="Rectangle 124">
                    <a:extLst>
                      <a:ext uri="{FF2B5EF4-FFF2-40B4-BE49-F238E27FC236}">
                        <a16:creationId xmlns:a16="http://schemas.microsoft.com/office/drawing/2014/main" id="{85D65781-D301-80E4-4D57-A00CF05F8E78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113" y="1175"/>
                    <a:ext cx="138" cy="23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>
                    <a:outerShdw dist="53882" dir="2700000" algn="ctr" rotWithShape="0">
                      <a:schemeClr val="bg2"/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bg2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ru-RU" altLang="en-US" sz="2400">
                        <a:solidFill>
                          <a:srgbClr val="FC030C"/>
                        </a:solidFill>
                        <a:latin typeface=""/>
                      </a:rPr>
                      <a:t>И</a:t>
                    </a:r>
                    <a:endParaRPr lang="en-US" altLang="en-US" sz="3600">
                      <a:solidFill>
                        <a:srgbClr val="FC030C"/>
                      </a:solidFill>
                      <a:latin typeface="Times" panose="020F07020304040A0204" pitchFamily="34" charset="0"/>
                    </a:endParaRPr>
                  </a:p>
                </p:txBody>
              </p:sp>
              <p:sp>
                <p:nvSpPr>
                  <p:cNvPr id="764029" name="Rectangle 125">
                    <a:extLst>
                      <a:ext uri="{FF2B5EF4-FFF2-40B4-BE49-F238E27FC236}">
                        <a16:creationId xmlns:a16="http://schemas.microsoft.com/office/drawing/2014/main" id="{5CE01E56-8442-2F22-B5C4-E73CF6772EA0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335" y="1183"/>
                    <a:ext cx="139" cy="23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>
                    <a:outerShdw dist="53882" dir="2700000" algn="ctr" rotWithShape="0">
                      <a:schemeClr val="bg2"/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bg2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en-US" altLang="en-US" sz="2400">
                        <a:solidFill>
                          <a:srgbClr val="08F220"/>
                        </a:solidFill>
                        <a:latin typeface=""/>
                      </a:rPr>
                      <a:t>A</a:t>
                    </a:r>
                    <a:endParaRPr lang="en-US" altLang="en-US" sz="3600">
                      <a:solidFill>
                        <a:srgbClr val="08F220"/>
                      </a:solidFill>
                      <a:latin typeface="Times" panose="020F07020304040A0204" pitchFamily="34" charset="0"/>
                    </a:endParaRPr>
                  </a:p>
                </p:txBody>
              </p:sp>
              <p:sp>
                <p:nvSpPr>
                  <p:cNvPr id="764030" name="Rectangle 126">
                    <a:extLst>
                      <a:ext uri="{FF2B5EF4-FFF2-40B4-BE49-F238E27FC236}">
                        <a16:creationId xmlns:a16="http://schemas.microsoft.com/office/drawing/2014/main" id="{7514241B-27A1-9DAD-029E-78896F2DBC7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552" y="1183"/>
                    <a:ext cx="139" cy="23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>
                    <a:outerShdw dist="53882" dir="2700000" algn="ctr" rotWithShape="0">
                      <a:schemeClr val="bg2"/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bg2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ru-RU" altLang="en-US" sz="2400">
                        <a:solidFill>
                          <a:srgbClr val="08F220"/>
                        </a:solidFill>
                        <a:latin typeface=""/>
                      </a:rPr>
                      <a:t>Ц</a:t>
                    </a:r>
                    <a:endParaRPr lang="en-US" altLang="en-US" sz="3600">
                      <a:solidFill>
                        <a:srgbClr val="08F220"/>
                      </a:solidFill>
                      <a:latin typeface="Times" panose="020F07020304040A0204" pitchFamily="34" charset="0"/>
                    </a:endParaRPr>
                  </a:p>
                </p:txBody>
              </p:sp>
              <p:sp>
                <p:nvSpPr>
                  <p:cNvPr id="764031" name="Rectangle 127">
                    <a:extLst>
                      <a:ext uri="{FF2B5EF4-FFF2-40B4-BE49-F238E27FC236}">
                        <a16:creationId xmlns:a16="http://schemas.microsoft.com/office/drawing/2014/main" id="{CB0DD286-0560-3BDF-65E2-C16D576C16E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781" y="1191"/>
                    <a:ext cx="139" cy="23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>
                    <a:outerShdw dist="53882" dir="2700000" algn="ctr" rotWithShape="0">
                      <a:schemeClr val="bg2"/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bg2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ru-RU" altLang="en-US" sz="2400">
                        <a:solidFill>
                          <a:srgbClr val="08F220"/>
                        </a:solidFill>
                        <a:latin typeface=""/>
                      </a:rPr>
                      <a:t>П</a:t>
                    </a:r>
                    <a:endParaRPr lang="en-US" altLang="en-US" sz="3600">
                      <a:solidFill>
                        <a:srgbClr val="08F220"/>
                      </a:solidFill>
                      <a:latin typeface="Times" panose="020F07020304040A0204" pitchFamily="34" charset="0"/>
                    </a:endParaRPr>
                  </a:p>
                </p:txBody>
              </p:sp>
            </p:grpSp>
            <p:sp>
              <p:nvSpPr>
                <p:cNvPr id="764032" name="Rectangle 128">
                  <a:extLst>
                    <a:ext uri="{FF2B5EF4-FFF2-40B4-BE49-F238E27FC236}">
                      <a16:creationId xmlns:a16="http://schemas.microsoft.com/office/drawing/2014/main" id="{AF7725AC-99C8-2C92-C950-15A2EC97AE0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24" y="1184"/>
                  <a:ext cx="160" cy="23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dist="53882" dir="2700000" algn="ctr" rotWithShape="0">
                    <a:schemeClr val="bg2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ru-RU" altLang="en-US" sz="2400">
                      <a:solidFill>
                        <a:srgbClr val="11B0C5"/>
                      </a:solidFill>
                      <a:latin typeface=""/>
                    </a:rPr>
                    <a:t>М</a:t>
                  </a:r>
                  <a:endParaRPr lang="en-US" altLang="en-US" sz="3600">
                    <a:solidFill>
                      <a:srgbClr val="11B0C5"/>
                    </a:solidFill>
                    <a:latin typeface="Times" panose="020F07020304040A0204" pitchFamily="34" charset="0"/>
                  </a:endParaRPr>
                </a:p>
              </p:txBody>
            </p:sp>
          </p:grpSp>
          <p:grpSp>
            <p:nvGrpSpPr>
              <p:cNvPr id="764033" name="Group 129">
                <a:extLst>
                  <a:ext uri="{FF2B5EF4-FFF2-40B4-BE49-F238E27FC236}">
                    <a16:creationId xmlns:a16="http://schemas.microsoft.com/office/drawing/2014/main" id="{2B636E22-0FFF-A808-5FE5-26254395F12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639" y="578"/>
                <a:ext cx="1275" cy="365"/>
                <a:chOff x="1639" y="554"/>
                <a:chExt cx="1275" cy="365"/>
              </a:xfrm>
            </p:grpSpPr>
            <p:sp>
              <p:nvSpPr>
                <p:cNvPr id="764034" name="Text Box 130">
                  <a:extLst>
                    <a:ext uri="{FF2B5EF4-FFF2-40B4-BE49-F238E27FC236}">
                      <a16:creationId xmlns:a16="http://schemas.microsoft.com/office/drawing/2014/main" id="{835E3FE5-E0B3-75CD-296B-237AE0F87F56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639" y="554"/>
                  <a:ext cx="1275" cy="365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dist="71842" dir="2700000" algn="ctr" rotWithShape="0">
                    <a:schemeClr val="bg2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ru-RU" altLang="en-US" sz="3200">
                      <a:latin typeface="Arial" panose="020B0604020202020204" pitchFamily="34" charset="0"/>
                    </a:rPr>
                    <a:t> </a:t>
                  </a:r>
                  <a:r>
                    <a:rPr lang="en-US" altLang="en-US" sz="3200">
                      <a:latin typeface="Arial" panose="020B0604020202020204" pitchFamily="34" charset="0"/>
                    </a:rPr>
                    <a:t>C 7 </a:t>
                  </a:r>
                  <a:r>
                    <a:rPr lang="ru-RU" altLang="en-US" sz="3200">
                      <a:latin typeface="Arial" panose="020B0604020202020204" pitchFamily="34" charset="0"/>
                    </a:rPr>
                    <a:t>М</a:t>
                  </a:r>
                  <a:r>
                    <a:rPr lang="en-US" altLang="en-US" sz="3200">
                      <a:latin typeface="Arial" panose="020B0604020202020204" pitchFamily="34" charset="0"/>
                    </a:rPr>
                    <a:t> </a:t>
                  </a:r>
                  <a:r>
                    <a:rPr lang="ru-RU" altLang="en-US" sz="3200">
                      <a:latin typeface="Arial" panose="020B0604020202020204" pitchFamily="34" charset="0"/>
                    </a:rPr>
                    <a:t>И</a:t>
                  </a:r>
                  <a:endParaRPr lang="en-US" altLang="en-US" sz="32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764035" name="Line 131">
                  <a:extLst>
                    <a:ext uri="{FF2B5EF4-FFF2-40B4-BE49-F238E27FC236}">
                      <a16:creationId xmlns:a16="http://schemas.microsoft.com/office/drawing/2014/main" id="{AA837DF0-741B-A342-6A31-60AB176320E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123" y="744"/>
                  <a:ext cx="94" cy="0"/>
                </a:xfrm>
                <a:prstGeom prst="line">
                  <a:avLst/>
                </a:prstGeom>
                <a:noFill/>
                <a:ln w="38100">
                  <a:solidFill>
                    <a:srgbClr val="00FFFF"/>
                  </a:solidFill>
                  <a:round/>
                  <a:headEnd/>
                  <a:tailEnd/>
                </a:ln>
                <a:effectLst>
                  <a:outerShdw dist="71842" dir="2700000" algn="ctr" rotWithShape="0">
                    <a:schemeClr val="bg2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764036" name="Rectangle 132">
                <a:extLst>
                  <a:ext uri="{FF2B5EF4-FFF2-40B4-BE49-F238E27FC236}">
                    <a16:creationId xmlns:a16="http://schemas.microsoft.com/office/drawing/2014/main" id="{648634BE-4459-C189-4E9D-785BD78A1F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50" y="1146"/>
                <a:ext cx="945" cy="256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53882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chemeClr val="bg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4037" name="Rectangle 133">
                <a:extLst>
                  <a:ext uri="{FF2B5EF4-FFF2-40B4-BE49-F238E27FC236}">
                    <a16:creationId xmlns:a16="http://schemas.microsoft.com/office/drawing/2014/main" id="{56B52A41-1CCF-CFC8-38CA-7AA78CBCB4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95" y="1159"/>
                <a:ext cx="661" cy="272"/>
              </a:xfrm>
              <a:prstGeom prst="rect">
                <a:avLst/>
              </a:prstGeom>
              <a:noFill/>
              <a:ln w="57150">
                <a:solidFill>
                  <a:srgbClr val="FDDC07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764038" name="Group 134">
                <a:extLst>
                  <a:ext uri="{FF2B5EF4-FFF2-40B4-BE49-F238E27FC236}">
                    <a16:creationId xmlns:a16="http://schemas.microsoft.com/office/drawing/2014/main" id="{09A02D1D-46BB-0EF8-9157-7A648DF4B35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129" y="58"/>
                <a:ext cx="455" cy="692"/>
                <a:chOff x="2033" y="58"/>
                <a:chExt cx="455" cy="692"/>
              </a:xfrm>
            </p:grpSpPr>
            <p:grpSp>
              <p:nvGrpSpPr>
                <p:cNvPr id="764039" name="Group 135">
                  <a:extLst>
                    <a:ext uri="{FF2B5EF4-FFF2-40B4-BE49-F238E27FC236}">
                      <a16:creationId xmlns:a16="http://schemas.microsoft.com/office/drawing/2014/main" id="{FCFD0F8D-9C87-1117-E285-75EFDFBC6875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033" y="58"/>
                  <a:ext cx="455" cy="692"/>
                  <a:chOff x="1814" y="109"/>
                  <a:chExt cx="455" cy="692"/>
                </a:xfrm>
              </p:grpSpPr>
              <p:sp>
                <p:nvSpPr>
                  <p:cNvPr id="764040" name="Text Box 136">
                    <a:extLst>
                      <a:ext uri="{FF2B5EF4-FFF2-40B4-BE49-F238E27FC236}">
                        <a16:creationId xmlns:a16="http://schemas.microsoft.com/office/drawing/2014/main" id="{E0E51DD7-15BB-63B7-3934-072BDFA3A9E9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814" y="109"/>
                    <a:ext cx="455" cy="692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>
                    <a:outerShdw dist="63500" dir="3187806" algn="ctr" rotWithShape="0">
                      <a:schemeClr val="bg2"/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chemeClr val="bg2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/>
                  <a:p>
                    <a:pPr>
                      <a:spcBef>
                        <a:spcPct val="50000"/>
                      </a:spcBef>
                    </a:pPr>
                    <a:r>
                      <a:rPr lang="en-US" altLang="en-US" sz="6600" i="1">
                        <a:solidFill>
                          <a:srgbClr val="FF262D"/>
                        </a:solidFill>
                        <a:latin typeface=""/>
                      </a:rPr>
                      <a:t>7</a:t>
                    </a:r>
                  </a:p>
                </p:txBody>
              </p:sp>
              <p:sp>
                <p:nvSpPr>
                  <p:cNvPr id="764041" name="Line 137">
                    <a:extLst>
                      <a:ext uri="{FF2B5EF4-FFF2-40B4-BE49-F238E27FC236}">
                        <a16:creationId xmlns:a16="http://schemas.microsoft.com/office/drawing/2014/main" id="{A3020E1B-4763-C5E5-E0CF-3630E1F0C1D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915" y="345"/>
                    <a:ext cx="129" cy="0"/>
                  </a:xfrm>
                  <a:prstGeom prst="line">
                    <a:avLst/>
                  </a:prstGeom>
                  <a:noFill/>
                  <a:ln>
                    <a:noFill/>
                  </a:ln>
                  <a:effectLst>
                    <a:outerShdw dist="53882" dir="2700000" algn="ctr" rotWithShape="0">
                      <a:schemeClr val="bg2"/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91240B29-F687-4F45-9708-019B960494DF}">
                      <a14:hiddenLine xmlns:a14="http://schemas.microsoft.com/office/drawing/2010/main" w="28575">
                        <a:solidFill>
                          <a:schemeClr val="bg2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764042" name="Line 138">
                  <a:extLst>
                    <a:ext uri="{FF2B5EF4-FFF2-40B4-BE49-F238E27FC236}">
                      <a16:creationId xmlns:a16="http://schemas.microsoft.com/office/drawing/2014/main" id="{82AA805C-51F8-B557-71D5-8A223B77363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171" y="421"/>
                  <a:ext cx="180" cy="0"/>
                </a:xfrm>
                <a:prstGeom prst="line">
                  <a:avLst/>
                </a:prstGeom>
                <a:noFill/>
                <a:ln w="76200">
                  <a:solidFill>
                    <a:srgbClr val="FF262D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chemeClr val="bg2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</p:grpSp>
      <p:grpSp>
        <p:nvGrpSpPr>
          <p:cNvPr id="763969" name="Group 65">
            <a:extLst>
              <a:ext uri="{FF2B5EF4-FFF2-40B4-BE49-F238E27FC236}">
                <a16:creationId xmlns:a16="http://schemas.microsoft.com/office/drawing/2014/main" id="{5ADCE1D9-C2BF-04DC-F4E7-07057E743FD4}"/>
              </a:ext>
            </a:extLst>
          </p:cNvPr>
          <p:cNvGrpSpPr>
            <a:grpSpLocks/>
          </p:cNvGrpSpPr>
          <p:nvPr/>
        </p:nvGrpSpPr>
        <p:grpSpPr bwMode="auto">
          <a:xfrm>
            <a:off x="1949450" y="2236788"/>
            <a:ext cx="5273675" cy="3898900"/>
            <a:chOff x="1228" y="1409"/>
            <a:chExt cx="3322" cy="2456"/>
          </a:xfrm>
        </p:grpSpPr>
        <p:grpSp>
          <p:nvGrpSpPr>
            <p:cNvPr id="763970" name="Group 66">
              <a:extLst>
                <a:ext uri="{FF2B5EF4-FFF2-40B4-BE49-F238E27FC236}">
                  <a16:creationId xmlns:a16="http://schemas.microsoft.com/office/drawing/2014/main" id="{D1E4F3FD-B06A-FBB7-2692-B7E79E509A1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28" y="1409"/>
              <a:ext cx="3303" cy="119"/>
              <a:chOff x="1206" y="1392"/>
              <a:chExt cx="3303" cy="119"/>
            </a:xfrm>
          </p:grpSpPr>
          <p:sp>
            <p:nvSpPr>
              <p:cNvPr id="763971" name="AutoShape 67">
                <a:extLst>
                  <a:ext uri="{FF2B5EF4-FFF2-40B4-BE49-F238E27FC236}">
                    <a16:creationId xmlns:a16="http://schemas.microsoft.com/office/drawing/2014/main" id="{5383F9F3-CA4E-259D-B3FF-100A0DD992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1206" y="140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3972" name="AutoShape 68">
                <a:extLst>
                  <a:ext uri="{FF2B5EF4-FFF2-40B4-BE49-F238E27FC236}">
                    <a16:creationId xmlns:a16="http://schemas.microsoft.com/office/drawing/2014/main" id="{3C85C175-E10A-6E24-92FB-D43A3DCC3E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1433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3973" name="AutoShape 69">
                <a:extLst>
                  <a:ext uri="{FF2B5EF4-FFF2-40B4-BE49-F238E27FC236}">
                    <a16:creationId xmlns:a16="http://schemas.microsoft.com/office/drawing/2014/main" id="{91DC44C4-724A-59B2-8A4D-59423C5346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1666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3974" name="AutoShape 70">
                <a:extLst>
                  <a:ext uri="{FF2B5EF4-FFF2-40B4-BE49-F238E27FC236}">
                    <a16:creationId xmlns:a16="http://schemas.microsoft.com/office/drawing/2014/main" id="{3196CBC0-04E5-2FAA-0C88-219AB384D9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1894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3975" name="AutoShape 71">
                <a:extLst>
                  <a:ext uri="{FF2B5EF4-FFF2-40B4-BE49-F238E27FC236}">
                    <a16:creationId xmlns:a16="http://schemas.microsoft.com/office/drawing/2014/main" id="{52FAB18E-61C0-12EF-5D53-A2ADEB9B02F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2110" y="140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3976" name="AutoShape 72">
                <a:extLst>
                  <a:ext uri="{FF2B5EF4-FFF2-40B4-BE49-F238E27FC236}">
                    <a16:creationId xmlns:a16="http://schemas.microsoft.com/office/drawing/2014/main" id="{BAEFC41F-3AF1-21C4-C563-F0F2087763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2350" y="139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763977" name="AutoShape 73">
                <a:extLst>
                  <a:ext uri="{FF2B5EF4-FFF2-40B4-BE49-F238E27FC236}">
                    <a16:creationId xmlns:a16="http://schemas.microsoft.com/office/drawing/2014/main" id="{9C3DA29A-3364-D007-5D40-37D4079F8A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2577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763978" name="AutoShape 74">
                <a:extLst>
                  <a:ext uri="{FF2B5EF4-FFF2-40B4-BE49-F238E27FC236}">
                    <a16:creationId xmlns:a16="http://schemas.microsoft.com/office/drawing/2014/main" id="{C0AE3FE4-3B8C-5756-F10C-FE8032D96E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2803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763979" name="AutoShape 75">
                <a:extLst>
                  <a:ext uri="{FF2B5EF4-FFF2-40B4-BE49-F238E27FC236}">
                    <a16:creationId xmlns:a16="http://schemas.microsoft.com/office/drawing/2014/main" id="{18069E15-FE1F-5E4A-7129-32CF6BD04A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3034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763980" name="AutoShape 76">
                <a:extLst>
                  <a:ext uri="{FF2B5EF4-FFF2-40B4-BE49-F238E27FC236}">
                    <a16:creationId xmlns:a16="http://schemas.microsoft.com/office/drawing/2014/main" id="{AFF1B5C0-5596-2350-1C6B-E08F6CBA8C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3286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763981" name="AutoShape 77">
                <a:extLst>
                  <a:ext uri="{FF2B5EF4-FFF2-40B4-BE49-F238E27FC236}">
                    <a16:creationId xmlns:a16="http://schemas.microsoft.com/office/drawing/2014/main" id="{4458AD63-3CB8-7D4C-E9D9-0A72F00C83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3504" y="139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3982" name="AutoShape 78">
                <a:extLst>
                  <a:ext uri="{FF2B5EF4-FFF2-40B4-BE49-F238E27FC236}">
                    <a16:creationId xmlns:a16="http://schemas.microsoft.com/office/drawing/2014/main" id="{C0DD2E52-7201-3F4B-0236-13005DD69D0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3757" y="1400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3983" name="AutoShape 79">
                <a:extLst>
                  <a:ext uri="{FF2B5EF4-FFF2-40B4-BE49-F238E27FC236}">
                    <a16:creationId xmlns:a16="http://schemas.microsoft.com/office/drawing/2014/main" id="{52CAC6B3-6E34-FDC8-36EA-54A97081F8C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3982" y="140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3984" name="AutoShape 80">
                <a:extLst>
                  <a:ext uri="{FF2B5EF4-FFF2-40B4-BE49-F238E27FC236}">
                    <a16:creationId xmlns:a16="http://schemas.microsoft.com/office/drawing/2014/main" id="{6D707CA2-4850-F624-84A1-83B1DEEC85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4210" y="140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3985" name="AutoShape 81">
                <a:extLst>
                  <a:ext uri="{FF2B5EF4-FFF2-40B4-BE49-F238E27FC236}">
                    <a16:creationId xmlns:a16="http://schemas.microsoft.com/office/drawing/2014/main" id="{93416D38-43DB-C9FA-5936-50D0359993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4419" y="139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763986" name="Group 82">
              <a:extLst>
                <a:ext uri="{FF2B5EF4-FFF2-40B4-BE49-F238E27FC236}">
                  <a16:creationId xmlns:a16="http://schemas.microsoft.com/office/drawing/2014/main" id="{BD9BFD06-8A80-845B-E420-790856C0011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43" y="3761"/>
              <a:ext cx="3307" cy="104"/>
              <a:chOff x="1231" y="3769"/>
              <a:chExt cx="3307" cy="104"/>
            </a:xfrm>
          </p:grpSpPr>
          <p:sp>
            <p:nvSpPr>
              <p:cNvPr id="763987" name="AutoShape 83">
                <a:extLst>
                  <a:ext uri="{FF2B5EF4-FFF2-40B4-BE49-F238E27FC236}">
                    <a16:creationId xmlns:a16="http://schemas.microsoft.com/office/drawing/2014/main" id="{0C19B8CE-5767-475A-E2CE-0F8D60B450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1231" y="376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763988" name="AutoShape 84">
                <a:extLst>
                  <a:ext uri="{FF2B5EF4-FFF2-40B4-BE49-F238E27FC236}">
                    <a16:creationId xmlns:a16="http://schemas.microsoft.com/office/drawing/2014/main" id="{34820A48-34C0-C2CF-48A9-27A6AF862C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1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763989" name="AutoShape 85">
                <a:extLst>
                  <a:ext uri="{FF2B5EF4-FFF2-40B4-BE49-F238E27FC236}">
                    <a16:creationId xmlns:a16="http://schemas.microsoft.com/office/drawing/2014/main" id="{0FAE1546-5E37-477C-6BD9-426A206E94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16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763990" name="AutoShape 86">
                <a:extLst>
                  <a:ext uri="{FF2B5EF4-FFF2-40B4-BE49-F238E27FC236}">
                    <a16:creationId xmlns:a16="http://schemas.microsoft.com/office/drawing/2014/main" id="{9A9ECEA2-F9A6-53AB-2222-29647BA8F4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192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763991" name="AutoShape 87">
                <a:extLst>
                  <a:ext uri="{FF2B5EF4-FFF2-40B4-BE49-F238E27FC236}">
                    <a16:creationId xmlns:a16="http://schemas.microsoft.com/office/drawing/2014/main" id="{AF546B24-EF52-0D60-6ED6-3FB6254141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2137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763992" name="AutoShape 88">
                <a:extLst>
                  <a:ext uri="{FF2B5EF4-FFF2-40B4-BE49-F238E27FC236}">
                    <a16:creationId xmlns:a16="http://schemas.microsoft.com/office/drawing/2014/main" id="{E63C1B64-841B-C64C-B65A-2BB64DEDFA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2375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763993" name="AutoShape 89">
                <a:extLst>
                  <a:ext uri="{FF2B5EF4-FFF2-40B4-BE49-F238E27FC236}">
                    <a16:creationId xmlns:a16="http://schemas.microsoft.com/office/drawing/2014/main" id="{B2FDDFB5-FE8A-59B5-29D6-6A42C9EC37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261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763994" name="AutoShape 90">
                <a:extLst>
                  <a:ext uri="{FF2B5EF4-FFF2-40B4-BE49-F238E27FC236}">
                    <a16:creationId xmlns:a16="http://schemas.microsoft.com/office/drawing/2014/main" id="{C8BBC70C-9018-DA3E-DE5A-8739E10DE0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2830" y="3775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763995" name="AutoShape 91">
                <a:extLst>
                  <a:ext uri="{FF2B5EF4-FFF2-40B4-BE49-F238E27FC236}">
                    <a16:creationId xmlns:a16="http://schemas.microsoft.com/office/drawing/2014/main" id="{1ED48AED-71C4-18B2-259E-00AC578E2C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3299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763996" name="AutoShape 92">
                <a:extLst>
                  <a:ext uri="{FF2B5EF4-FFF2-40B4-BE49-F238E27FC236}">
                    <a16:creationId xmlns:a16="http://schemas.microsoft.com/office/drawing/2014/main" id="{E0274F4E-D318-D4E2-DF00-3D1685B5F1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3070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763997" name="AutoShape 93">
                <a:extLst>
                  <a:ext uri="{FF2B5EF4-FFF2-40B4-BE49-F238E27FC236}">
                    <a16:creationId xmlns:a16="http://schemas.microsoft.com/office/drawing/2014/main" id="{08E0B070-51FB-079B-CAD0-68E0A87E11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3531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763998" name="AutoShape 94">
                <a:extLst>
                  <a:ext uri="{FF2B5EF4-FFF2-40B4-BE49-F238E27FC236}">
                    <a16:creationId xmlns:a16="http://schemas.microsoft.com/office/drawing/2014/main" id="{CB7D1179-50E9-D1A2-C374-A854A9E3B4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37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763999" name="AutoShape 95">
                <a:extLst>
                  <a:ext uri="{FF2B5EF4-FFF2-40B4-BE49-F238E27FC236}">
                    <a16:creationId xmlns:a16="http://schemas.microsoft.com/office/drawing/2014/main" id="{26483DF7-E2D7-32A4-AA15-B3EB8665A3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402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764000" name="AutoShape 96">
                <a:extLst>
                  <a:ext uri="{FF2B5EF4-FFF2-40B4-BE49-F238E27FC236}">
                    <a16:creationId xmlns:a16="http://schemas.microsoft.com/office/drawing/2014/main" id="{9A639455-5F05-0FD3-B39A-AE9E603B4D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4244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764001" name="AutoShape 97">
                <a:extLst>
                  <a:ext uri="{FF2B5EF4-FFF2-40B4-BE49-F238E27FC236}">
                    <a16:creationId xmlns:a16="http://schemas.microsoft.com/office/drawing/2014/main" id="{C3EA2921-618C-09FF-F2FE-9BAFC55DAE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4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</p:grpSp>
      </p:grpSp>
      <p:sp>
        <p:nvSpPr>
          <p:cNvPr id="764043" name="Text Box 139">
            <a:extLst>
              <a:ext uri="{FF2B5EF4-FFF2-40B4-BE49-F238E27FC236}">
                <a16:creationId xmlns:a16="http://schemas.microsoft.com/office/drawing/2014/main" id="{85F8C483-6D16-862C-2E45-A396212123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51325" y="5160963"/>
            <a:ext cx="3752850" cy="457200"/>
          </a:xfrm>
          <a:prstGeom prst="rect">
            <a:avLst/>
          </a:prstGeom>
          <a:noFill/>
          <a:ln>
            <a:noFill/>
          </a:ln>
          <a:effectLst>
            <a:outerShdw dist="45791" dir="3378596" algn="ctr" rotWithShape="0">
              <a:srgbClr val="AAAAAA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2400" b="0">
                <a:solidFill>
                  <a:schemeClr val="accent2"/>
                </a:solidFill>
                <a:latin typeface="Arial Black" panose="020B0604020202020204" pitchFamily="34" charset="0"/>
              </a:rPr>
              <a:t>   НОВЫЙ ЗАВЕТ</a:t>
            </a:r>
            <a:endParaRPr lang="en-US" altLang="en-US" sz="2400" b="0">
              <a:solidFill>
                <a:schemeClr val="accent2"/>
              </a:solidFill>
              <a:latin typeface="Arial Black" panose="020B0604020202020204" pitchFamily="34" charset="0"/>
            </a:endParaRPr>
          </a:p>
        </p:txBody>
      </p:sp>
      <p:sp>
        <p:nvSpPr>
          <p:cNvPr id="764008" name="AutoShape 104">
            <a:extLst>
              <a:ext uri="{FF2B5EF4-FFF2-40B4-BE49-F238E27FC236}">
                <a16:creationId xmlns:a16="http://schemas.microsoft.com/office/drawing/2014/main" id="{32E10039-5A21-20EF-7227-ABA0474AE0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9875" y="2852738"/>
            <a:ext cx="8716963" cy="2597150"/>
          </a:xfrm>
          <a:prstGeom prst="rightArrow">
            <a:avLst>
              <a:gd name="adj1" fmla="val 50000"/>
              <a:gd name="adj2" fmla="val 83909"/>
            </a:avLst>
          </a:prstGeom>
          <a:gradFill rotWithShape="0">
            <a:gsLst>
              <a:gs pos="0">
                <a:srgbClr val="FFE957"/>
              </a:gs>
              <a:gs pos="50000">
                <a:srgbClr val="FFE957">
                  <a:gamma/>
                  <a:shade val="3137"/>
                  <a:invGamma/>
                </a:srgbClr>
              </a:gs>
              <a:gs pos="100000">
                <a:srgbClr val="FFE957"/>
              </a:gs>
            </a:gsLst>
            <a:lin ang="2700000" scaled="1"/>
          </a:gradFill>
          <a:ln w="57150">
            <a:solidFill>
              <a:srgbClr val="FC030C"/>
            </a:solidFill>
            <a:miter lim="800000"/>
            <a:headEnd/>
            <a:tailEnd/>
          </a:ln>
          <a:effectLst>
            <a:outerShdw dist="179605" dir="4912194" algn="ctr" rotWithShape="0">
              <a:schemeClr val="bg2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764009" name="Text Box 105">
            <a:extLst>
              <a:ext uri="{FF2B5EF4-FFF2-40B4-BE49-F238E27FC236}">
                <a16:creationId xmlns:a16="http://schemas.microsoft.com/office/drawing/2014/main" id="{40EF2B68-544A-5BB5-E4F6-5814A5ADF2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25" y="3789363"/>
            <a:ext cx="8542338" cy="64135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en-US" sz="3600" i="1">
                <a:solidFill>
                  <a:srgbClr val="FF0000"/>
                </a:solidFill>
              </a:rPr>
              <a:t>ЗДЕСЬ ЧТО-ТО ПРОИСХОДИТ!</a:t>
            </a:r>
            <a:endParaRPr lang="en-US" altLang="en-US" sz="280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4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640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4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640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4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640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4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640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4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640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000"/>
                                        <p:tgtEl>
                                          <p:spTgt spid="7639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63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4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3000" fill="hold"/>
                                        <p:tgtEl>
                                          <p:spTgt spid="7640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3000" fill="hold"/>
                                        <p:tgtEl>
                                          <p:spTgt spid="7640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7640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4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4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7640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4007" grpId="0"/>
      <p:bldP spid="764007" grpId="1"/>
      <p:bldP spid="764009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931" name="Rectangle 3">
            <a:extLst>
              <a:ext uri="{FF2B5EF4-FFF2-40B4-BE49-F238E27FC236}">
                <a16:creationId xmlns:a16="http://schemas.microsoft.com/office/drawing/2014/main" id="{BF500CE6-0FBE-2E46-8C4F-00CAF33BD049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8062912" y="5065713"/>
            <a:ext cx="16827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ru-RU" altLang="en-US" sz="1100">
              <a:solidFill>
                <a:srgbClr val="FF262D"/>
              </a:solidFill>
            </a:endParaRPr>
          </a:p>
        </p:txBody>
      </p:sp>
      <p:sp>
        <p:nvSpPr>
          <p:cNvPr id="764932" name="Rectangle 4">
            <a:extLst>
              <a:ext uri="{FF2B5EF4-FFF2-40B4-BE49-F238E27FC236}">
                <a16:creationId xmlns:a16="http://schemas.microsoft.com/office/drawing/2014/main" id="{27574242-97D7-D306-3CA8-0D514EF453F1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8204200" y="5078413"/>
            <a:ext cx="16827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ru-RU" altLang="en-US" sz="1100" b="0">
              <a:solidFill>
                <a:srgbClr val="FF262D"/>
              </a:solidFill>
            </a:endParaRPr>
          </a:p>
        </p:txBody>
      </p:sp>
      <p:sp>
        <p:nvSpPr>
          <p:cNvPr id="764938" name="Rectangle 10">
            <a:extLst>
              <a:ext uri="{FF2B5EF4-FFF2-40B4-BE49-F238E27FC236}">
                <a16:creationId xmlns:a16="http://schemas.microsoft.com/office/drawing/2014/main" id="{FF3E384E-9AF4-CE2B-07C8-4BB1048ED92F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8062912" y="5065713"/>
            <a:ext cx="16827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ru-RU" altLang="en-US" sz="1100">
              <a:solidFill>
                <a:srgbClr val="FF262D"/>
              </a:solidFill>
            </a:endParaRPr>
          </a:p>
        </p:txBody>
      </p:sp>
      <p:sp>
        <p:nvSpPr>
          <p:cNvPr id="764939" name="Rectangle 11">
            <a:extLst>
              <a:ext uri="{FF2B5EF4-FFF2-40B4-BE49-F238E27FC236}">
                <a16:creationId xmlns:a16="http://schemas.microsoft.com/office/drawing/2014/main" id="{42974820-C773-0C11-EFD6-BEF63524B687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8204200" y="5078413"/>
            <a:ext cx="16827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ru-RU" altLang="en-US" sz="1100" b="0">
              <a:solidFill>
                <a:srgbClr val="FF262D"/>
              </a:solidFill>
            </a:endParaRPr>
          </a:p>
        </p:txBody>
      </p:sp>
      <p:sp>
        <p:nvSpPr>
          <p:cNvPr id="764930" name="Rectangle 2">
            <a:extLst>
              <a:ext uri="{FF2B5EF4-FFF2-40B4-BE49-F238E27FC236}">
                <a16:creationId xmlns:a16="http://schemas.microsoft.com/office/drawing/2014/main" id="{E2D31EA1-6143-F68B-9AAF-A7D490AB9B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700" y="0"/>
            <a:ext cx="9144000" cy="68580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4933" name="Rectangle 5">
            <a:extLst>
              <a:ext uri="{FF2B5EF4-FFF2-40B4-BE49-F238E27FC236}">
                <a16:creationId xmlns:a16="http://schemas.microsoft.com/office/drawing/2014/main" id="{E12522DE-ED54-48ED-AD2B-73202908AB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66013" y="2209800"/>
            <a:ext cx="203200" cy="395605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12700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  <a:contourClr>
              <a:srgbClr val="FFCC99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 algn="ctr"/>
            <a:endParaRPr lang="ru-RU" altLang="en-US" sz="2400" b="0"/>
          </a:p>
        </p:txBody>
      </p:sp>
      <p:sp>
        <p:nvSpPr>
          <p:cNvPr id="764934" name="Rectangle 6">
            <a:extLst>
              <a:ext uri="{FF2B5EF4-FFF2-40B4-BE49-F238E27FC236}">
                <a16:creationId xmlns:a16="http://schemas.microsoft.com/office/drawing/2014/main" id="{986C6081-21A3-086B-C3C4-D42ABDA2C5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28775" y="2182813"/>
            <a:ext cx="6043613" cy="236537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  <a:contourClr>
              <a:srgbClr val="FFCC99"/>
            </a:contourClr>
          </a:sp3d>
          <a:extLst>
            <a:ext uri="{91240B29-F687-4F45-9708-019B960494DF}">
              <a14:hiddenLine xmlns:a14="http://schemas.microsoft.com/office/drawing/2010/main" w="12700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764935" name="Rectangle 7">
            <a:extLst>
              <a:ext uri="{FF2B5EF4-FFF2-40B4-BE49-F238E27FC236}">
                <a16:creationId xmlns:a16="http://schemas.microsoft.com/office/drawing/2014/main" id="{909E6786-6712-AFF2-2707-76733046D8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39888" y="5926138"/>
            <a:ext cx="5834062" cy="236537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  <a:contourClr>
              <a:srgbClr val="FFCC99"/>
            </a:contourClr>
          </a:sp3d>
          <a:extLst>
            <a:ext uri="{91240B29-F687-4F45-9708-019B960494DF}">
              <a14:hiddenLine xmlns:a14="http://schemas.microsoft.com/office/drawing/2010/main" w="12700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en-US"/>
          </a:p>
        </p:txBody>
      </p:sp>
      <p:pic>
        <p:nvPicPr>
          <p:cNvPr id="764936" name="Picture 8">
            <a:extLst>
              <a:ext uri="{FF2B5EF4-FFF2-40B4-BE49-F238E27FC236}">
                <a16:creationId xmlns:a16="http://schemas.microsoft.com/office/drawing/2014/main" id="{E326892A-EC74-EC11-EDB5-EA8CC8B5E9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4745038" y="2125663"/>
            <a:ext cx="301625" cy="4529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64937" name="Rectangle 9">
            <a:extLst>
              <a:ext uri="{FF2B5EF4-FFF2-40B4-BE49-F238E27FC236}">
                <a16:creationId xmlns:a16="http://schemas.microsoft.com/office/drawing/2014/main" id="{0CC727A9-A92F-FD63-6B76-D458511369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27188" y="2189163"/>
            <a:ext cx="163512" cy="3965575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12700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  <a:contourClr>
              <a:srgbClr val="FFCC99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 algn="ctr"/>
            <a:endParaRPr lang="ru-RU" altLang="en-US" sz="2400" b="0"/>
          </a:p>
        </p:txBody>
      </p:sp>
      <p:pic>
        <p:nvPicPr>
          <p:cNvPr id="764940" name="Picture 12">
            <a:extLst>
              <a:ext uri="{FF2B5EF4-FFF2-40B4-BE49-F238E27FC236}">
                <a16:creationId xmlns:a16="http://schemas.microsoft.com/office/drawing/2014/main" id="{19355480-43D7-04E3-D319-E69FB4C8DB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4035425" y="2106613"/>
            <a:ext cx="301625" cy="4541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64941" name="Rectangle 13">
            <a:extLst>
              <a:ext uri="{FF2B5EF4-FFF2-40B4-BE49-F238E27FC236}">
                <a16:creationId xmlns:a16="http://schemas.microsoft.com/office/drawing/2014/main" id="{573A2C3B-016D-065F-FEBA-F45428663F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endParaRPr lang="ru-RU" altLang="en-US" sz="3600" b="0">
              <a:solidFill>
                <a:srgbClr val="FF262D"/>
              </a:solidFill>
              <a:latin typeface="Times" panose="020F07020304040A0204" pitchFamily="34" charset="0"/>
            </a:endParaRPr>
          </a:p>
        </p:txBody>
      </p:sp>
      <p:sp>
        <p:nvSpPr>
          <p:cNvPr id="764942" name="Rectangle 14">
            <a:extLst>
              <a:ext uri="{FF2B5EF4-FFF2-40B4-BE49-F238E27FC236}">
                <a16:creationId xmlns:a16="http://schemas.microsoft.com/office/drawing/2014/main" id="{545B0D56-8765-65A4-A8B7-C98F1F6235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endParaRPr lang="ru-RU" altLang="en-US" sz="3600" b="0">
              <a:solidFill>
                <a:srgbClr val="FF262D"/>
              </a:solidFill>
              <a:latin typeface="Times" panose="020F07020304040A0204" pitchFamily="34" charset="0"/>
            </a:endParaRPr>
          </a:p>
        </p:txBody>
      </p:sp>
      <p:pic>
        <p:nvPicPr>
          <p:cNvPr id="764943" name="Picture 15">
            <a:extLst>
              <a:ext uri="{FF2B5EF4-FFF2-40B4-BE49-F238E27FC236}">
                <a16:creationId xmlns:a16="http://schemas.microsoft.com/office/drawing/2014/main" id="{2B66F179-2A26-5305-1B8C-1B21834B10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1833563" y="2060575"/>
            <a:ext cx="301625" cy="4464050"/>
          </a:xfrm>
          <a:prstGeom prst="rect">
            <a:avLst/>
          </a:prstGeom>
          <a:noFill/>
          <a:effectLst>
            <a:outerShdw dist="35921" dir="2700000" algn="ctr" rotWithShape="0">
              <a:schemeClr val="accent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4944" name="Picture 16">
            <a:extLst>
              <a:ext uri="{FF2B5EF4-FFF2-40B4-BE49-F238E27FC236}">
                <a16:creationId xmlns:a16="http://schemas.microsoft.com/office/drawing/2014/main" id="{F5202EDB-4EBB-65BC-0A8B-AAB5952381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6946900" y="2060575"/>
            <a:ext cx="301625" cy="4392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4945" name="Picture 17">
            <a:extLst>
              <a:ext uri="{FF2B5EF4-FFF2-40B4-BE49-F238E27FC236}">
                <a16:creationId xmlns:a16="http://schemas.microsoft.com/office/drawing/2014/main" id="{4704181E-1BEB-DE07-ED91-85A364191D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6281738" y="2111375"/>
            <a:ext cx="301625" cy="4554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4946" name="Picture 18">
            <a:extLst>
              <a:ext uri="{FF2B5EF4-FFF2-40B4-BE49-F238E27FC236}">
                <a16:creationId xmlns:a16="http://schemas.microsoft.com/office/drawing/2014/main" id="{22B7228C-83D4-4449-22BA-3A9BF171B9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5497513" y="2060575"/>
            <a:ext cx="301625" cy="4567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4947" name="Picture 19">
            <a:extLst>
              <a:ext uri="{FF2B5EF4-FFF2-40B4-BE49-F238E27FC236}">
                <a16:creationId xmlns:a16="http://schemas.microsoft.com/office/drawing/2014/main" id="{00A1E0EC-AECC-BA00-62E4-FEDBAFF702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2587625" y="2162175"/>
            <a:ext cx="301625" cy="4541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4948" name="Picture 20">
            <a:extLst>
              <a:ext uri="{FF2B5EF4-FFF2-40B4-BE49-F238E27FC236}">
                <a16:creationId xmlns:a16="http://schemas.microsoft.com/office/drawing/2014/main" id="{8708057E-D927-7C5B-711C-958E9EDD0D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3289300" y="2124075"/>
            <a:ext cx="301625" cy="4383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64949" name="Group 21">
            <a:extLst>
              <a:ext uri="{FF2B5EF4-FFF2-40B4-BE49-F238E27FC236}">
                <a16:creationId xmlns:a16="http://schemas.microsoft.com/office/drawing/2014/main" id="{BBDF4385-F66D-FA06-FC09-32EB61CD62BF}"/>
              </a:ext>
            </a:extLst>
          </p:cNvPr>
          <p:cNvGrpSpPr>
            <a:grpSpLocks/>
          </p:cNvGrpSpPr>
          <p:nvPr/>
        </p:nvGrpSpPr>
        <p:grpSpPr bwMode="auto">
          <a:xfrm>
            <a:off x="2098675" y="2589213"/>
            <a:ext cx="6496050" cy="936625"/>
            <a:chOff x="1322" y="1631"/>
            <a:chExt cx="4092" cy="590"/>
          </a:xfrm>
        </p:grpSpPr>
        <p:pic>
          <p:nvPicPr>
            <p:cNvPr id="764950" name="Picture 22">
              <a:extLst>
                <a:ext uri="{FF2B5EF4-FFF2-40B4-BE49-F238E27FC236}">
                  <a16:creationId xmlns:a16="http://schemas.microsoft.com/office/drawing/2014/main" id="{55639456-27BE-51D4-6E0B-D4B84C8B5A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22" y="1711"/>
              <a:ext cx="4052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4951" name="Picture 23">
              <a:extLst>
                <a:ext uri="{FF2B5EF4-FFF2-40B4-BE49-F238E27FC236}">
                  <a16:creationId xmlns:a16="http://schemas.microsoft.com/office/drawing/2014/main" id="{0B7604E1-0CC5-D3CC-CB28-AFB01C9DE2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62" y="1791"/>
              <a:ext cx="4052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4952" name="Picture 24">
              <a:extLst>
                <a:ext uri="{FF2B5EF4-FFF2-40B4-BE49-F238E27FC236}">
                  <a16:creationId xmlns:a16="http://schemas.microsoft.com/office/drawing/2014/main" id="{C0F90689-0412-A523-8F8A-CA4A55F1386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30" y="1871"/>
              <a:ext cx="4052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4953" name="Picture 25">
              <a:extLst>
                <a:ext uri="{FF2B5EF4-FFF2-40B4-BE49-F238E27FC236}">
                  <a16:creationId xmlns:a16="http://schemas.microsoft.com/office/drawing/2014/main" id="{FABF2E4C-27FB-E697-0D01-FCD80E51E44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54" y="1943"/>
              <a:ext cx="4052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4954" name="Picture 26">
              <a:extLst>
                <a:ext uri="{FF2B5EF4-FFF2-40B4-BE49-F238E27FC236}">
                  <a16:creationId xmlns:a16="http://schemas.microsoft.com/office/drawing/2014/main" id="{AC6EE1F0-0FD2-D672-5DFD-591C0DDB17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30" y="2031"/>
              <a:ext cx="4052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4955" name="Picture 27">
              <a:extLst>
                <a:ext uri="{FF2B5EF4-FFF2-40B4-BE49-F238E27FC236}">
                  <a16:creationId xmlns:a16="http://schemas.microsoft.com/office/drawing/2014/main" id="{ECAC3F23-ACDF-9938-4623-757F543FFA0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51" y="1631"/>
              <a:ext cx="4052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64956" name="Group 28">
            <a:extLst>
              <a:ext uri="{FF2B5EF4-FFF2-40B4-BE49-F238E27FC236}">
                <a16:creationId xmlns:a16="http://schemas.microsoft.com/office/drawing/2014/main" id="{D4337339-0B26-FA71-5676-9002E210241A}"/>
              </a:ext>
            </a:extLst>
          </p:cNvPr>
          <p:cNvGrpSpPr>
            <a:grpSpLocks/>
          </p:cNvGrpSpPr>
          <p:nvPr/>
        </p:nvGrpSpPr>
        <p:grpSpPr bwMode="auto">
          <a:xfrm>
            <a:off x="2836863" y="3608388"/>
            <a:ext cx="5664200" cy="669925"/>
            <a:chOff x="1787" y="2273"/>
            <a:chExt cx="3568" cy="422"/>
          </a:xfrm>
        </p:grpSpPr>
        <p:pic>
          <p:nvPicPr>
            <p:cNvPr id="764957" name="Picture 29">
              <a:extLst>
                <a:ext uri="{FF2B5EF4-FFF2-40B4-BE49-F238E27FC236}">
                  <a16:creationId xmlns:a16="http://schemas.microsoft.com/office/drawing/2014/main" id="{026A7D16-B742-1E80-E639-8CCB8E31C68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lum bright="-18000" contras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804" y="2273"/>
              <a:ext cx="3543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4958" name="Picture 30">
              <a:extLst>
                <a:ext uri="{FF2B5EF4-FFF2-40B4-BE49-F238E27FC236}">
                  <a16:creationId xmlns:a16="http://schemas.microsoft.com/office/drawing/2014/main" id="{9C38A507-5D3C-CEE2-6E05-28B47AE2BB6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lum bright="-18000" contras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787" y="2353"/>
              <a:ext cx="3543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4959" name="Picture 31">
              <a:extLst>
                <a:ext uri="{FF2B5EF4-FFF2-40B4-BE49-F238E27FC236}">
                  <a16:creationId xmlns:a16="http://schemas.microsoft.com/office/drawing/2014/main" id="{8ABB5B8D-CD42-1175-2831-8A02865AC78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lum bright="-18000" contras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812" y="2425"/>
              <a:ext cx="3543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4960" name="Picture 32">
              <a:extLst>
                <a:ext uri="{FF2B5EF4-FFF2-40B4-BE49-F238E27FC236}">
                  <a16:creationId xmlns:a16="http://schemas.microsoft.com/office/drawing/2014/main" id="{3ADDD11F-AED7-0E97-1C45-FD250F76FE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lum bright="-18000" contras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787" y="2505"/>
              <a:ext cx="3543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64961" name="Group 33">
            <a:extLst>
              <a:ext uri="{FF2B5EF4-FFF2-40B4-BE49-F238E27FC236}">
                <a16:creationId xmlns:a16="http://schemas.microsoft.com/office/drawing/2014/main" id="{86A7316D-4DE1-552E-95AC-01242D233551}"/>
              </a:ext>
            </a:extLst>
          </p:cNvPr>
          <p:cNvGrpSpPr>
            <a:grpSpLocks/>
          </p:cNvGrpSpPr>
          <p:nvPr/>
        </p:nvGrpSpPr>
        <p:grpSpPr bwMode="auto">
          <a:xfrm>
            <a:off x="3941763" y="4387850"/>
            <a:ext cx="4672012" cy="592138"/>
            <a:chOff x="2483" y="2764"/>
            <a:chExt cx="2943" cy="373"/>
          </a:xfrm>
        </p:grpSpPr>
        <p:pic>
          <p:nvPicPr>
            <p:cNvPr id="764962" name="Picture 34">
              <a:extLst>
                <a:ext uri="{FF2B5EF4-FFF2-40B4-BE49-F238E27FC236}">
                  <a16:creationId xmlns:a16="http://schemas.microsoft.com/office/drawing/2014/main" id="{7F610BB3-B656-E20F-0822-DDCEFA498D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532" y="2764"/>
              <a:ext cx="2894" cy="165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4963" name="Picture 35">
              <a:extLst>
                <a:ext uri="{FF2B5EF4-FFF2-40B4-BE49-F238E27FC236}">
                  <a16:creationId xmlns:a16="http://schemas.microsoft.com/office/drawing/2014/main" id="{72819700-36E3-C26D-3960-B46E730792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508" y="2836"/>
              <a:ext cx="2893" cy="165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4964" name="Picture 36">
              <a:extLst>
                <a:ext uri="{FF2B5EF4-FFF2-40B4-BE49-F238E27FC236}">
                  <a16:creationId xmlns:a16="http://schemas.microsoft.com/office/drawing/2014/main" id="{600665DD-A686-F0C1-73E9-91E84E5790B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483" y="2908"/>
              <a:ext cx="2894" cy="165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4965" name="Picture 37">
              <a:extLst>
                <a:ext uri="{FF2B5EF4-FFF2-40B4-BE49-F238E27FC236}">
                  <a16:creationId xmlns:a16="http://schemas.microsoft.com/office/drawing/2014/main" id="{4742EFDA-FF3D-98AE-EF03-E9F7733B932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499" y="2972"/>
              <a:ext cx="2894" cy="165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64966" name="Picture 38">
            <a:extLst>
              <a:ext uri="{FF2B5EF4-FFF2-40B4-BE49-F238E27FC236}">
                <a16:creationId xmlns:a16="http://schemas.microsoft.com/office/drawing/2014/main" id="{645CCCD0-20FD-F327-690C-04FA04250C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3676650" y="2111375"/>
            <a:ext cx="301625" cy="4437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64967" name="Group 39">
            <a:extLst>
              <a:ext uri="{FF2B5EF4-FFF2-40B4-BE49-F238E27FC236}">
                <a16:creationId xmlns:a16="http://schemas.microsoft.com/office/drawing/2014/main" id="{4ADB3BBC-5473-65D2-C867-CD893240E841}"/>
              </a:ext>
            </a:extLst>
          </p:cNvPr>
          <p:cNvGrpSpPr>
            <a:grpSpLocks/>
          </p:cNvGrpSpPr>
          <p:nvPr/>
        </p:nvGrpSpPr>
        <p:grpSpPr bwMode="auto">
          <a:xfrm>
            <a:off x="3832225" y="5137150"/>
            <a:ext cx="4697413" cy="603250"/>
            <a:chOff x="2414" y="3236"/>
            <a:chExt cx="2959" cy="380"/>
          </a:xfrm>
        </p:grpSpPr>
        <p:pic>
          <p:nvPicPr>
            <p:cNvPr id="764968" name="Picture 40">
              <a:extLst>
                <a:ext uri="{FF2B5EF4-FFF2-40B4-BE49-F238E27FC236}">
                  <a16:creationId xmlns:a16="http://schemas.microsoft.com/office/drawing/2014/main" id="{7E133C99-9440-4EE2-9375-B3B8C336C6D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lum contrast="3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515" y="3236"/>
              <a:ext cx="2811" cy="164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4969" name="Picture 41">
              <a:extLst>
                <a:ext uri="{FF2B5EF4-FFF2-40B4-BE49-F238E27FC236}">
                  <a16:creationId xmlns:a16="http://schemas.microsoft.com/office/drawing/2014/main" id="{E7C12EFF-A727-297B-C15B-0769551216D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lum contrast="3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499" y="3308"/>
              <a:ext cx="2811" cy="164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4970" name="Picture 42">
              <a:extLst>
                <a:ext uri="{FF2B5EF4-FFF2-40B4-BE49-F238E27FC236}">
                  <a16:creationId xmlns:a16="http://schemas.microsoft.com/office/drawing/2014/main" id="{987F7853-FB5A-36AB-FA5F-566B6B66701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lum contrast="3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562" y="3380"/>
              <a:ext cx="2811" cy="164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4971" name="Picture 43">
              <a:extLst>
                <a:ext uri="{FF2B5EF4-FFF2-40B4-BE49-F238E27FC236}">
                  <a16:creationId xmlns:a16="http://schemas.microsoft.com/office/drawing/2014/main" id="{69E86AB9-D308-BED4-555D-27C47153638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lum contrast="3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507" y="3452"/>
              <a:ext cx="2811" cy="164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64972" name="Text Box 44">
              <a:extLst>
                <a:ext uri="{FF2B5EF4-FFF2-40B4-BE49-F238E27FC236}">
                  <a16:creationId xmlns:a16="http://schemas.microsoft.com/office/drawing/2014/main" id="{A542B962-C1A9-9A8B-016A-32F00CB4CF8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14" y="3251"/>
              <a:ext cx="2364" cy="288"/>
            </a:xfrm>
            <a:prstGeom prst="rect">
              <a:avLst/>
            </a:prstGeom>
            <a:noFill/>
            <a:ln>
              <a:noFill/>
            </a:ln>
            <a:effectLst>
              <a:outerShdw dist="45791" dir="3378596" algn="ctr" rotWithShape="0">
                <a:srgbClr val="AAAAAA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endParaRPr lang="ru-RU" altLang="en-US" sz="2400" b="0">
                <a:solidFill>
                  <a:schemeClr val="accent2"/>
                </a:solidFill>
                <a:latin typeface="Arial Black" panose="020B0604020202020204" pitchFamily="34" charset="0"/>
              </a:endParaRPr>
            </a:p>
          </p:txBody>
        </p:sp>
      </p:grpSp>
      <p:pic>
        <p:nvPicPr>
          <p:cNvPr id="764973" name="Picture 45">
            <a:extLst>
              <a:ext uri="{FF2B5EF4-FFF2-40B4-BE49-F238E27FC236}">
                <a16:creationId xmlns:a16="http://schemas.microsoft.com/office/drawing/2014/main" id="{AC5A920E-5669-86AA-CDB8-9EFC8E0334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2943225" y="2054225"/>
            <a:ext cx="301625" cy="4605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4974" name="Picture 46">
            <a:extLst>
              <a:ext uri="{FF2B5EF4-FFF2-40B4-BE49-F238E27FC236}">
                <a16:creationId xmlns:a16="http://schemas.microsoft.com/office/drawing/2014/main" id="{0FF3BE77-EF55-58D7-68D6-50D4E2C5BB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2192338" y="2171700"/>
            <a:ext cx="301625" cy="4437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4975" name="Picture 47">
            <a:extLst>
              <a:ext uri="{FF2B5EF4-FFF2-40B4-BE49-F238E27FC236}">
                <a16:creationId xmlns:a16="http://schemas.microsoft.com/office/drawing/2014/main" id="{19F836E9-4C73-90A2-F58A-CD4265CBE0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6632575" y="2073275"/>
            <a:ext cx="301625" cy="4516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4976" name="Picture 48">
            <a:extLst>
              <a:ext uri="{FF2B5EF4-FFF2-40B4-BE49-F238E27FC236}">
                <a16:creationId xmlns:a16="http://schemas.microsoft.com/office/drawing/2014/main" id="{3FA9E70E-C215-B05A-B5E7-904C2ED41B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5911850" y="2098675"/>
            <a:ext cx="301625" cy="4451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4977" name="Picture 49">
            <a:extLst>
              <a:ext uri="{FF2B5EF4-FFF2-40B4-BE49-F238E27FC236}">
                <a16:creationId xmlns:a16="http://schemas.microsoft.com/office/drawing/2014/main" id="{5221DE6B-DAFC-864E-99AB-1D38F4E689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4386263" y="2116138"/>
            <a:ext cx="301625" cy="4479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4978" name="Picture 50">
            <a:extLst>
              <a:ext uri="{FF2B5EF4-FFF2-40B4-BE49-F238E27FC236}">
                <a16:creationId xmlns:a16="http://schemas.microsoft.com/office/drawing/2014/main" id="{E31D9373-AF19-2389-8956-1BEACF3E09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5138738" y="2171700"/>
            <a:ext cx="301625" cy="4308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879B"/>
                </a:solidFill>
              </a14:hiddenFill>
            </a:ext>
          </a:extLst>
        </p:spPr>
      </p:pic>
      <p:sp>
        <p:nvSpPr>
          <p:cNvPr id="764979" name="Text Box 51">
            <a:extLst>
              <a:ext uri="{FF2B5EF4-FFF2-40B4-BE49-F238E27FC236}">
                <a16:creationId xmlns:a16="http://schemas.microsoft.com/office/drawing/2014/main" id="{5FA50E4A-108D-BA00-9C0A-30918F1FA0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51175" y="3668713"/>
            <a:ext cx="4257675" cy="45720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rgbClr val="AAAAAA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2400" b="0">
                <a:solidFill>
                  <a:schemeClr val="accent2"/>
                </a:solidFill>
                <a:latin typeface="Arial Black" panose="020B0604020202020204" pitchFamily="34" charset="0"/>
              </a:rPr>
              <a:t>ЗЕМЕЛЬНЫЙ ЗАВЕТ</a:t>
            </a:r>
            <a:endParaRPr lang="en-US" altLang="en-US" sz="2400" b="0">
              <a:solidFill>
                <a:schemeClr val="accent2"/>
              </a:solidFill>
              <a:latin typeface="Arial Black" panose="020B0604020202020204" pitchFamily="34" charset="0"/>
            </a:endParaRPr>
          </a:p>
        </p:txBody>
      </p:sp>
      <p:sp>
        <p:nvSpPr>
          <p:cNvPr id="764980" name="Text Box 52">
            <a:extLst>
              <a:ext uri="{FF2B5EF4-FFF2-40B4-BE49-F238E27FC236}">
                <a16:creationId xmlns:a16="http://schemas.microsoft.com/office/drawing/2014/main" id="{2E84BB10-FAE6-2A3C-B241-D12F9B28D1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93938" y="2684463"/>
            <a:ext cx="5697537" cy="579437"/>
          </a:xfrm>
          <a:prstGeom prst="rect">
            <a:avLst/>
          </a:prstGeom>
          <a:noFill/>
          <a:ln>
            <a:noFill/>
          </a:ln>
          <a:effectLst>
            <a:outerShdw dist="45791" dir="3378596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3200" b="0">
                <a:solidFill>
                  <a:schemeClr val="accent1"/>
                </a:solidFill>
                <a:latin typeface="Arial Black" panose="020B0604020202020204" pitchFamily="34" charset="0"/>
              </a:rPr>
              <a:t>АВРААМОВ ЗАВЕТ</a:t>
            </a:r>
            <a:endParaRPr lang="en-US" altLang="en-US" sz="3200" b="0">
              <a:solidFill>
                <a:schemeClr val="accent1"/>
              </a:solidFill>
              <a:latin typeface="Arial Black" panose="020B0604020202020204" pitchFamily="34" charset="0"/>
            </a:endParaRPr>
          </a:p>
        </p:txBody>
      </p:sp>
      <p:sp>
        <p:nvSpPr>
          <p:cNvPr id="764982" name="Text Box 54">
            <a:extLst>
              <a:ext uri="{FF2B5EF4-FFF2-40B4-BE49-F238E27FC236}">
                <a16:creationId xmlns:a16="http://schemas.microsoft.com/office/drawing/2014/main" id="{575643D2-05FD-FC11-F01E-9399287128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24338" y="4394200"/>
            <a:ext cx="3624262" cy="457200"/>
          </a:xfrm>
          <a:prstGeom prst="rect">
            <a:avLst/>
          </a:prstGeom>
          <a:noFill/>
          <a:ln>
            <a:noFill/>
          </a:ln>
          <a:effectLst>
            <a:outerShdw dist="45791" dir="3378596" algn="ctr" rotWithShape="0">
              <a:srgbClr val="AAAAAA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2400" b="0">
                <a:solidFill>
                  <a:schemeClr val="accent2"/>
                </a:solidFill>
                <a:latin typeface="Arial Black" panose="020B0604020202020204" pitchFamily="34" charset="0"/>
              </a:rPr>
              <a:t>ДАВИДОВ ЗАВЕТ</a:t>
            </a:r>
            <a:endParaRPr lang="en-US" altLang="en-US" sz="2400" b="0">
              <a:solidFill>
                <a:schemeClr val="accent2"/>
              </a:solidFill>
              <a:latin typeface="Arial Black" panose="020B0604020202020204" pitchFamily="34" charset="0"/>
            </a:endParaRPr>
          </a:p>
        </p:txBody>
      </p:sp>
      <p:sp>
        <p:nvSpPr>
          <p:cNvPr id="764983" name="Rectangle 55">
            <a:extLst>
              <a:ext uri="{FF2B5EF4-FFF2-40B4-BE49-F238E27FC236}">
                <a16:creationId xmlns:a16="http://schemas.microsoft.com/office/drawing/2014/main" id="{02C9774E-DA2D-66AA-F0CF-824B51C78088}"/>
              </a:ext>
            </a:extLst>
          </p:cNvPr>
          <p:cNvSpPr>
            <a:spLocks noChangeArrowheads="1"/>
          </p:cNvSpPr>
          <p:nvPr/>
        </p:nvSpPr>
        <p:spPr bwMode="auto">
          <a:xfrm rot="17945350">
            <a:off x="5183982" y="1399381"/>
            <a:ext cx="1663700" cy="150813"/>
          </a:xfrm>
          <a:prstGeom prst="rect">
            <a:avLst/>
          </a:prstGeom>
          <a:noFill/>
          <a:ln>
            <a:noFill/>
          </a:ln>
          <a:effectLst>
            <a:outerShdw dist="28398" dir="3806097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</a:pPr>
            <a:r>
              <a:rPr lang="ru-RU" altLang="en-US" sz="1100">
                <a:solidFill>
                  <a:srgbClr val="FFEA18"/>
                </a:solidFill>
                <a:latin typeface="Arial" panose="020B0604020202020204" pitchFamily="34" charset="0"/>
              </a:rPr>
              <a:t>БРАЧНЫЙ  ПИР  АГНЦА</a:t>
            </a:r>
            <a:endParaRPr lang="en-US" altLang="en-US" sz="1100">
              <a:solidFill>
                <a:srgbClr val="FFEA18"/>
              </a:solidFill>
              <a:latin typeface="Arial" panose="020B0604020202020204" pitchFamily="34" charset="0"/>
            </a:endParaRPr>
          </a:p>
        </p:txBody>
      </p:sp>
      <p:sp>
        <p:nvSpPr>
          <p:cNvPr id="764984" name="Rectangle 56">
            <a:extLst>
              <a:ext uri="{FF2B5EF4-FFF2-40B4-BE49-F238E27FC236}">
                <a16:creationId xmlns:a16="http://schemas.microsoft.com/office/drawing/2014/main" id="{8B8C8F50-A0D4-EDB6-8697-E781D7CCABE5}"/>
              </a:ext>
            </a:extLst>
          </p:cNvPr>
          <p:cNvSpPr>
            <a:spLocks noChangeArrowheads="1"/>
          </p:cNvSpPr>
          <p:nvPr/>
        </p:nvSpPr>
        <p:spPr bwMode="auto">
          <a:xfrm rot="17945350">
            <a:off x="5729288" y="1574800"/>
            <a:ext cx="1303338" cy="134937"/>
          </a:xfrm>
          <a:prstGeom prst="rect">
            <a:avLst/>
          </a:prstGeom>
          <a:noFill/>
          <a:ln>
            <a:noFill/>
          </a:ln>
          <a:effectLst>
            <a:outerShdw dist="28398" dir="3806097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ct val="80000"/>
              </a:lnSpc>
            </a:pPr>
            <a:r>
              <a:rPr lang="ru-RU" altLang="en-US" sz="1100">
                <a:solidFill>
                  <a:srgbClr val="11B0C5"/>
                </a:solidFill>
                <a:latin typeface="Arial" panose="020B0604020202020204" pitchFamily="34" charset="0"/>
              </a:rPr>
              <a:t>2-Е  ПРИШЕСТВИЕ</a:t>
            </a:r>
            <a:endParaRPr lang="en-US" altLang="en-US" sz="1100">
              <a:solidFill>
                <a:srgbClr val="FFEA18"/>
              </a:solidFill>
              <a:latin typeface="Arial" panose="020B0604020202020204" pitchFamily="34" charset="0"/>
            </a:endParaRPr>
          </a:p>
        </p:txBody>
      </p:sp>
      <p:sp>
        <p:nvSpPr>
          <p:cNvPr id="764985" name="Rectangle 57">
            <a:extLst>
              <a:ext uri="{FF2B5EF4-FFF2-40B4-BE49-F238E27FC236}">
                <a16:creationId xmlns:a16="http://schemas.microsoft.com/office/drawing/2014/main" id="{55400502-61F5-01A4-6172-A7992631B88C}"/>
              </a:ext>
            </a:extLst>
          </p:cNvPr>
          <p:cNvSpPr>
            <a:spLocks noChangeArrowheads="1"/>
          </p:cNvSpPr>
          <p:nvPr/>
        </p:nvSpPr>
        <p:spPr bwMode="auto">
          <a:xfrm rot="17945350">
            <a:off x="5898356" y="1226344"/>
            <a:ext cx="2022475" cy="134938"/>
          </a:xfrm>
          <a:prstGeom prst="rect">
            <a:avLst/>
          </a:prstGeom>
          <a:noFill/>
          <a:ln>
            <a:noFill/>
          </a:ln>
          <a:effectLst>
            <a:outerShdw dist="28398" dir="3806097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ct val="80000"/>
              </a:lnSpc>
            </a:pPr>
            <a:r>
              <a:rPr lang="ru-RU" altLang="en-US" sz="1100">
                <a:solidFill>
                  <a:srgbClr val="08F220"/>
                </a:solidFill>
                <a:latin typeface="Arial" panose="020B0604020202020204" pitchFamily="34" charset="0"/>
              </a:rPr>
              <a:t>ЗЕМНОЕ  ЦАРСТВО  ХРИСТА</a:t>
            </a:r>
            <a:endParaRPr lang="en-US" altLang="en-US" sz="1100">
              <a:solidFill>
                <a:srgbClr val="FFEA18"/>
              </a:solidFill>
              <a:latin typeface="Arial" panose="020B0604020202020204" pitchFamily="34" charset="0"/>
            </a:endParaRPr>
          </a:p>
        </p:txBody>
      </p:sp>
      <p:sp>
        <p:nvSpPr>
          <p:cNvPr id="764986" name="Rectangle 58">
            <a:extLst>
              <a:ext uri="{FF2B5EF4-FFF2-40B4-BE49-F238E27FC236}">
                <a16:creationId xmlns:a16="http://schemas.microsoft.com/office/drawing/2014/main" id="{A1D818EA-D939-64C9-5F56-B2DC218BBB49}"/>
              </a:ext>
            </a:extLst>
          </p:cNvPr>
          <p:cNvSpPr>
            <a:spLocks noChangeArrowheads="1"/>
          </p:cNvSpPr>
          <p:nvPr/>
        </p:nvSpPr>
        <p:spPr bwMode="auto">
          <a:xfrm rot="17945350">
            <a:off x="6193631" y="1224757"/>
            <a:ext cx="2041525" cy="150812"/>
          </a:xfrm>
          <a:prstGeom prst="rect">
            <a:avLst/>
          </a:prstGeom>
          <a:noFill/>
          <a:ln>
            <a:noFill/>
          </a:ln>
          <a:effectLst>
            <a:outerShdw dist="28398" dir="3806097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</a:pPr>
            <a:r>
              <a:rPr lang="ru-RU" altLang="en-US" sz="1100">
                <a:solidFill>
                  <a:schemeClr val="tx1"/>
                </a:solidFill>
                <a:latin typeface="Arial" panose="020B0604020202020204" pitchFamily="34" charset="0"/>
              </a:rPr>
              <a:t>ВЕЛИКИЙ  БЕЛЫЙ  ПРЕСТОЛ</a:t>
            </a:r>
            <a:endParaRPr lang="en-US" altLang="en-US" sz="11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765031" name="Line 103">
            <a:extLst>
              <a:ext uri="{FF2B5EF4-FFF2-40B4-BE49-F238E27FC236}">
                <a16:creationId xmlns:a16="http://schemas.microsoft.com/office/drawing/2014/main" id="{134C2ED8-7241-352C-C116-BB1E4464FC0A}"/>
              </a:ext>
            </a:extLst>
          </p:cNvPr>
          <p:cNvSpPr>
            <a:spLocks noChangeShapeType="1"/>
          </p:cNvSpPr>
          <p:nvPr/>
        </p:nvSpPr>
        <p:spPr bwMode="auto">
          <a:xfrm>
            <a:off x="7934325" y="2271713"/>
            <a:ext cx="0" cy="3862387"/>
          </a:xfrm>
          <a:prstGeom prst="line">
            <a:avLst/>
          </a:prstGeom>
          <a:noFill/>
          <a:ln w="53975">
            <a:solidFill>
              <a:srgbClr val="FC030C"/>
            </a:solidFill>
            <a:prstDash val="sysDot"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5032" name="Line 104">
            <a:extLst>
              <a:ext uri="{FF2B5EF4-FFF2-40B4-BE49-F238E27FC236}">
                <a16:creationId xmlns:a16="http://schemas.microsoft.com/office/drawing/2014/main" id="{B9930BF4-01D9-08D2-6221-5BAF65228161}"/>
              </a:ext>
            </a:extLst>
          </p:cNvPr>
          <p:cNvSpPr>
            <a:spLocks noChangeShapeType="1"/>
          </p:cNvSpPr>
          <p:nvPr/>
        </p:nvSpPr>
        <p:spPr bwMode="auto">
          <a:xfrm>
            <a:off x="8086725" y="2424113"/>
            <a:ext cx="0" cy="3862387"/>
          </a:xfrm>
          <a:prstGeom prst="line">
            <a:avLst/>
          </a:prstGeom>
          <a:noFill/>
          <a:ln w="53975">
            <a:solidFill>
              <a:srgbClr val="FC030C"/>
            </a:solidFill>
            <a:prstDash val="sysDot"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5033" name="Line 105">
            <a:extLst>
              <a:ext uri="{FF2B5EF4-FFF2-40B4-BE49-F238E27FC236}">
                <a16:creationId xmlns:a16="http://schemas.microsoft.com/office/drawing/2014/main" id="{92C5285E-8738-5EB7-5E84-17464B4483E8}"/>
              </a:ext>
            </a:extLst>
          </p:cNvPr>
          <p:cNvSpPr>
            <a:spLocks noChangeShapeType="1"/>
          </p:cNvSpPr>
          <p:nvPr/>
        </p:nvSpPr>
        <p:spPr bwMode="auto">
          <a:xfrm>
            <a:off x="8239125" y="2233613"/>
            <a:ext cx="0" cy="3862387"/>
          </a:xfrm>
          <a:prstGeom prst="line">
            <a:avLst/>
          </a:prstGeom>
          <a:noFill/>
          <a:ln w="53975">
            <a:solidFill>
              <a:srgbClr val="FC030C"/>
            </a:solidFill>
            <a:prstDash val="sysDot"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4987" name="Rectangle 59">
            <a:extLst>
              <a:ext uri="{FF2B5EF4-FFF2-40B4-BE49-F238E27FC236}">
                <a16:creationId xmlns:a16="http://schemas.microsoft.com/office/drawing/2014/main" id="{6C4F5512-8B58-5FA6-AFF0-37BA224714C5}"/>
              </a:ext>
            </a:extLst>
          </p:cNvPr>
          <p:cNvSpPr>
            <a:spLocks noChangeArrowheads="1"/>
          </p:cNvSpPr>
          <p:nvPr/>
        </p:nvSpPr>
        <p:spPr bwMode="auto">
          <a:xfrm rot="17945350">
            <a:off x="6576219" y="1158081"/>
            <a:ext cx="2190750" cy="134938"/>
          </a:xfrm>
          <a:prstGeom prst="rect">
            <a:avLst/>
          </a:prstGeom>
          <a:noFill/>
          <a:ln>
            <a:noFill/>
          </a:ln>
          <a:effectLst>
            <a:outerShdw dist="28398" dir="3806097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ct val="80000"/>
              </a:lnSpc>
            </a:pPr>
            <a:r>
              <a:rPr lang="ru-RU" altLang="en-US" sz="1100">
                <a:solidFill>
                  <a:srgbClr val="F87B57"/>
                </a:solidFill>
                <a:latin typeface="Arial" panose="020B0604020202020204" pitchFamily="34" charset="0"/>
              </a:rPr>
              <a:t>НОВОЕ  НЕБО,  НОВАЯ  ЗЕМЛЯ</a:t>
            </a:r>
            <a:endParaRPr lang="en-US" altLang="en-US" sz="1100">
              <a:solidFill>
                <a:srgbClr val="F87B57"/>
              </a:solidFill>
              <a:latin typeface="Arial" panose="020B0604020202020204" pitchFamily="34" charset="0"/>
            </a:endParaRPr>
          </a:p>
        </p:txBody>
      </p:sp>
      <p:grpSp>
        <p:nvGrpSpPr>
          <p:cNvPr id="764988" name="Group 60">
            <a:extLst>
              <a:ext uri="{FF2B5EF4-FFF2-40B4-BE49-F238E27FC236}">
                <a16:creationId xmlns:a16="http://schemas.microsoft.com/office/drawing/2014/main" id="{7563D3DA-847A-518B-9716-951EC86FD6AE}"/>
              </a:ext>
            </a:extLst>
          </p:cNvPr>
          <p:cNvGrpSpPr>
            <a:grpSpLocks/>
          </p:cNvGrpSpPr>
          <p:nvPr/>
        </p:nvGrpSpPr>
        <p:grpSpPr bwMode="auto">
          <a:xfrm>
            <a:off x="1949450" y="2236788"/>
            <a:ext cx="5273675" cy="3898900"/>
            <a:chOff x="1228" y="1409"/>
            <a:chExt cx="3322" cy="2456"/>
          </a:xfrm>
        </p:grpSpPr>
        <p:grpSp>
          <p:nvGrpSpPr>
            <p:cNvPr id="764989" name="Group 61">
              <a:extLst>
                <a:ext uri="{FF2B5EF4-FFF2-40B4-BE49-F238E27FC236}">
                  <a16:creationId xmlns:a16="http://schemas.microsoft.com/office/drawing/2014/main" id="{41868BDA-662B-11C9-739B-9685953F7D3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28" y="1409"/>
              <a:ext cx="3303" cy="119"/>
              <a:chOff x="1206" y="1392"/>
              <a:chExt cx="3303" cy="119"/>
            </a:xfrm>
          </p:grpSpPr>
          <p:sp>
            <p:nvSpPr>
              <p:cNvPr id="764990" name="AutoShape 62">
                <a:extLst>
                  <a:ext uri="{FF2B5EF4-FFF2-40B4-BE49-F238E27FC236}">
                    <a16:creationId xmlns:a16="http://schemas.microsoft.com/office/drawing/2014/main" id="{8038E1FE-4C31-59A3-41E9-04F2AD5B0C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1206" y="140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4991" name="AutoShape 63">
                <a:extLst>
                  <a:ext uri="{FF2B5EF4-FFF2-40B4-BE49-F238E27FC236}">
                    <a16:creationId xmlns:a16="http://schemas.microsoft.com/office/drawing/2014/main" id="{16385190-B631-7331-EE18-ED1F9FC092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1433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4992" name="AutoShape 64">
                <a:extLst>
                  <a:ext uri="{FF2B5EF4-FFF2-40B4-BE49-F238E27FC236}">
                    <a16:creationId xmlns:a16="http://schemas.microsoft.com/office/drawing/2014/main" id="{771B2555-7593-75F0-D9F8-ED26061AA3F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1666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4993" name="AutoShape 65">
                <a:extLst>
                  <a:ext uri="{FF2B5EF4-FFF2-40B4-BE49-F238E27FC236}">
                    <a16:creationId xmlns:a16="http://schemas.microsoft.com/office/drawing/2014/main" id="{3A7BC9E8-2E0A-F6A1-7ED6-5C93DBDD1E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1894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4994" name="AutoShape 66">
                <a:extLst>
                  <a:ext uri="{FF2B5EF4-FFF2-40B4-BE49-F238E27FC236}">
                    <a16:creationId xmlns:a16="http://schemas.microsoft.com/office/drawing/2014/main" id="{A55E37EE-FDC8-E97F-9C1C-021AB7EC1F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2110" y="140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4995" name="AutoShape 67">
                <a:extLst>
                  <a:ext uri="{FF2B5EF4-FFF2-40B4-BE49-F238E27FC236}">
                    <a16:creationId xmlns:a16="http://schemas.microsoft.com/office/drawing/2014/main" id="{FA7A175D-B985-DB38-2D2A-AAF371D899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2350" y="139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764996" name="AutoShape 68">
                <a:extLst>
                  <a:ext uri="{FF2B5EF4-FFF2-40B4-BE49-F238E27FC236}">
                    <a16:creationId xmlns:a16="http://schemas.microsoft.com/office/drawing/2014/main" id="{CA2CBCFD-2A54-216C-5BB7-B3D1256E72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2577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764997" name="AutoShape 69">
                <a:extLst>
                  <a:ext uri="{FF2B5EF4-FFF2-40B4-BE49-F238E27FC236}">
                    <a16:creationId xmlns:a16="http://schemas.microsoft.com/office/drawing/2014/main" id="{E6803CA8-15F7-F2FE-34ED-45EC753FFB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2803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764998" name="AutoShape 70">
                <a:extLst>
                  <a:ext uri="{FF2B5EF4-FFF2-40B4-BE49-F238E27FC236}">
                    <a16:creationId xmlns:a16="http://schemas.microsoft.com/office/drawing/2014/main" id="{305F1397-C08D-CE92-BA40-4A42CA6C40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3034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764999" name="AutoShape 71">
                <a:extLst>
                  <a:ext uri="{FF2B5EF4-FFF2-40B4-BE49-F238E27FC236}">
                    <a16:creationId xmlns:a16="http://schemas.microsoft.com/office/drawing/2014/main" id="{BDEF4093-E449-4B37-22D4-ECAE251D23F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3286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765000" name="AutoShape 72">
                <a:extLst>
                  <a:ext uri="{FF2B5EF4-FFF2-40B4-BE49-F238E27FC236}">
                    <a16:creationId xmlns:a16="http://schemas.microsoft.com/office/drawing/2014/main" id="{2E7BBEE1-D92C-BF7E-9727-6A885B0A93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3504" y="139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5001" name="AutoShape 73">
                <a:extLst>
                  <a:ext uri="{FF2B5EF4-FFF2-40B4-BE49-F238E27FC236}">
                    <a16:creationId xmlns:a16="http://schemas.microsoft.com/office/drawing/2014/main" id="{3D8DCFF3-FF62-EF2B-155C-5C54879B2B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3757" y="1400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5002" name="AutoShape 74">
                <a:extLst>
                  <a:ext uri="{FF2B5EF4-FFF2-40B4-BE49-F238E27FC236}">
                    <a16:creationId xmlns:a16="http://schemas.microsoft.com/office/drawing/2014/main" id="{5D2224AB-3335-FBC0-1598-7D0FB64143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3982" y="140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5003" name="AutoShape 75">
                <a:extLst>
                  <a:ext uri="{FF2B5EF4-FFF2-40B4-BE49-F238E27FC236}">
                    <a16:creationId xmlns:a16="http://schemas.microsoft.com/office/drawing/2014/main" id="{6DCA3DB0-4D52-BE02-4BDF-915A29DE45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4210" y="140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5004" name="AutoShape 76">
                <a:extLst>
                  <a:ext uri="{FF2B5EF4-FFF2-40B4-BE49-F238E27FC236}">
                    <a16:creationId xmlns:a16="http://schemas.microsoft.com/office/drawing/2014/main" id="{21A92129-4923-F69F-ACB0-08FF4B9219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4419" y="139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765005" name="Group 77">
              <a:extLst>
                <a:ext uri="{FF2B5EF4-FFF2-40B4-BE49-F238E27FC236}">
                  <a16:creationId xmlns:a16="http://schemas.microsoft.com/office/drawing/2014/main" id="{8C41CADD-E2BE-6850-7299-4D7C7477D30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43" y="3761"/>
              <a:ext cx="3307" cy="104"/>
              <a:chOff x="1231" y="3769"/>
              <a:chExt cx="3307" cy="104"/>
            </a:xfrm>
          </p:grpSpPr>
          <p:sp>
            <p:nvSpPr>
              <p:cNvPr id="765006" name="AutoShape 78">
                <a:extLst>
                  <a:ext uri="{FF2B5EF4-FFF2-40B4-BE49-F238E27FC236}">
                    <a16:creationId xmlns:a16="http://schemas.microsoft.com/office/drawing/2014/main" id="{BF6A2795-2B5D-53CE-3E47-315E06F321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1231" y="376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765007" name="AutoShape 79">
                <a:extLst>
                  <a:ext uri="{FF2B5EF4-FFF2-40B4-BE49-F238E27FC236}">
                    <a16:creationId xmlns:a16="http://schemas.microsoft.com/office/drawing/2014/main" id="{8A35EFBE-E004-EC52-AF7B-CDC38C9F89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1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765008" name="AutoShape 80">
                <a:extLst>
                  <a:ext uri="{FF2B5EF4-FFF2-40B4-BE49-F238E27FC236}">
                    <a16:creationId xmlns:a16="http://schemas.microsoft.com/office/drawing/2014/main" id="{4E852167-932D-5569-18A5-A8A40368AF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16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765009" name="AutoShape 81">
                <a:extLst>
                  <a:ext uri="{FF2B5EF4-FFF2-40B4-BE49-F238E27FC236}">
                    <a16:creationId xmlns:a16="http://schemas.microsoft.com/office/drawing/2014/main" id="{3E7EFE48-0329-1B42-8760-D68B50F693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192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765010" name="AutoShape 82">
                <a:extLst>
                  <a:ext uri="{FF2B5EF4-FFF2-40B4-BE49-F238E27FC236}">
                    <a16:creationId xmlns:a16="http://schemas.microsoft.com/office/drawing/2014/main" id="{539ED533-BF05-43D0-D397-613AC55BD0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2137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765011" name="AutoShape 83">
                <a:extLst>
                  <a:ext uri="{FF2B5EF4-FFF2-40B4-BE49-F238E27FC236}">
                    <a16:creationId xmlns:a16="http://schemas.microsoft.com/office/drawing/2014/main" id="{B6F09CCF-1AEC-D111-2E72-087A2782BD0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2375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765012" name="AutoShape 84">
                <a:extLst>
                  <a:ext uri="{FF2B5EF4-FFF2-40B4-BE49-F238E27FC236}">
                    <a16:creationId xmlns:a16="http://schemas.microsoft.com/office/drawing/2014/main" id="{D974706F-6299-FB93-3EA9-0506A48F8A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261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765013" name="AutoShape 85">
                <a:extLst>
                  <a:ext uri="{FF2B5EF4-FFF2-40B4-BE49-F238E27FC236}">
                    <a16:creationId xmlns:a16="http://schemas.microsoft.com/office/drawing/2014/main" id="{FA53C963-35DE-9EB0-F965-EDB80F512B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2830" y="3775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765014" name="AutoShape 86">
                <a:extLst>
                  <a:ext uri="{FF2B5EF4-FFF2-40B4-BE49-F238E27FC236}">
                    <a16:creationId xmlns:a16="http://schemas.microsoft.com/office/drawing/2014/main" id="{1B557E86-001A-9561-EF2E-419F0DA885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3299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765015" name="AutoShape 87">
                <a:extLst>
                  <a:ext uri="{FF2B5EF4-FFF2-40B4-BE49-F238E27FC236}">
                    <a16:creationId xmlns:a16="http://schemas.microsoft.com/office/drawing/2014/main" id="{BCA345A5-A744-4017-D269-3B9D658A41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3070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765016" name="AutoShape 88">
                <a:extLst>
                  <a:ext uri="{FF2B5EF4-FFF2-40B4-BE49-F238E27FC236}">
                    <a16:creationId xmlns:a16="http://schemas.microsoft.com/office/drawing/2014/main" id="{98904E4E-E9D1-8AE3-3E06-A4EEAE5B9F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3531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765017" name="AutoShape 89">
                <a:extLst>
                  <a:ext uri="{FF2B5EF4-FFF2-40B4-BE49-F238E27FC236}">
                    <a16:creationId xmlns:a16="http://schemas.microsoft.com/office/drawing/2014/main" id="{8A1E2F3D-1516-404D-65A9-FC13355921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37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765018" name="AutoShape 90">
                <a:extLst>
                  <a:ext uri="{FF2B5EF4-FFF2-40B4-BE49-F238E27FC236}">
                    <a16:creationId xmlns:a16="http://schemas.microsoft.com/office/drawing/2014/main" id="{55D57C4B-EC42-F5CD-A2DA-E669908310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402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765019" name="AutoShape 91">
                <a:extLst>
                  <a:ext uri="{FF2B5EF4-FFF2-40B4-BE49-F238E27FC236}">
                    <a16:creationId xmlns:a16="http://schemas.microsoft.com/office/drawing/2014/main" id="{14F989BB-37D3-2932-E248-4CB95D7B76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4244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765020" name="AutoShape 92">
                <a:extLst>
                  <a:ext uri="{FF2B5EF4-FFF2-40B4-BE49-F238E27FC236}">
                    <a16:creationId xmlns:a16="http://schemas.microsoft.com/office/drawing/2014/main" id="{D02E845C-40B5-E24F-003A-643D530674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4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</p:grpSp>
      </p:grpSp>
      <p:sp>
        <p:nvSpPr>
          <p:cNvPr id="765021" name="Rectangle 93">
            <a:extLst>
              <a:ext uri="{FF2B5EF4-FFF2-40B4-BE49-F238E27FC236}">
                <a16:creationId xmlns:a16="http://schemas.microsoft.com/office/drawing/2014/main" id="{3A0A5460-81A1-6A5A-30D9-E65099B838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765022" name="Group 94">
            <a:extLst>
              <a:ext uri="{FF2B5EF4-FFF2-40B4-BE49-F238E27FC236}">
                <a16:creationId xmlns:a16="http://schemas.microsoft.com/office/drawing/2014/main" id="{CD48670B-CC87-DA89-4C53-2766CA0BACBE}"/>
              </a:ext>
            </a:extLst>
          </p:cNvPr>
          <p:cNvGrpSpPr>
            <a:grpSpLocks/>
          </p:cNvGrpSpPr>
          <p:nvPr/>
        </p:nvGrpSpPr>
        <p:grpSpPr bwMode="auto">
          <a:xfrm>
            <a:off x="1862138" y="5775325"/>
            <a:ext cx="5746750" cy="914400"/>
            <a:chOff x="1173" y="3638"/>
            <a:chExt cx="3620" cy="576"/>
          </a:xfrm>
        </p:grpSpPr>
        <p:sp>
          <p:nvSpPr>
            <p:cNvPr id="765023" name="Text Box 95">
              <a:extLst>
                <a:ext uri="{FF2B5EF4-FFF2-40B4-BE49-F238E27FC236}">
                  <a16:creationId xmlns:a16="http://schemas.microsoft.com/office/drawing/2014/main" id="{89E62FDE-9EFE-8811-E271-AEA3FAFE28C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34" y="3638"/>
              <a:ext cx="2515" cy="576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 altLang="en-US" sz="5400">
                  <a:solidFill>
                    <a:schemeClr val="tx1"/>
                  </a:solidFill>
                  <a:latin typeface="Arial" panose="020B0604020202020204" pitchFamily="34" charset="0"/>
                </a:rPr>
                <a:t>ЧТО</a:t>
              </a:r>
              <a:endParaRPr lang="en-US" altLang="en-US" sz="5400">
                <a:solidFill>
                  <a:srgbClr val="FC030C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765024" name="AutoShape 96">
              <a:extLst>
                <a:ext uri="{FF2B5EF4-FFF2-40B4-BE49-F238E27FC236}">
                  <a16:creationId xmlns:a16="http://schemas.microsoft.com/office/drawing/2014/main" id="{943B1C07-8B06-6697-8362-45EBEC2822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12" y="3745"/>
              <a:ext cx="1081" cy="347"/>
            </a:xfrm>
            <a:prstGeom prst="rightArrow">
              <a:avLst>
                <a:gd name="adj1" fmla="val 50000"/>
                <a:gd name="adj2" fmla="val 77882"/>
              </a:avLst>
            </a:prstGeom>
            <a:solidFill>
              <a:srgbClr val="FFE957"/>
            </a:solidFill>
            <a:ln w="38100">
              <a:solidFill>
                <a:srgbClr val="FC030C"/>
              </a:solidFill>
              <a:miter lim="800000"/>
              <a:headEnd/>
              <a:tailEnd/>
            </a:ln>
            <a:effectLst>
              <a:outerShdw dist="53882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5025" name="AutoShape 97">
              <a:extLst>
                <a:ext uri="{FF2B5EF4-FFF2-40B4-BE49-F238E27FC236}">
                  <a16:creationId xmlns:a16="http://schemas.microsoft.com/office/drawing/2014/main" id="{7546F937-A4A1-E4D9-899F-F15C20E74A0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1173" y="3750"/>
              <a:ext cx="1081" cy="347"/>
            </a:xfrm>
            <a:prstGeom prst="rightArrow">
              <a:avLst>
                <a:gd name="adj1" fmla="val 50000"/>
                <a:gd name="adj2" fmla="val 77882"/>
              </a:avLst>
            </a:prstGeom>
            <a:solidFill>
              <a:srgbClr val="FFE957"/>
            </a:solidFill>
            <a:ln w="38100">
              <a:solidFill>
                <a:srgbClr val="FC030C"/>
              </a:solidFill>
              <a:miter lim="800000"/>
              <a:headEnd/>
              <a:tailEnd/>
            </a:ln>
            <a:effectLst>
              <a:outerShdw dist="53882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765026" name="Group 98">
            <a:extLst>
              <a:ext uri="{FF2B5EF4-FFF2-40B4-BE49-F238E27FC236}">
                <a16:creationId xmlns:a16="http://schemas.microsoft.com/office/drawing/2014/main" id="{12A253BD-E6EC-D235-CC3E-66BBAA0363B8}"/>
              </a:ext>
            </a:extLst>
          </p:cNvPr>
          <p:cNvGrpSpPr>
            <a:grpSpLocks/>
          </p:cNvGrpSpPr>
          <p:nvPr/>
        </p:nvGrpSpPr>
        <p:grpSpPr bwMode="auto">
          <a:xfrm rot="1465616">
            <a:off x="2339975" y="3703638"/>
            <a:ext cx="5746750" cy="730250"/>
            <a:chOff x="1173" y="3637"/>
            <a:chExt cx="3620" cy="460"/>
          </a:xfrm>
        </p:grpSpPr>
        <p:sp>
          <p:nvSpPr>
            <p:cNvPr id="765027" name="Text Box 99">
              <a:extLst>
                <a:ext uri="{FF2B5EF4-FFF2-40B4-BE49-F238E27FC236}">
                  <a16:creationId xmlns:a16="http://schemas.microsoft.com/office/drawing/2014/main" id="{BC0C9458-5BD2-5279-98A7-4BEAE5F209D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34" y="3637"/>
              <a:ext cx="2515" cy="442"/>
            </a:xfrm>
            <a:prstGeom prst="rect">
              <a:avLst/>
            </a:prstGeom>
            <a:noFill/>
            <a:ln>
              <a:noFill/>
            </a:ln>
            <a:effectLst>
              <a:outerShdw dist="99190" dir="3011666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 altLang="en-US" sz="4000">
                  <a:solidFill>
                    <a:schemeClr val="tx1"/>
                  </a:solidFill>
                  <a:latin typeface="Arial" panose="020B0604020202020204" pitchFamily="34" charset="0"/>
                </a:rPr>
                <a:t>ПОЧЕМУ</a:t>
              </a:r>
              <a:endParaRPr lang="en-US" altLang="en-US" sz="4000">
                <a:solidFill>
                  <a:srgbClr val="FC030C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765028" name="AutoShape 100">
              <a:extLst>
                <a:ext uri="{FF2B5EF4-FFF2-40B4-BE49-F238E27FC236}">
                  <a16:creationId xmlns:a16="http://schemas.microsoft.com/office/drawing/2014/main" id="{9A673B35-8D9D-91E5-29EA-BA2C530AA8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12" y="3745"/>
              <a:ext cx="1081" cy="347"/>
            </a:xfrm>
            <a:prstGeom prst="rightArrow">
              <a:avLst>
                <a:gd name="adj1" fmla="val 50000"/>
                <a:gd name="adj2" fmla="val 77882"/>
              </a:avLst>
            </a:prstGeom>
            <a:solidFill>
              <a:srgbClr val="FFE957"/>
            </a:solidFill>
            <a:ln w="38100">
              <a:solidFill>
                <a:srgbClr val="FC030C"/>
              </a:solidFill>
              <a:miter lim="800000"/>
              <a:headEnd/>
              <a:tailEnd/>
            </a:ln>
            <a:effectLst>
              <a:outerShdw dist="99190" dir="3011666" algn="ctr" rotWithShape="0">
                <a:schemeClr val="bg2"/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5029" name="AutoShape 101">
              <a:extLst>
                <a:ext uri="{FF2B5EF4-FFF2-40B4-BE49-F238E27FC236}">
                  <a16:creationId xmlns:a16="http://schemas.microsoft.com/office/drawing/2014/main" id="{A7271C61-9269-47E1-86B6-555E7B56846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1173" y="3750"/>
              <a:ext cx="1081" cy="347"/>
            </a:xfrm>
            <a:prstGeom prst="rightArrow">
              <a:avLst>
                <a:gd name="adj1" fmla="val 50000"/>
                <a:gd name="adj2" fmla="val 77882"/>
              </a:avLst>
            </a:prstGeom>
            <a:solidFill>
              <a:srgbClr val="FFE957"/>
            </a:solidFill>
            <a:ln w="38100">
              <a:solidFill>
                <a:srgbClr val="FC030C"/>
              </a:solidFill>
              <a:miter lim="800000"/>
              <a:headEnd/>
              <a:tailEnd/>
            </a:ln>
            <a:effectLst>
              <a:outerShdw dist="99190" dir="3011666" algn="ctr" rotWithShape="0">
                <a:schemeClr val="bg2"/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65030" name="Text Box 102">
            <a:extLst>
              <a:ext uri="{FF2B5EF4-FFF2-40B4-BE49-F238E27FC236}">
                <a16:creationId xmlns:a16="http://schemas.microsoft.com/office/drawing/2014/main" id="{B1F6B6B9-A39E-FF75-469F-05F9117AC5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650" y="106363"/>
            <a:ext cx="3097213" cy="118745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2400">
                <a:solidFill>
                  <a:schemeClr val="tx1"/>
                </a:solidFill>
                <a:latin typeface="Arial" panose="020B0604020202020204" pitchFamily="34" charset="0"/>
              </a:rPr>
              <a:t>ТКАНЬ ХРОНОЛОГИИ БИБЛИИ</a:t>
            </a:r>
            <a:endParaRPr lang="en-US" altLang="en-US" sz="20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765034" name="Rectangle 106">
            <a:extLst>
              <a:ext uri="{FF2B5EF4-FFF2-40B4-BE49-F238E27FC236}">
                <a16:creationId xmlns:a16="http://schemas.microsoft.com/office/drawing/2014/main" id="{DEC59514-F830-63B4-0A4F-31D6806E10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6500" y="6583363"/>
            <a:ext cx="7270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8.0.03f.</a:t>
            </a:r>
          </a:p>
        </p:txBody>
      </p:sp>
      <p:sp>
        <p:nvSpPr>
          <p:cNvPr id="765035" name="Rectangle 107">
            <a:extLst>
              <a:ext uri="{FF2B5EF4-FFF2-40B4-BE49-F238E27FC236}">
                <a16:creationId xmlns:a16="http://schemas.microsoft.com/office/drawing/2014/main" id="{7E7B1DA1-27E9-B494-BFAA-84A28E5DC9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8177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</a:t>
            </a:r>
            <a:r>
              <a:rPr lang="ru-RU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6</a:t>
            </a:r>
            <a:endParaRPr lang="en-US" altLang="en-US" sz="100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765036" name="Text Box 108">
            <a:extLst>
              <a:ext uri="{FF2B5EF4-FFF2-40B4-BE49-F238E27FC236}">
                <a16:creationId xmlns:a16="http://schemas.microsoft.com/office/drawing/2014/main" id="{2379CE2F-CF4E-6CBE-7F4B-DDAF01B986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78850" y="6465888"/>
            <a:ext cx="2984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en-US" sz="2000" b="0">
                <a:solidFill>
                  <a:srgbClr val="FFFFFF"/>
                </a:solidFill>
              </a:rPr>
              <a:t>1</a:t>
            </a:r>
            <a:endParaRPr lang="en-US" altLang="en-US" sz="2000" b="0">
              <a:solidFill>
                <a:srgbClr val="FFFFFF"/>
              </a:solidFill>
            </a:endParaRPr>
          </a:p>
        </p:txBody>
      </p:sp>
      <p:sp>
        <p:nvSpPr>
          <p:cNvPr id="765037" name="Text Box 109">
            <a:extLst>
              <a:ext uri="{FF2B5EF4-FFF2-40B4-BE49-F238E27FC236}">
                <a16:creationId xmlns:a16="http://schemas.microsoft.com/office/drawing/2014/main" id="{6A12027B-8863-2BFD-8FCA-0773F0CED3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925" y="6594475"/>
            <a:ext cx="947738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900">
                <a:solidFill>
                  <a:srgbClr val="FFFFFF"/>
                </a:solidFill>
                <a:latin typeface="Arial" panose="020B0604020202020204" pitchFamily="34" charset="0"/>
              </a:rPr>
              <a:t>© 2006 TBBMI</a:t>
            </a:r>
          </a:p>
        </p:txBody>
      </p:sp>
      <p:grpSp>
        <p:nvGrpSpPr>
          <p:cNvPr id="765038" name="Group 110">
            <a:extLst>
              <a:ext uri="{FF2B5EF4-FFF2-40B4-BE49-F238E27FC236}">
                <a16:creationId xmlns:a16="http://schemas.microsoft.com/office/drawing/2014/main" id="{5A14F435-21B8-A520-B4FF-91C594A97A61}"/>
              </a:ext>
            </a:extLst>
          </p:cNvPr>
          <p:cNvGrpSpPr>
            <a:grpSpLocks/>
          </p:cNvGrpSpPr>
          <p:nvPr/>
        </p:nvGrpSpPr>
        <p:grpSpPr bwMode="auto">
          <a:xfrm>
            <a:off x="1885950" y="92075"/>
            <a:ext cx="3810000" cy="2328863"/>
            <a:chOff x="1188" y="58"/>
            <a:chExt cx="2400" cy="1467"/>
          </a:xfrm>
        </p:grpSpPr>
        <p:sp>
          <p:nvSpPr>
            <p:cNvPr id="765039" name="Rectangle 111">
              <a:extLst>
                <a:ext uri="{FF2B5EF4-FFF2-40B4-BE49-F238E27FC236}">
                  <a16:creationId xmlns:a16="http://schemas.microsoft.com/office/drawing/2014/main" id="{ED6DE481-E138-AB3E-9F77-37E88EE483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80" y="1162"/>
              <a:ext cx="0" cy="346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ru-RU" altLang="en-US" sz="3600" b="0">
                <a:solidFill>
                  <a:srgbClr val="FF262D"/>
                </a:solidFill>
                <a:latin typeface="Times" panose="020F07020304040A0204" pitchFamily="34" charset="0"/>
              </a:endParaRPr>
            </a:p>
          </p:txBody>
        </p:sp>
        <p:sp>
          <p:nvSpPr>
            <p:cNvPr id="765040" name="Rectangle 112">
              <a:extLst>
                <a:ext uri="{FF2B5EF4-FFF2-40B4-BE49-F238E27FC236}">
                  <a16:creationId xmlns:a16="http://schemas.microsoft.com/office/drawing/2014/main" id="{C0311C0D-CF23-8EA5-58E6-3BA2539762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80" y="1162"/>
              <a:ext cx="0" cy="346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ru-RU" altLang="en-US" sz="3600" b="0">
                <a:solidFill>
                  <a:srgbClr val="FF262D"/>
                </a:solidFill>
                <a:latin typeface="Times" panose="020F07020304040A0204" pitchFamily="34" charset="0"/>
              </a:endParaRPr>
            </a:p>
          </p:txBody>
        </p:sp>
        <p:sp>
          <p:nvSpPr>
            <p:cNvPr id="765041" name="Rectangle 113">
              <a:extLst>
                <a:ext uri="{FF2B5EF4-FFF2-40B4-BE49-F238E27FC236}">
                  <a16:creationId xmlns:a16="http://schemas.microsoft.com/office/drawing/2014/main" id="{0FD4F0C8-3151-B7FC-AC3C-B53A5C93A4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43" y="1149"/>
              <a:ext cx="713" cy="256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5042" name="Rectangle 114">
              <a:extLst>
                <a:ext uri="{FF2B5EF4-FFF2-40B4-BE49-F238E27FC236}">
                  <a16:creationId xmlns:a16="http://schemas.microsoft.com/office/drawing/2014/main" id="{74DBAE2B-ED13-85B1-0244-80A49A9124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94" y="1159"/>
              <a:ext cx="847" cy="272"/>
            </a:xfrm>
            <a:prstGeom prst="rect">
              <a:avLst/>
            </a:prstGeom>
            <a:noFill/>
            <a:ln w="57150">
              <a:solidFill>
                <a:srgbClr val="FDDC07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ru-RU" altLang="en-US" sz="2400" b="0">
                <a:solidFill>
                  <a:srgbClr val="FDDC07"/>
                </a:solidFill>
              </a:endParaRPr>
            </a:p>
          </p:txBody>
        </p:sp>
        <p:grpSp>
          <p:nvGrpSpPr>
            <p:cNvPr id="765043" name="Group 115">
              <a:extLst>
                <a:ext uri="{FF2B5EF4-FFF2-40B4-BE49-F238E27FC236}">
                  <a16:creationId xmlns:a16="http://schemas.microsoft.com/office/drawing/2014/main" id="{4099B90E-5BC6-9881-8F11-A3FA4508901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88" y="58"/>
              <a:ext cx="2400" cy="1467"/>
              <a:chOff x="1188" y="58"/>
              <a:chExt cx="2400" cy="1467"/>
            </a:xfrm>
          </p:grpSpPr>
          <p:sp>
            <p:nvSpPr>
              <p:cNvPr id="765044" name="Text Box 116">
                <a:extLst>
                  <a:ext uri="{FF2B5EF4-FFF2-40B4-BE49-F238E27FC236}">
                    <a16:creationId xmlns:a16="http://schemas.microsoft.com/office/drawing/2014/main" id="{587960F5-9B0A-72E4-DF93-1B0DF9B6BC5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156" y="1006"/>
                <a:ext cx="432" cy="519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53882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ru-RU" altLang="en-US" sz="4800">
                    <a:solidFill>
                      <a:schemeClr val="tx1"/>
                    </a:solidFill>
                    <a:latin typeface=""/>
                  </a:rPr>
                  <a:t>И</a:t>
                </a:r>
                <a:endParaRPr lang="en-US" altLang="en-US" sz="4800">
                  <a:solidFill>
                    <a:schemeClr val="tx1"/>
                  </a:solidFill>
                  <a:latin typeface=""/>
                </a:endParaRPr>
              </a:p>
            </p:txBody>
          </p:sp>
          <p:grpSp>
            <p:nvGrpSpPr>
              <p:cNvPr id="765045" name="Group 117">
                <a:extLst>
                  <a:ext uri="{FF2B5EF4-FFF2-40B4-BE49-F238E27FC236}">
                    <a16:creationId xmlns:a16="http://schemas.microsoft.com/office/drawing/2014/main" id="{B7B4A1F7-0B73-B9AE-3D91-096A9FBAD4A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686" y="824"/>
                <a:ext cx="1139" cy="355"/>
                <a:chOff x="1686" y="824"/>
                <a:chExt cx="1139" cy="355"/>
              </a:xfrm>
            </p:grpSpPr>
            <p:sp>
              <p:nvSpPr>
                <p:cNvPr id="765046" name="Rectangle 118">
                  <a:extLst>
                    <a:ext uri="{FF2B5EF4-FFF2-40B4-BE49-F238E27FC236}">
                      <a16:creationId xmlns:a16="http://schemas.microsoft.com/office/drawing/2014/main" id="{6D701CE1-7B12-0D4F-31F8-B5EFEECBE65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86" y="833"/>
                  <a:ext cx="364" cy="346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dist="71842" dir="2700000" algn="ctr" rotWithShape="0">
                    <a:schemeClr val="bg2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altLang="en-US" sz="3600" i="1">
                      <a:solidFill>
                        <a:srgbClr val="FFEA18"/>
                      </a:solidFill>
                      <a:latin typeface=""/>
                    </a:rPr>
                    <a:t>4</a:t>
                  </a:r>
                  <a:r>
                    <a:rPr lang="ru-RU" altLang="en-US" sz="3600" i="1">
                      <a:solidFill>
                        <a:srgbClr val="FFEA18"/>
                      </a:solidFill>
                      <a:latin typeface=""/>
                    </a:rPr>
                    <a:t>Ч</a:t>
                  </a:r>
                  <a:endParaRPr lang="en-US" altLang="en-US" sz="4800" b="0">
                    <a:solidFill>
                      <a:srgbClr val="FFEA18"/>
                    </a:solidFill>
                    <a:latin typeface="Times" panose="020F07020304040A0204" pitchFamily="34" charset="0"/>
                  </a:endParaRPr>
                </a:p>
              </p:txBody>
            </p:sp>
            <p:sp>
              <p:nvSpPr>
                <p:cNvPr id="765047" name="Rectangle 119">
                  <a:extLst>
                    <a:ext uri="{FF2B5EF4-FFF2-40B4-BE49-F238E27FC236}">
                      <a16:creationId xmlns:a16="http://schemas.microsoft.com/office/drawing/2014/main" id="{5181CDF0-13E9-7116-9DC8-32614BD3F1E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281" y="824"/>
                  <a:ext cx="544" cy="346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dist="71842" dir="2700000" algn="ctr" rotWithShape="0">
                    <a:schemeClr val="bg2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/>
                  <a:r>
                    <a:rPr lang="en-US" altLang="en-US" sz="3600" i="1">
                      <a:solidFill>
                        <a:srgbClr val="FFEA18"/>
                      </a:solidFill>
                      <a:latin typeface=""/>
                    </a:rPr>
                    <a:t>  3</a:t>
                  </a:r>
                  <a:r>
                    <a:rPr lang="ru-RU" altLang="en-US" sz="3600" i="1">
                      <a:solidFill>
                        <a:srgbClr val="FFEA18"/>
                      </a:solidFill>
                      <a:latin typeface=""/>
                    </a:rPr>
                    <a:t>О</a:t>
                  </a:r>
                  <a:endParaRPr lang="en-US" altLang="en-US" sz="4800" b="0">
                    <a:solidFill>
                      <a:srgbClr val="FFEA18"/>
                    </a:solidFill>
                    <a:latin typeface="Times" panose="020F07020304040A0204" pitchFamily="34" charset="0"/>
                  </a:endParaRPr>
                </a:p>
              </p:txBody>
            </p:sp>
          </p:grpSp>
          <p:grpSp>
            <p:nvGrpSpPr>
              <p:cNvPr id="765048" name="Group 120">
                <a:extLst>
                  <a:ext uri="{FF2B5EF4-FFF2-40B4-BE49-F238E27FC236}">
                    <a16:creationId xmlns:a16="http://schemas.microsoft.com/office/drawing/2014/main" id="{FA8A1116-FB3D-2170-FE72-6F4E0F6C797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188" y="1175"/>
                <a:ext cx="1996" cy="246"/>
                <a:chOff x="1188" y="1175"/>
                <a:chExt cx="1996" cy="246"/>
              </a:xfrm>
            </p:grpSpPr>
            <p:grpSp>
              <p:nvGrpSpPr>
                <p:cNvPr id="765049" name="Group 121">
                  <a:extLst>
                    <a:ext uri="{FF2B5EF4-FFF2-40B4-BE49-F238E27FC236}">
                      <a16:creationId xmlns:a16="http://schemas.microsoft.com/office/drawing/2014/main" id="{7F9F9AAC-21C8-D6C8-E252-57E9DAC585D2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188" y="1175"/>
                  <a:ext cx="1732" cy="246"/>
                  <a:chOff x="1188" y="1175"/>
                  <a:chExt cx="1732" cy="246"/>
                </a:xfrm>
              </p:grpSpPr>
              <p:sp>
                <p:nvSpPr>
                  <p:cNvPr id="765050" name="Rectangle 122">
                    <a:extLst>
                      <a:ext uri="{FF2B5EF4-FFF2-40B4-BE49-F238E27FC236}">
                        <a16:creationId xmlns:a16="http://schemas.microsoft.com/office/drawing/2014/main" id="{54903D04-1757-411E-1022-ECB69D15EAC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188" y="1179"/>
                    <a:ext cx="139" cy="23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>
                    <a:outerShdw dist="53882" dir="2700000" algn="ctr" rotWithShape="0">
                      <a:schemeClr val="bg2"/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bg2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en-US" altLang="en-US" sz="2400">
                        <a:solidFill>
                          <a:srgbClr val="F09F32"/>
                        </a:solidFill>
                        <a:latin typeface=""/>
                      </a:rPr>
                      <a:t>C</a:t>
                    </a:r>
                    <a:endParaRPr lang="en-US" altLang="en-US" sz="3600">
                      <a:solidFill>
                        <a:srgbClr val="FFEA18"/>
                      </a:solidFill>
                      <a:latin typeface="Times" panose="020F07020304040A0204" pitchFamily="34" charset="0"/>
                    </a:endParaRPr>
                  </a:p>
                </p:txBody>
              </p:sp>
              <p:sp>
                <p:nvSpPr>
                  <p:cNvPr id="765051" name="Rectangle 123">
                    <a:extLst>
                      <a:ext uri="{FF2B5EF4-FFF2-40B4-BE49-F238E27FC236}">
                        <a16:creationId xmlns:a16="http://schemas.microsoft.com/office/drawing/2014/main" id="{4F480908-3349-A4CF-966C-084AB343E34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415" y="1179"/>
                    <a:ext cx="139" cy="23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>
                    <a:outerShdw dist="53882" dir="2700000" algn="ctr" rotWithShape="0">
                      <a:schemeClr val="bg2"/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bg2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en-US" altLang="en-US" sz="2400">
                        <a:solidFill>
                          <a:srgbClr val="FC030C"/>
                        </a:solidFill>
                        <a:latin typeface=""/>
                      </a:rPr>
                      <a:t>A</a:t>
                    </a:r>
                    <a:endParaRPr lang="en-US" altLang="en-US" sz="3600">
                      <a:solidFill>
                        <a:srgbClr val="FC030C"/>
                      </a:solidFill>
                      <a:latin typeface="Times" panose="020F07020304040A0204" pitchFamily="34" charset="0"/>
                    </a:endParaRPr>
                  </a:p>
                </p:txBody>
              </p:sp>
              <p:sp>
                <p:nvSpPr>
                  <p:cNvPr id="765052" name="Rectangle 124">
                    <a:extLst>
                      <a:ext uri="{FF2B5EF4-FFF2-40B4-BE49-F238E27FC236}">
                        <a16:creationId xmlns:a16="http://schemas.microsoft.com/office/drawing/2014/main" id="{06616CFE-2A27-5073-8C21-B2171ECA980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665" y="1181"/>
                    <a:ext cx="138" cy="23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>
                    <a:outerShdw dist="53882" dir="2700000" algn="ctr" rotWithShape="0">
                      <a:schemeClr val="bg2"/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bg2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ru-RU" altLang="en-US" sz="2400">
                        <a:solidFill>
                          <a:srgbClr val="FC030C"/>
                        </a:solidFill>
                        <a:latin typeface=""/>
                      </a:rPr>
                      <a:t>И</a:t>
                    </a:r>
                    <a:endParaRPr lang="en-US" altLang="en-US" sz="3600">
                      <a:solidFill>
                        <a:srgbClr val="FC030C"/>
                      </a:solidFill>
                      <a:latin typeface="Times" panose="020F07020304040A0204" pitchFamily="34" charset="0"/>
                    </a:endParaRPr>
                  </a:p>
                </p:txBody>
              </p:sp>
              <p:sp>
                <p:nvSpPr>
                  <p:cNvPr id="765053" name="Rectangle 125">
                    <a:extLst>
                      <a:ext uri="{FF2B5EF4-FFF2-40B4-BE49-F238E27FC236}">
                        <a16:creationId xmlns:a16="http://schemas.microsoft.com/office/drawing/2014/main" id="{56570F2F-47BE-CEBB-D81F-BA4A97CB082D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867" y="1179"/>
                    <a:ext cx="160" cy="23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>
                    <a:outerShdw dist="53882" dir="2700000" algn="ctr" rotWithShape="0">
                      <a:schemeClr val="bg2"/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bg2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en-US" altLang="en-US" sz="2400">
                        <a:solidFill>
                          <a:srgbClr val="FC030C"/>
                        </a:solidFill>
                        <a:latin typeface=""/>
                      </a:rPr>
                      <a:t>M</a:t>
                    </a:r>
                    <a:endParaRPr lang="en-US" altLang="en-US" sz="3600">
                      <a:solidFill>
                        <a:srgbClr val="FC030C"/>
                      </a:solidFill>
                      <a:latin typeface="Times" panose="020F07020304040A0204" pitchFamily="34" charset="0"/>
                    </a:endParaRPr>
                  </a:p>
                </p:txBody>
              </p:sp>
              <p:sp>
                <p:nvSpPr>
                  <p:cNvPr id="765054" name="Rectangle 126">
                    <a:extLst>
                      <a:ext uri="{FF2B5EF4-FFF2-40B4-BE49-F238E27FC236}">
                        <a16:creationId xmlns:a16="http://schemas.microsoft.com/office/drawing/2014/main" id="{BB885BC5-9720-7A04-FC19-9B44B600574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113" y="1175"/>
                    <a:ext cx="138" cy="23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>
                    <a:outerShdw dist="53882" dir="2700000" algn="ctr" rotWithShape="0">
                      <a:schemeClr val="bg2"/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bg2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ru-RU" altLang="en-US" sz="2400">
                        <a:solidFill>
                          <a:srgbClr val="FC030C"/>
                        </a:solidFill>
                        <a:latin typeface=""/>
                      </a:rPr>
                      <a:t>И</a:t>
                    </a:r>
                    <a:endParaRPr lang="en-US" altLang="en-US" sz="3600">
                      <a:solidFill>
                        <a:srgbClr val="FC030C"/>
                      </a:solidFill>
                      <a:latin typeface="Times" panose="020F07020304040A0204" pitchFamily="34" charset="0"/>
                    </a:endParaRPr>
                  </a:p>
                </p:txBody>
              </p:sp>
              <p:sp>
                <p:nvSpPr>
                  <p:cNvPr id="765055" name="Rectangle 127">
                    <a:extLst>
                      <a:ext uri="{FF2B5EF4-FFF2-40B4-BE49-F238E27FC236}">
                        <a16:creationId xmlns:a16="http://schemas.microsoft.com/office/drawing/2014/main" id="{16CFA93D-D01C-6744-A299-166FD48B8960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335" y="1183"/>
                    <a:ext cx="139" cy="23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>
                    <a:outerShdw dist="53882" dir="2700000" algn="ctr" rotWithShape="0">
                      <a:schemeClr val="bg2"/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bg2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en-US" altLang="en-US" sz="2400">
                        <a:solidFill>
                          <a:srgbClr val="08F220"/>
                        </a:solidFill>
                        <a:latin typeface=""/>
                      </a:rPr>
                      <a:t>A</a:t>
                    </a:r>
                    <a:endParaRPr lang="en-US" altLang="en-US" sz="3600">
                      <a:solidFill>
                        <a:srgbClr val="08F220"/>
                      </a:solidFill>
                      <a:latin typeface="Times" panose="020F07020304040A0204" pitchFamily="34" charset="0"/>
                    </a:endParaRPr>
                  </a:p>
                </p:txBody>
              </p:sp>
              <p:sp>
                <p:nvSpPr>
                  <p:cNvPr id="765056" name="Rectangle 128">
                    <a:extLst>
                      <a:ext uri="{FF2B5EF4-FFF2-40B4-BE49-F238E27FC236}">
                        <a16:creationId xmlns:a16="http://schemas.microsoft.com/office/drawing/2014/main" id="{28AF991B-4580-0084-0C0F-2E46D6348C15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552" y="1183"/>
                    <a:ext cx="139" cy="23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>
                    <a:outerShdw dist="53882" dir="2700000" algn="ctr" rotWithShape="0">
                      <a:schemeClr val="bg2"/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bg2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ru-RU" altLang="en-US" sz="2400">
                        <a:solidFill>
                          <a:srgbClr val="08F220"/>
                        </a:solidFill>
                        <a:latin typeface=""/>
                      </a:rPr>
                      <a:t>Ц</a:t>
                    </a:r>
                    <a:endParaRPr lang="en-US" altLang="en-US" sz="3600">
                      <a:solidFill>
                        <a:srgbClr val="08F220"/>
                      </a:solidFill>
                      <a:latin typeface="Times" panose="020F07020304040A0204" pitchFamily="34" charset="0"/>
                    </a:endParaRPr>
                  </a:p>
                </p:txBody>
              </p:sp>
              <p:sp>
                <p:nvSpPr>
                  <p:cNvPr id="765057" name="Rectangle 129">
                    <a:extLst>
                      <a:ext uri="{FF2B5EF4-FFF2-40B4-BE49-F238E27FC236}">
                        <a16:creationId xmlns:a16="http://schemas.microsoft.com/office/drawing/2014/main" id="{B861990D-FCC7-1097-CA41-3BEFA0B5A99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781" y="1191"/>
                    <a:ext cx="139" cy="23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>
                    <a:outerShdw dist="53882" dir="2700000" algn="ctr" rotWithShape="0">
                      <a:schemeClr val="bg2"/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bg2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ru-RU" altLang="en-US" sz="2400">
                        <a:solidFill>
                          <a:srgbClr val="08F220"/>
                        </a:solidFill>
                        <a:latin typeface=""/>
                      </a:rPr>
                      <a:t>П</a:t>
                    </a:r>
                    <a:endParaRPr lang="en-US" altLang="en-US" sz="3600">
                      <a:solidFill>
                        <a:srgbClr val="08F220"/>
                      </a:solidFill>
                      <a:latin typeface="Times" panose="020F07020304040A0204" pitchFamily="34" charset="0"/>
                    </a:endParaRPr>
                  </a:p>
                </p:txBody>
              </p:sp>
            </p:grpSp>
            <p:sp>
              <p:nvSpPr>
                <p:cNvPr id="765058" name="Rectangle 130">
                  <a:extLst>
                    <a:ext uri="{FF2B5EF4-FFF2-40B4-BE49-F238E27FC236}">
                      <a16:creationId xmlns:a16="http://schemas.microsoft.com/office/drawing/2014/main" id="{8A10981E-9DED-F978-0F2F-019D0FF65EE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24" y="1184"/>
                  <a:ext cx="160" cy="23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dist="53882" dir="2700000" algn="ctr" rotWithShape="0">
                    <a:schemeClr val="bg2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ru-RU" altLang="en-US" sz="2400">
                      <a:solidFill>
                        <a:srgbClr val="11B0C5"/>
                      </a:solidFill>
                      <a:latin typeface=""/>
                    </a:rPr>
                    <a:t>М</a:t>
                  </a:r>
                  <a:endParaRPr lang="en-US" altLang="en-US" sz="3600">
                    <a:solidFill>
                      <a:srgbClr val="11B0C5"/>
                    </a:solidFill>
                    <a:latin typeface="Times" panose="020F07020304040A0204" pitchFamily="34" charset="0"/>
                  </a:endParaRPr>
                </a:p>
              </p:txBody>
            </p:sp>
          </p:grpSp>
          <p:grpSp>
            <p:nvGrpSpPr>
              <p:cNvPr id="765059" name="Group 131">
                <a:extLst>
                  <a:ext uri="{FF2B5EF4-FFF2-40B4-BE49-F238E27FC236}">
                    <a16:creationId xmlns:a16="http://schemas.microsoft.com/office/drawing/2014/main" id="{3F365938-0ACB-C6B0-6415-CDC9541C582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639" y="578"/>
                <a:ext cx="1275" cy="365"/>
                <a:chOff x="1639" y="554"/>
                <a:chExt cx="1275" cy="365"/>
              </a:xfrm>
            </p:grpSpPr>
            <p:sp>
              <p:nvSpPr>
                <p:cNvPr id="765060" name="Text Box 132">
                  <a:extLst>
                    <a:ext uri="{FF2B5EF4-FFF2-40B4-BE49-F238E27FC236}">
                      <a16:creationId xmlns:a16="http://schemas.microsoft.com/office/drawing/2014/main" id="{1B42C2EC-C7CC-8945-0366-79BD40A39AAA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639" y="554"/>
                  <a:ext cx="1275" cy="365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dist="71842" dir="2700000" algn="ctr" rotWithShape="0">
                    <a:schemeClr val="bg2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ru-RU" altLang="en-US" sz="3200">
                      <a:latin typeface="Arial" panose="020B0604020202020204" pitchFamily="34" charset="0"/>
                    </a:rPr>
                    <a:t> </a:t>
                  </a:r>
                  <a:r>
                    <a:rPr lang="en-US" altLang="en-US" sz="3200">
                      <a:latin typeface="Arial" panose="020B0604020202020204" pitchFamily="34" charset="0"/>
                    </a:rPr>
                    <a:t>C 7 </a:t>
                  </a:r>
                  <a:r>
                    <a:rPr lang="ru-RU" altLang="en-US" sz="3200">
                      <a:latin typeface="Arial" panose="020B0604020202020204" pitchFamily="34" charset="0"/>
                    </a:rPr>
                    <a:t>М</a:t>
                  </a:r>
                  <a:r>
                    <a:rPr lang="en-US" altLang="en-US" sz="3200">
                      <a:latin typeface="Arial" panose="020B0604020202020204" pitchFamily="34" charset="0"/>
                    </a:rPr>
                    <a:t> </a:t>
                  </a:r>
                  <a:r>
                    <a:rPr lang="ru-RU" altLang="en-US" sz="3200">
                      <a:latin typeface="Arial" panose="020B0604020202020204" pitchFamily="34" charset="0"/>
                    </a:rPr>
                    <a:t>И</a:t>
                  </a:r>
                  <a:endParaRPr lang="en-US" altLang="en-US" sz="32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765061" name="Line 133">
                  <a:extLst>
                    <a:ext uri="{FF2B5EF4-FFF2-40B4-BE49-F238E27FC236}">
                      <a16:creationId xmlns:a16="http://schemas.microsoft.com/office/drawing/2014/main" id="{5C0BD467-C0DD-68B4-3896-1B21EECE557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123" y="744"/>
                  <a:ext cx="94" cy="0"/>
                </a:xfrm>
                <a:prstGeom prst="line">
                  <a:avLst/>
                </a:prstGeom>
                <a:noFill/>
                <a:ln w="38100">
                  <a:solidFill>
                    <a:srgbClr val="00FFFF"/>
                  </a:solidFill>
                  <a:round/>
                  <a:headEnd/>
                  <a:tailEnd/>
                </a:ln>
                <a:effectLst>
                  <a:outerShdw dist="71842" dir="2700000" algn="ctr" rotWithShape="0">
                    <a:schemeClr val="bg2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765062" name="Rectangle 134">
                <a:extLst>
                  <a:ext uri="{FF2B5EF4-FFF2-40B4-BE49-F238E27FC236}">
                    <a16:creationId xmlns:a16="http://schemas.microsoft.com/office/drawing/2014/main" id="{9EC49416-6872-C789-31C1-3D29A46D15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50" y="1146"/>
                <a:ext cx="945" cy="256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53882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chemeClr val="bg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5063" name="Rectangle 135">
                <a:extLst>
                  <a:ext uri="{FF2B5EF4-FFF2-40B4-BE49-F238E27FC236}">
                    <a16:creationId xmlns:a16="http://schemas.microsoft.com/office/drawing/2014/main" id="{683BC00E-30E4-5D3C-6879-3D36D6D490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95" y="1159"/>
                <a:ext cx="661" cy="272"/>
              </a:xfrm>
              <a:prstGeom prst="rect">
                <a:avLst/>
              </a:prstGeom>
              <a:noFill/>
              <a:ln w="57150">
                <a:solidFill>
                  <a:srgbClr val="FDDC07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765064" name="Group 136">
                <a:extLst>
                  <a:ext uri="{FF2B5EF4-FFF2-40B4-BE49-F238E27FC236}">
                    <a16:creationId xmlns:a16="http://schemas.microsoft.com/office/drawing/2014/main" id="{19A785DF-CB52-582B-9F0A-333115F3BFC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129" y="58"/>
                <a:ext cx="455" cy="692"/>
                <a:chOff x="2033" y="58"/>
                <a:chExt cx="455" cy="692"/>
              </a:xfrm>
            </p:grpSpPr>
            <p:grpSp>
              <p:nvGrpSpPr>
                <p:cNvPr id="765065" name="Group 137">
                  <a:extLst>
                    <a:ext uri="{FF2B5EF4-FFF2-40B4-BE49-F238E27FC236}">
                      <a16:creationId xmlns:a16="http://schemas.microsoft.com/office/drawing/2014/main" id="{80901A45-AF46-488B-14FD-DE4B82A4E178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033" y="58"/>
                  <a:ext cx="455" cy="692"/>
                  <a:chOff x="1814" y="109"/>
                  <a:chExt cx="455" cy="692"/>
                </a:xfrm>
              </p:grpSpPr>
              <p:sp>
                <p:nvSpPr>
                  <p:cNvPr id="765066" name="Text Box 138">
                    <a:extLst>
                      <a:ext uri="{FF2B5EF4-FFF2-40B4-BE49-F238E27FC236}">
                        <a16:creationId xmlns:a16="http://schemas.microsoft.com/office/drawing/2014/main" id="{47EB014B-EA42-9FE1-0314-7E56D2C1F566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814" y="109"/>
                    <a:ext cx="455" cy="692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>
                    <a:outerShdw dist="63500" dir="3187806" algn="ctr" rotWithShape="0">
                      <a:schemeClr val="bg2"/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chemeClr val="bg2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/>
                  <a:p>
                    <a:pPr>
                      <a:spcBef>
                        <a:spcPct val="50000"/>
                      </a:spcBef>
                    </a:pPr>
                    <a:r>
                      <a:rPr lang="en-US" altLang="en-US" sz="6600" i="1">
                        <a:solidFill>
                          <a:srgbClr val="FF262D"/>
                        </a:solidFill>
                        <a:latin typeface=""/>
                      </a:rPr>
                      <a:t>7</a:t>
                    </a:r>
                  </a:p>
                </p:txBody>
              </p:sp>
              <p:sp>
                <p:nvSpPr>
                  <p:cNvPr id="765067" name="Line 139">
                    <a:extLst>
                      <a:ext uri="{FF2B5EF4-FFF2-40B4-BE49-F238E27FC236}">
                        <a16:creationId xmlns:a16="http://schemas.microsoft.com/office/drawing/2014/main" id="{55245F46-6D5F-B8AC-5A42-98FCB5778C6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915" y="345"/>
                    <a:ext cx="129" cy="0"/>
                  </a:xfrm>
                  <a:prstGeom prst="line">
                    <a:avLst/>
                  </a:prstGeom>
                  <a:noFill/>
                  <a:ln>
                    <a:noFill/>
                  </a:ln>
                  <a:effectLst>
                    <a:outerShdw dist="53882" dir="2700000" algn="ctr" rotWithShape="0">
                      <a:schemeClr val="bg2"/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91240B29-F687-4F45-9708-019B960494DF}">
                      <a14:hiddenLine xmlns:a14="http://schemas.microsoft.com/office/drawing/2010/main" w="28575">
                        <a:solidFill>
                          <a:schemeClr val="bg2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765068" name="Line 140">
                  <a:extLst>
                    <a:ext uri="{FF2B5EF4-FFF2-40B4-BE49-F238E27FC236}">
                      <a16:creationId xmlns:a16="http://schemas.microsoft.com/office/drawing/2014/main" id="{A5B4F82D-87AD-FA6F-5808-BF790C9AE4C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171" y="421"/>
                  <a:ext cx="180" cy="0"/>
                </a:xfrm>
                <a:prstGeom prst="line">
                  <a:avLst/>
                </a:prstGeom>
                <a:noFill/>
                <a:ln w="76200">
                  <a:solidFill>
                    <a:srgbClr val="FF262D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chemeClr val="bg2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</p:grpSp>
      <p:sp>
        <p:nvSpPr>
          <p:cNvPr id="765069" name="Text Box 141">
            <a:extLst>
              <a:ext uri="{FF2B5EF4-FFF2-40B4-BE49-F238E27FC236}">
                <a16:creationId xmlns:a16="http://schemas.microsoft.com/office/drawing/2014/main" id="{B288AEEF-C026-0DB3-6F4E-811ACEAD78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51325" y="5160963"/>
            <a:ext cx="3752850" cy="457200"/>
          </a:xfrm>
          <a:prstGeom prst="rect">
            <a:avLst/>
          </a:prstGeom>
          <a:noFill/>
          <a:ln>
            <a:noFill/>
          </a:ln>
          <a:effectLst>
            <a:outerShdw dist="45791" dir="3378596" algn="ctr" rotWithShape="0">
              <a:srgbClr val="AAAAAA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2400" b="0">
                <a:solidFill>
                  <a:schemeClr val="accent2"/>
                </a:solidFill>
                <a:latin typeface="Arial Black" panose="020B0604020202020204" pitchFamily="34" charset="0"/>
              </a:rPr>
              <a:t>   НОВЫЙ ЗАВЕТ</a:t>
            </a:r>
            <a:endParaRPr lang="en-US" altLang="en-US" sz="2400" b="0">
              <a:solidFill>
                <a:schemeClr val="accent2"/>
              </a:solidFill>
              <a:latin typeface="Arial Black" panose="020B0604020202020204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5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650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5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65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955" name="Rectangle 3">
            <a:extLst>
              <a:ext uri="{FF2B5EF4-FFF2-40B4-BE49-F238E27FC236}">
                <a16:creationId xmlns:a16="http://schemas.microsoft.com/office/drawing/2014/main" id="{8EF54ABC-DE42-0CFA-7121-DFBAA06C98C1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8062912" y="5065713"/>
            <a:ext cx="16827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ru-RU" altLang="en-US" sz="1100">
              <a:solidFill>
                <a:srgbClr val="FF262D"/>
              </a:solidFill>
            </a:endParaRPr>
          </a:p>
        </p:txBody>
      </p:sp>
      <p:sp>
        <p:nvSpPr>
          <p:cNvPr id="765956" name="Rectangle 4">
            <a:extLst>
              <a:ext uri="{FF2B5EF4-FFF2-40B4-BE49-F238E27FC236}">
                <a16:creationId xmlns:a16="http://schemas.microsoft.com/office/drawing/2014/main" id="{F5508A6D-12C6-6206-1441-81A33AA6AE09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8204200" y="5078413"/>
            <a:ext cx="16827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ru-RU" altLang="en-US" sz="1100" b="0">
              <a:solidFill>
                <a:srgbClr val="FF262D"/>
              </a:solidFill>
            </a:endParaRPr>
          </a:p>
        </p:txBody>
      </p:sp>
      <p:sp>
        <p:nvSpPr>
          <p:cNvPr id="765954" name="Rectangle 2">
            <a:extLst>
              <a:ext uri="{FF2B5EF4-FFF2-40B4-BE49-F238E27FC236}">
                <a16:creationId xmlns:a16="http://schemas.microsoft.com/office/drawing/2014/main" id="{B99792B8-6CC5-4C58-5CB6-EA2AE7925E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700" y="0"/>
            <a:ext cx="9144000" cy="68580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5957" name="Rectangle 5">
            <a:extLst>
              <a:ext uri="{FF2B5EF4-FFF2-40B4-BE49-F238E27FC236}">
                <a16:creationId xmlns:a16="http://schemas.microsoft.com/office/drawing/2014/main" id="{093BC7CE-7FD6-2045-D2B5-16910F6CA9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66013" y="2209800"/>
            <a:ext cx="203200" cy="395605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12700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  <a:contourClr>
              <a:srgbClr val="FFCC99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 algn="ctr"/>
            <a:endParaRPr lang="ru-RU" altLang="en-US" sz="2400" b="0"/>
          </a:p>
        </p:txBody>
      </p:sp>
      <p:sp>
        <p:nvSpPr>
          <p:cNvPr id="765958" name="Rectangle 6">
            <a:extLst>
              <a:ext uri="{FF2B5EF4-FFF2-40B4-BE49-F238E27FC236}">
                <a16:creationId xmlns:a16="http://schemas.microsoft.com/office/drawing/2014/main" id="{5DB6DB5F-E522-AF72-9788-2CB104D260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28775" y="2182813"/>
            <a:ext cx="6043613" cy="236537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  <a:contourClr>
              <a:srgbClr val="FFCC99"/>
            </a:contourClr>
          </a:sp3d>
          <a:extLst>
            <a:ext uri="{91240B29-F687-4F45-9708-019B960494DF}">
              <a14:hiddenLine xmlns:a14="http://schemas.microsoft.com/office/drawing/2010/main" w="12700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765962" name="Rectangle 10">
            <a:extLst>
              <a:ext uri="{FF2B5EF4-FFF2-40B4-BE49-F238E27FC236}">
                <a16:creationId xmlns:a16="http://schemas.microsoft.com/office/drawing/2014/main" id="{9E58D0DF-62B0-BD29-035E-C10C6AFDAD74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8062912" y="5065713"/>
            <a:ext cx="16827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ru-RU" altLang="en-US" sz="1100">
              <a:solidFill>
                <a:srgbClr val="FF262D"/>
              </a:solidFill>
            </a:endParaRPr>
          </a:p>
        </p:txBody>
      </p:sp>
      <p:sp>
        <p:nvSpPr>
          <p:cNvPr id="765963" name="Rectangle 11">
            <a:extLst>
              <a:ext uri="{FF2B5EF4-FFF2-40B4-BE49-F238E27FC236}">
                <a16:creationId xmlns:a16="http://schemas.microsoft.com/office/drawing/2014/main" id="{88ECDC6B-6A83-8A1C-5A51-BE53CAAE64ED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8204200" y="5078413"/>
            <a:ext cx="16827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ru-RU" altLang="en-US" sz="1100" b="0">
              <a:solidFill>
                <a:srgbClr val="FF262D"/>
              </a:solidFill>
            </a:endParaRPr>
          </a:p>
        </p:txBody>
      </p:sp>
      <p:sp>
        <p:nvSpPr>
          <p:cNvPr id="765959" name="Rectangle 7">
            <a:extLst>
              <a:ext uri="{FF2B5EF4-FFF2-40B4-BE49-F238E27FC236}">
                <a16:creationId xmlns:a16="http://schemas.microsoft.com/office/drawing/2014/main" id="{3D998BB2-BCD5-9F92-422A-DF89F67C99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39888" y="5926138"/>
            <a:ext cx="5834062" cy="236537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  <a:contourClr>
              <a:srgbClr val="FFCC99"/>
            </a:contourClr>
          </a:sp3d>
          <a:extLst>
            <a:ext uri="{91240B29-F687-4F45-9708-019B960494DF}">
              <a14:hiddenLine xmlns:a14="http://schemas.microsoft.com/office/drawing/2010/main" w="12700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en-US"/>
          </a:p>
        </p:txBody>
      </p:sp>
      <p:pic>
        <p:nvPicPr>
          <p:cNvPr id="765960" name="Picture 8">
            <a:extLst>
              <a:ext uri="{FF2B5EF4-FFF2-40B4-BE49-F238E27FC236}">
                <a16:creationId xmlns:a16="http://schemas.microsoft.com/office/drawing/2014/main" id="{4D1B1677-05BF-39EC-C5EE-999C0C09B6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4745038" y="2125663"/>
            <a:ext cx="301625" cy="4529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65961" name="Rectangle 9">
            <a:extLst>
              <a:ext uri="{FF2B5EF4-FFF2-40B4-BE49-F238E27FC236}">
                <a16:creationId xmlns:a16="http://schemas.microsoft.com/office/drawing/2014/main" id="{B27B1252-C2FA-FB81-597A-AC58987AD0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27188" y="2189163"/>
            <a:ext cx="163512" cy="3965575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12700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  <a:contourClr>
              <a:srgbClr val="FFCC99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 algn="ctr"/>
            <a:endParaRPr lang="ru-RU" altLang="en-US" sz="2400" b="0"/>
          </a:p>
        </p:txBody>
      </p:sp>
      <p:pic>
        <p:nvPicPr>
          <p:cNvPr id="765964" name="Picture 12">
            <a:extLst>
              <a:ext uri="{FF2B5EF4-FFF2-40B4-BE49-F238E27FC236}">
                <a16:creationId xmlns:a16="http://schemas.microsoft.com/office/drawing/2014/main" id="{C95FFD21-2A8C-E87C-6C0D-D1E5B8AF61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4035425" y="2106613"/>
            <a:ext cx="301625" cy="4541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65965" name="Rectangle 13">
            <a:extLst>
              <a:ext uri="{FF2B5EF4-FFF2-40B4-BE49-F238E27FC236}">
                <a16:creationId xmlns:a16="http://schemas.microsoft.com/office/drawing/2014/main" id="{36A06137-6AEE-B689-0D63-AF3DBBD0D5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endParaRPr lang="ru-RU" altLang="en-US" sz="3600" b="0">
              <a:solidFill>
                <a:srgbClr val="FF262D"/>
              </a:solidFill>
              <a:latin typeface="Times" panose="020F07020304040A0204" pitchFamily="34" charset="0"/>
            </a:endParaRPr>
          </a:p>
        </p:txBody>
      </p:sp>
      <p:sp>
        <p:nvSpPr>
          <p:cNvPr id="765966" name="Rectangle 14">
            <a:extLst>
              <a:ext uri="{FF2B5EF4-FFF2-40B4-BE49-F238E27FC236}">
                <a16:creationId xmlns:a16="http://schemas.microsoft.com/office/drawing/2014/main" id="{4AE87FF7-6403-1E22-273F-B4A0F3649C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endParaRPr lang="ru-RU" altLang="en-US" sz="3600" b="0">
              <a:solidFill>
                <a:srgbClr val="FF262D"/>
              </a:solidFill>
              <a:latin typeface="Times" panose="020F07020304040A0204" pitchFamily="34" charset="0"/>
            </a:endParaRPr>
          </a:p>
        </p:txBody>
      </p:sp>
      <p:pic>
        <p:nvPicPr>
          <p:cNvPr id="765967" name="Picture 15">
            <a:extLst>
              <a:ext uri="{FF2B5EF4-FFF2-40B4-BE49-F238E27FC236}">
                <a16:creationId xmlns:a16="http://schemas.microsoft.com/office/drawing/2014/main" id="{CD744874-D3D0-43EF-B475-7BD3081BB0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1833563" y="2060575"/>
            <a:ext cx="301625" cy="4464050"/>
          </a:xfrm>
          <a:prstGeom prst="rect">
            <a:avLst/>
          </a:prstGeom>
          <a:noFill/>
          <a:effectLst>
            <a:outerShdw dist="35921" dir="2700000" algn="ctr" rotWithShape="0">
              <a:schemeClr val="accent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5968" name="Picture 16">
            <a:extLst>
              <a:ext uri="{FF2B5EF4-FFF2-40B4-BE49-F238E27FC236}">
                <a16:creationId xmlns:a16="http://schemas.microsoft.com/office/drawing/2014/main" id="{5288A72C-B7EF-5ED7-18F7-F42B0C5B9E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6946900" y="2060575"/>
            <a:ext cx="301625" cy="4392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5969" name="Picture 17">
            <a:extLst>
              <a:ext uri="{FF2B5EF4-FFF2-40B4-BE49-F238E27FC236}">
                <a16:creationId xmlns:a16="http://schemas.microsoft.com/office/drawing/2014/main" id="{B95DD10A-A386-F23C-46CC-4E5234F231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6281738" y="2111375"/>
            <a:ext cx="301625" cy="4554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5970" name="Picture 18">
            <a:extLst>
              <a:ext uri="{FF2B5EF4-FFF2-40B4-BE49-F238E27FC236}">
                <a16:creationId xmlns:a16="http://schemas.microsoft.com/office/drawing/2014/main" id="{EFC6531B-89FD-F7F0-C1AB-5372AD9F7F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5497513" y="2060575"/>
            <a:ext cx="301625" cy="4567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5971" name="Picture 19">
            <a:extLst>
              <a:ext uri="{FF2B5EF4-FFF2-40B4-BE49-F238E27FC236}">
                <a16:creationId xmlns:a16="http://schemas.microsoft.com/office/drawing/2014/main" id="{9E3BCCD1-4982-23C3-FEF4-FEC188290F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2587625" y="2162175"/>
            <a:ext cx="301625" cy="4541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5972" name="Picture 20">
            <a:extLst>
              <a:ext uri="{FF2B5EF4-FFF2-40B4-BE49-F238E27FC236}">
                <a16:creationId xmlns:a16="http://schemas.microsoft.com/office/drawing/2014/main" id="{DB629314-0D7C-F420-0E4D-D614F56006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3289300" y="2124075"/>
            <a:ext cx="301625" cy="4383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65973" name="Group 21">
            <a:extLst>
              <a:ext uri="{FF2B5EF4-FFF2-40B4-BE49-F238E27FC236}">
                <a16:creationId xmlns:a16="http://schemas.microsoft.com/office/drawing/2014/main" id="{4E2AD95C-E8A6-07A8-45F6-7FF531F254A1}"/>
              </a:ext>
            </a:extLst>
          </p:cNvPr>
          <p:cNvGrpSpPr>
            <a:grpSpLocks/>
          </p:cNvGrpSpPr>
          <p:nvPr/>
        </p:nvGrpSpPr>
        <p:grpSpPr bwMode="auto">
          <a:xfrm>
            <a:off x="2098675" y="2589213"/>
            <a:ext cx="6496050" cy="936625"/>
            <a:chOff x="1322" y="1631"/>
            <a:chExt cx="4092" cy="590"/>
          </a:xfrm>
        </p:grpSpPr>
        <p:pic>
          <p:nvPicPr>
            <p:cNvPr id="765974" name="Picture 22">
              <a:extLst>
                <a:ext uri="{FF2B5EF4-FFF2-40B4-BE49-F238E27FC236}">
                  <a16:creationId xmlns:a16="http://schemas.microsoft.com/office/drawing/2014/main" id="{D0C503F9-33F6-08F4-289A-2C96CD0CF3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22" y="1711"/>
              <a:ext cx="4052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5975" name="Picture 23">
              <a:extLst>
                <a:ext uri="{FF2B5EF4-FFF2-40B4-BE49-F238E27FC236}">
                  <a16:creationId xmlns:a16="http://schemas.microsoft.com/office/drawing/2014/main" id="{DAD6B4D3-F68F-F8C9-FE3C-186CD3C6823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62" y="1791"/>
              <a:ext cx="4052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5976" name="Picture 24">
              <a:extLst>
                <a:ext uri="{FF2B5EF4-FFF2-40B4-BE49-F238E27FC236}">
                  <a16:creationId xmlns:a16="http://schemas.microsoft.com/office/drawing/2014/main" id="{88EFD5A1-8EF8-BF1C-A6A1-96C1353441F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30" y="1871"/>
              <a:ext cx="4052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5977" name="Picture 25">
              <a:extLst>
                <a:ext uri="{FF2B5EF4-FFF2-40B4-BE49-F238E27FC236}">
                  <a16:creationId xmlns:a16="http://schemas.microsoft.com/office/drawing/2014/main" id="{1F4261AF-4B46-D410-8730-25A0C3B0997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54" y="1943"/>
              <a:ext cx="4052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5978" name="Picture 26">
              <a:extLst>
                <a:ext uri="{FF2B5EF4-FFF2-40B4-BE49-F238E27FC236}">
                  <a16:creationId xmlns:a16="http://schemas.microsoft.com/office/drawing/2014/main" id="{4F8A3A0F-011F-3943-BAD1-30CCB58E3CD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30" y="2031"/>
              <a:ext cx="4052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5979" name="Picture 27">
              <a:extLst>
                <a:ext uri="{FF2B5EF4-FFF2-40B4-BE49-F238E27FC236}">
                  <a16:creationId xmlns:a16="http://schemas.microsoft.com/office/drawing/2014/main" id="{D31F477B-F310-1D94-2DC9-74D9143D774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51" y="1631"/>
              <a:ext cx="4052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65980" name="Group 28">
            <a:extLst>
              <a:ext uri="{FF2B5EF4-FFF2-40B4-BE49-F238E27FC236}">
                <a16:creationId xmlns:a16="http://schemas.microsoft.com/office/drawing/2014/main" id="{35467597-4643-FCCB-5C7A-D043FCEF4B46}"/>
              </a:ext>
            </a:extLst>
          </p:cNvPr>
          <p:cNvGrpSpPr>
            <a:grpSpLocks/>
          </p:cNvGrpSpPr>
          <p:nvPr/>
        </p:nvGrpSpPr>
        <p:grpSpPr bwMode="auto">
          <a:xfrm>
            <a:off x="2836863" y="3608388"/>
            <a:ext cx="5664200" cy="669925"/>
            <a:chOff x="1787" y="2273"/>
            <a:chExt cx="3568" cy="422"/>
          </a:xfrm>
        </p:grpSpPr>
        <p:pic>
          <p:nvPicPr>
            <p:cNvPr id="765981" name="Picture 29">
              <a:extLst>
                <a:ext uri="{FF2B5EF4-FFF2-40B4-BE49-F238E27FC236}">
                  <a16:creationId xmlns:a16="http://schemas.microsoft.com/office/drawing/2014/main" id="{98409F3C-BEB2-DF30-E243-18ECE18BE93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lum bright="-18000" contras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804" y="2273"/>
              <a:ext cx="3543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5982" name="Picture 30">
              <a:extLst>
                <a:ext uri="{FF2B5EF4-FFF2-40B4-BE49-F238E27FC236}">
                  <a16:creationId xmlns:a16="http://schemas.microsoft.com/office/drawing/2014/main" id="{A5376E96-114E-ADB2-DBB7-54A70645FAB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lum bright="-18000" contras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787" y="2353"/>
              <a:ext cx="3543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5983" name="Picture 31">
              <a:extLst>
                <a:ext uri="{FF2B5EF4-FFF2-40B4-BE49-F238E27FC236}">
                  <a16:creationId xmlns:a16="http://schemas.microsoft.com/office/drawing/2014/main" id="{6BA3C655-297B-016B-22E1-2BEC7A7FEC6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lum bright="-18000" contras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812" y="2425"/>
              <a:ext cx="3543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5984" name="Picture 32">
              <a:extLst>
                <a:ext uri="{FF2B5EF4-FFF2-40B4-BE49-F238E27FC236}">
                  <a16:creationId xmlns:a16="http://schemas.microsoft.com/office/drawing/2014/main" id="{8E223A52-F948-5445-FBE9-7758D85BDF0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lum bright="-18000" contras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787" y="2505"/>
              <a:ext cx="3543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65985" name="Group 33">
            <a:extLst>
              <a:ext uri="{FF2B5EF4-FFF2-40B4-BE49-F238E27FC236}">
                <a16:creationId xmlns:a16="http://schemas.microsoft.com/office/drawing/2014/main" id="{E9FBB22F-1B0E-4D51-3258-5193820FE451}"/>
              </a:ext>
            </a:extLst>
          </p:cNvPr>
          <p:cNvGrpSpPr>
            <a:grpSpLocks/>
          </p:cNvGrpSpPr>
          <p:nvPr/>
        </p:nvGrpSpPr>
        <p:grpSpPr bwMode="auto">
          <a:xfrm>
            <a:off x="3941763" y="4387850"/>
            <a:ext cx="4672012" cy="592138"/>
            <a:chOff x="2483" y="2764"/>
            <a:chExt cx="2943" cy="373"/>
          </a:xfrm>
        </p:grpSpPr>
        <p:pic>
          <p:nvPicPr>
            <p:cNvPr id="765986" name="Picture 34">
              <a:extLst>
                <a:ext uri="{FF2B5EF4-FFF2-40B4-BE49-F238E27FC236}">
                  <a16:creationId xmlns:a16="http://schemas.microsoft.com/office/drawing/2014/main" id="{7E5E465F-8758-CE26-A2F9-FAF1D109687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532" y="2764"/>
              <a:ext cx="2894" cy="165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5987" name="Picture 35">
              <a:extLst>
                <a:ext uri="{FF2B5EF4-FFF2-40B4-BE49-F238E27FC236}">
                  <a16:creationId xmlns:a16="http://schemas.microsoft.com/office/drawing/2014/main" id="{4EFBBF2A-00D5-0891-FE48-32C763B375E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508" y="2836"/>
              <a:ext cx="2893" cy="165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5988" name="Picture 36">
              <a:extLst>
                <a:ext uri="{FF2B5EF4-FFF2-40B4-BE49-F238E27FC236}">
                  <a16:creationId xmlns:a16="http://schemas.microsoft.com/office/drawing/2014/main" id="{A73542CC-DD68-CDAB-0B5C-43F38A47D62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483" y="2908"/>
              <a:ext cx="2894" cy="165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5989" name="Picture 37">
              <a:extLst>
                <a:ext uri="{FF2B5EF4-FFF2-40B4-BE49-F238E27FC236}">
                  <a16:creationId xmlns:a16="http://schemas.microsoft.com/office/drawing/2014/main" id="{1B14F4D5-E702-C2D3-E8C7-3D459D78060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499" y="2972"/>
              <a:ext cx="2894" cy="165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65990" name="Picture 38">
            <a:extLst>
              <a:ext uri="{FF2B5EF4-FFF2-40B4-BE49-F238E27FC236}">
                <a16:creationId xmlns:a16="http://schemas.microsoft.com/office/drawing/2014/main" id="{D4A88106-81F9-8CD8-952D-4392407772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3676650" y="2111375"/>
            <a:ext cx="301625" cy="4437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65991" name="Group 39">
            <a:extLst>
              <a:ext uri="{FF2B5EF4-FFF2-40B4-BE49-F238E27FC236}">
                <a16:creationId xmlns:a16="http://schemas.microsoft.com/office/drawing/2014/main" id="{870B010B-E287-832F-DF95-9116AFF787DF}"/>
              </a:ext>
            </a:extLst>
          </p:cNvPr>
          <p:cNvGrpSpPr>
            <a:grpSpLocks/>
          </p:cNvGrpSpPr>
          <p:nvPr/>
        </p:nvGrpSpPr>
        <p:grpSpPr bwMode="auto">
          <a:xfrm>
            <a:off x="3832225" y="5137150"/>
            <a:ext cx="4697413" cy="603250"/>
            <a:chOff x="2414" y="3236"/>
            <a:chExt cx="2959" cy="380"/>
          </a:xfrm>
        </p:grpSpPr>
        <p:pic>
          <p:nvPicPr>
            <p:cNvPr id="765992" name="Picture 40">
              <a:extLst>
                <a:ext uri="{FF2B5EF4-FFF2-40B4-BE49-F238E27FC236}">
                  <a16:creationId xmlns:a16="http://schemas.microsoft.com/office/drawing/2014/main" id="{ECA5AD24-EB4B-B534-B713-503C5347FD6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lum contrast="3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515" y="3236"/>
              <a:ext cx="2811" cy="164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5993" name="Picture 41">
              <a:extLst>
                <a:ext uri="{FF2B5EF4-FFF2-40B4-BE49-F238E27FC236}">
                  <a16:creationId xmlns:a16="http://schemas.microsoft.com/office/drawing/2014/main" id="{748BC37E-FC74-0D1F-E521-468B00B1C64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lum contrast="3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499" y="3308"/>
              <a:ext cx="2811" cy="164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5994" name="Picture 42">
              <a:extLst>
                <a:ext uri="{FF2B5EF4-FFF2-40B4-BE49-F238E27FC236}">
                  <a16:creationId xmlns:a16="http://schemas.microsoft.com/office/drawing/2014/main" id="{0BD852AA-C0A6-A795-28D2-35A97E5B4B8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lum contrast="3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562" y="3380"/>
              <a:ext cx="2811" cy="164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5995" name="Picture 43">
              <a:extLst>
                <a:ext uri="{FF2B5EF4-FFF2-40B4-BE49-F238E27FC236}">
                  <a16:creationId xmlns:a16="http://schemas.microsoft.com/office/drawing/2014/main" id="{B68510D1-54F1-3719-3A36-5DB31BF9B51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lum contrast="3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507" y="3452"/>
              <a:ext cx="2811" cy="164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65996" name="Text Box 44">
              <a:extLst>
                <a:ext uri="{FF2B5EF4-FFF2-40B4-BE49-F238E27FC236}">
                  <a16:creationId xmlns:a16="http://schemas.microsoft.com/office/drawing/2014/main" id="{9C4C7D9E-05AA-2528-44B0-F07D677B347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14" y="3251"/>
              <a:ext cx="2364" cy="288"/>
            </a:xfrm>
            <a:prstGeom prst="rect">
              <a:avLst/>
            </a:prstGeom>
            <a:noFill/>
            <a:ln>
              <a:noFill/>
            </a:ln>
            <a:effectLst>
              <a:outerShdw dist="45791" dir="3378596" algn="ctr" rotWithShape="0">
                <a:srgbClr val="AAAAAA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endParaRPr lang="ru-RU" altLang="en-US" sz="2400" b="0">
                <a:solidFill>
                  <a:schemeClr val="accent2"/>
                </a:solidFill>
                <a:latin typeface="Arial Black" panose="020B0604020202020204" pitchFamily="34" charset="0"/>
              </a:endParaRPr>
            </a:p>
          </p:txBody>
        </p:sp>
      </p:grpSp>
      <p:pic>
        <p:nvPicPr>
          <p:cNvPr id="765997" name="Picture 45">
            <a:extLst>
              <a:ext uri="{FF2B5EF4-FFF2-40B4-BE49-F238E27FC236}">
                <a16:creationId xmlns:a16="http://schemas.microsoft.com/office/drawing/2014/main" id="{9DFF23B9-71B5-18FE-B0E2-CD9C19E050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2943225" y="2054225"/>
            <a:ext cx="301625" cy="4605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5998" name="Picture 46">
            <a:extLst>
              <a:ext uri="{FF2B5EF4-FFF2-40B4-BE49-F238E27FC236}">
                <a16:creationId xmlns:a16="http://schemas.microsoft.com/office/drawing/2014/main" id="{DCFBDBC4-4C86-F6BC-0B0A-8D0A835691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2192338" y="2171700"/>
            <a:ext cx="301625" cy="4437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5999" name="Picture 47">
            <a:extLst>
              <a:ext uri="{FF2B5EF4-FFF2-40B4-BE49-F238E27FC236}">
                <a16:creationId xmlns:a16="http://schemas.microsoft.com/office/drawing/2014/main" id="{CB404558-8F33-3715-F32B-5D2186DFE9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6632575" y="2073275"/>
            <a:ext cx="301625" cy="4516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6000" name="Picture 48">
            <a:extLst>
              <a:ext uri="{FF2B5EF4-FFF2-40B4-BE49-F238E27FC236}">
                <a16:creationId xmlns:a16="http://schemas.microsoft.com/office/drawing/2014/main" id="{42044D0D-EEF5-7839-AA94-8411475D13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5911850" y="2098675"/>
            <a:ext cx="301625" cy="4451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6001" name="Picture 49">
            <a:extLst>
              <a:ext uri="{FF2B5EF4-FFF2-40B4-BE49-F238E27FC236}">
                <a16:creationId xmlns:a16="http://schemas.microsoft.com/office/drawing/2014/main" id="{FE3B4ABA-7297-C377-5701-0313D58084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4386263" y="2116138"/>
            <a:ext cx="301625" cy="4479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6002" name="Picture 50">
            <a:extLst>
              <a:ext uri="{FF2B5EF4-FFF2-40B4-BE49-F238E27FC236}">
                <a16:creationId xmlns:a16="http://schemas.microsoft.com/office/drawing/2014/main" id="{58D3E50B-5F65-A6A0-2575-B73BE04E4E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5138738" y="2171700"/>
            <a:ext cx="301625" cy="4308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879B"/>
                </a:solidFill>
              </a14:hiddenFill>
            </a:ext>
          </a:extLst>
        </p:spPr>
      </p:pic>
      <p:sp>
        <p:nvSpPr>
          <p:cNvPr id="766003" name="Text Box 51">
            <a:extLst>
              <a:ext uri="{FF2B5EF4-FFF2-40B4-BE49-F238E27FC236}">
                <a16:creationId xmlns:a16="http://schemas.microsoft.com/office/drawing/2014/main" id="{27E2D52A-2C33-E3A4-B134-DD2A99C600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51175" y="3668713"/>
            <a:ext cx="4257675" cy="45720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rgbClr val="AAAAAA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2400" b="0">
                <a:solidFill>
                  <a:schemeClr val="accent2"/>
                </a:solidFill>
                <a:latin typeface="Arial Black" panose="020B0604020202020204" pitchFamily="34" charset="0"/>
              </a:rPr>
              <a:t>ЗЕМЕЛЬНЫЙ ЗАВЕТ</a:t>
            </a:r>
            <a:endParaRPr lang="en-US" altLang="en-US" sz="2400" b="0">
              <a:solidFill>
                <a:schemeClr val="accent2"/>
              </a:solidFill>
              <a:latin typeface="Arial Black" panose="020B0604020202020204" pitchFamily="34" charset="0"/>
            </a:endParaRPr>
          </a:p>
        </p:txBody>
      </p:sp>
      <p:sp>
        <p:nvSpPr>
          <p:cNvPr id="766004" name="Text Box 52">
            <a:extLst>
              <a:ext uri="{FF2B5EF4-FFF2-40B4-BE49-F238E27FC236}">
                <a16:creationId xmlns:a16="http://schemas.microsoft.com/office/drawing/2014/main" id="{116C5EC4-EF66-DE01-050E-4DF0567F92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93938" y="2684463"/>
            <a:ext cx="5697537" cy="579437"/>
          </a:xfrm>
          <a:prstGeom prst="rect">
            <a:avLst/>
          </a:prstGeom>
          <a:noFill/>
          <a:ln>
            <a:noFill/>
          </a:ln>
          <a:effectLst>
            <a:outerShdw dist="45791" dir="3378596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3200" b="0">
                <a:solidFill>
                  <a:schemeClr val="accent1"/>
                </a:solidFill>
                <a:latin typeface="Arial Black" panose="020B0604020202020204" pitchFamily="34" charset="0"/>
              </a:rPr>
              <a:t>АВРААМОВ ЗАВЕТ</a:t>
            </a:r>
            <a:endParaRPr lang="en-US" altLang="en-US" sz="3200" b="0">
              <a:solidFill>
                <a:schemeClr val="accent1"/>
              </a:solidFill>
              <a:latin typeface="Arial Black" panose="020B0604020202020204" pitchFamily="34" charset="0"/>
            </a:endParaRPr>
          </a:p>
        </p:txBody>
      </p:sp>
      <p:sp>
        <p:nvSpPr>
          <p:cNvPr id="766006" name="Text Box 54">
            <a:extLst>
              <a:ext uri="{FF2B5EF4-FFF2-40B4-BE49-F238E27FC236}">
                <a16:creationId xmlns:a16="http://schemas.microsoft.com/office/drawing/2014/main" id="{E4DF407A-E217-8442-D1BC-4831B78F7A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24338" y="4394200"/>
            <a:ext cx="3624262" cy="457200"/>
          </a:xfrm>
          <a:prstGeom prst="rect">
            <a:avLst/>
          </a:prstGeom>
          <a:noFill/>
          <a:ln>
            <a:noFill/>
          </a:ln>
          <a:effectLst>
            <a:outerShdw dist="45791" dir="3378596" algn="ctr" rotWithShape="0">
              <a:srgbClr val="AAAAAA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2400" b="0">
                <a:solidFill>
                  <a:schemeClr val="accent2"/>
                </a:solidFill>
                <a:latin typeface="Arial Black" panose="020B0604020202020204" pitchFamily="34" charset="0"/>
              </a:rPr>
              <a:t>ДАВИДОВ ЗАВЕТ</a:t>
            </a:r>
            <a:endParaRPr lang="en-US" altLang="en-US" sz="2400" b="0">
              <a:solidFill>
                <a:schemeClr val="accent2"/>
              </a:solidFill>
              <a:latin typeface="Arial Black" panose="020B0604020202020204" pitchFamily="34" charset="0"/>
            </a:endParaRPr>
          </a:p>
        </p:txBody>
      </p:sp>
      <p:sp>
        <p:nvSpPr>
          <p:cNvPr id="766007" name="Rectangle 55">
            <a:extLst>
              <a:ext uri="{FF2B5EF4-FFF2-40B4-BE49-F238E27FC236}">
                <a16:creationId xmlns:a16="http://schemas.microsoft.com/office/drawing/2014/main" id="{1A3CD0A0-4137-2AED-EB60-C13753BE2921}"/>
              </a:ext>
            </a:extLst>
          </p:cNvPr>
          <p:cNvSpPr>
            <a:spLocks noChangeArrowheads="1"/>
          </p:cNvSpPr>
          <p:nvPr/>
        </p:nvSpPr>
        <p:spPr bwMode="auto">
          <a:xfrm rot="17945350">
            <a:off x="5183982" y="1399381"/>
            <a:ext cx="1663700" cy="150813"/>
          </a:xfrm>
          <a:prstGeom prst="rect">
            <a:avLst/>
          </a:prstGeom>
          <a:noFill/>
          <a:ln>
            <a:noFill/>
          </a:ln>
          <a:effectLst>
            <a:outerShdw dist="28398" dir="3806097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</a:pPr>
            <a:r>
              <a:rPr lang="ru-RU" altLang="en-US" sz="1100">
                <a:solidFill>
                  <a:srgbClr val="FFEA18"/>
                </a:solidFill>
                <a:latin typeface="Arial" panose="020B0604020202020204" pitchFamily="34" charset="0"/>
              </a:rPr>
              <a:t>БРАЧНЫЙ  ПИР  АГНЦА</a:t>
            </a:r>
            <a:endParaRPr lang="en-US" altLang="en-US" sz="1100">
              <a:solidFill>
                <a:srgbClr val="FFEA18"/>
              </a:solidFill>
              <a:latin typeface="Arial" panose="020B0604020202020204" pitchFamily="34" charset="0"/>
            </a:endParaRPr>
          </a:p>
        </p:txBody>
      </p:sp>
      <p:sp>
        <p:nvSpPr>
          <p:cNvPr id="766008" name="Rectangle 56">
            <a:extLst>
              <a:ext uri="{FF2B5EF4-FFF2-40B4-BE49-F238E27FC236}">
                <a16:creationId xmlns:a16="http://schemas.microsoft.com/office/drawing/2014/main" id="{A7E75C42-AA71-1B47-7513-18C9B5CF7FA0}"/>
              </a:ext>
            </a:extLst>
          </p:cNvPr>
          <p:cNvSpPr>
            <a:spLocks noChangeArrowheads="1"/>
          </p:cNvSpPr>
          <p:nvPr/>
        </p:nvSpPr>
        <p:spPr bwMode="auto">
          <a:xfrm rot="17945350">
            <a:off x="5729288" y="1574800"/>
            <a:ext cx="1303338" cy="134937"/>
          </a:xfrm>
          <a:prstGeom prst="rect">
            <a:avLst/>
          </a:prstGeom>
          <a:noFill/>
          <a:ln>
            <a:noFill/>
          </a:ln>
          <a:effectLst>
            <a:outerShdw dist="28398" dir="3806097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ct val="80000"/>
              </a:lnSpc>
            </a:pPr>
            <a:r>
              <a:rPr lang="ru-RU" altLang="en-US" sz="1100">
                <a:solidFill>
                  <a:srgbClr val="11B0C5"/>
                </a:solidFill>
                <a:latin typeface="Arial" panose="020B0604020202020204" pitchFamily="34" charset="0"/>
              </a:rPr>
              <a:t>2-Е  ПРИШЕСТВИЕ</a:t>
            </a:r>
            <a:endParaRPr lang="en-US" altLang="en-US" sz="1100">
              <a:solidFill>
                <a:srgbClr val="FFEA18"/>
              </a:solidFill>
              <a:latin typeface="Arial" panose="020B0604020202020204" pitchFamily="34" charset="0"/>
            </a:endParaRPr>
          </a:p>
        </p:txBody>
      </p:sp>
      <p:sp>
        <p:nvSpPr>
          <p:cNvPr id="766009" name="Rectangle 57">
            <a:extLst>
              <a:ext uri="{FF2B5EF4-FFF2-40B4-BE49-F238E27FC236}">
                <a16:creationId xmlns:a16="http://schemas.microsoft.com/office/drawing/2014/main" id="{F2BCEC6C-509B-E89B-6F59-AE83243BACA7}"/>
              </a:ext>
            </a:extLst>
          </p:cNvPr>
          <p:cNvSpPr>
            <a:spLocks noChangeArrowheads="1"/>
          </p:cNvSpPr>
          <p:nvPr/>
        </p:nvSpPr>
        <p:spPr bwMode="auto">
          <a:xfrm rot="17945350">
            <a:off x="5898356" y="1226344"/>
            <a:ext cx="2022475" cy="134938"/>
          </a:xfrm>
          <a:prstGeom prst="rect">
            <a:avLst/>
          </a:prstGeom>
          <a:noFill/>
          <a:ln>
            <a:noFill/>
          </a:ln>
          <a:effectLst>
            <a:outerShdw dist="28398" dir="3806097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ct val="80000"/>
              </a:lnSpc>
            </a:pPr>
            <a:r>
              <a:rPr lang="ru-RU" altLang="en-US" sz="1100">
                <a:solidFill>
                  <a:srgbClr val="08F220"/>
                </a:solidFill>
                <a:latin typeface="Arial" panose="020B0604020202020204" pitchFamily="34" charset="0"/>
              </a:rPr>
              <a:t>ЗЕМНОЕ  ЦАРСТВО  ХРИСТА</a:t>
            </a:r>
            <a:endParaRPr lang="en-US" altLang="en-US" sz="1100">
              <a:solidFill>
                <a:srgbClr val="FFEA18"/>
              </a:solidFill>
              <a:latin typeface="Arial" panose="020B0604020202020204" pitchFamily="34" charset="0"/>
            </a:endParaRPr>
          </a:p>
        </p:txBody>
      </p:sp>
      <p:sp>
        <p:nvSpPr>
          <p:cNvPr id="766010" name="Rectangle 58">
            <a:extLst>
              <a:ext uri="{FF2B5EF4-FFF2-40B4-BE49-F238E27FC236}">
                <a16:creationId xmlns:a16="http://schemas.microsoft.com/office/drawing/2014/main" id="{2FC16BB6-9F40-0FA8-AF5B-63A57AAD56FE}"/>
              </a:ext>
            </a:extLst>
          </p:cNvPr>
          <p:cNvSpPr>
            <a:spLocks noChangeArrowheads="1"/>
          </p:cNvSpPr>
          <p:nvPr/>
        </p:nvSpPr>
        <p:spPr bwMode="auto">
          <a:xfrm rot="17945350">
            <a:off x="6193631" y="1224757"/>
            <a:ext cx="2041525" cy="150812"/>
          </a:xfrm>
          <a:prstGeom prst="rect">
            <a:avLst/>
          </a:prstGeom>
          <a:noFill/>
          <a:ln>
            <a:noFill/>
          </a:ln>
          <a:effectLst>
            <a:outerShdw dist="28398" dir="3806097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</a:pPr>
            <a:r>
              <a:rPr lang="ru-RU" altLang="en-US" sz="1100">
                <a:solidFill>
                  <a:schemeClr val="tx1"/>
                </a:solidFill>
                <a:latin typeface="Arial" panose="020B0604020202020204" pitchFamily="34" charset="0"/>
              </a:rPr>
              <a:t>ВЕЛИКИЙ  БЕЛЫЙ  ПРЕСТОЛ</a:t>
            </a:r>
            <a:endParaRPr lang="en-US" altLang="en-US" sz="11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766011" name="Rectangle 59">
            <a:extLst>
              <a:ext uri="{FF2B5EF4-FFF2-40B4-BE49-F238E27FC236}">
                <a16:creationId xmlns:a16="http://schemas.microsoft.com/office/drawing/2014/main" id="{E18734E9-1280-C276-C3C6-2AA63DBF6E71}"/>
              </a:ext>
            </a:extLst>
          </p:cNvPr>
          <p:cNvSpPr>
            <a:spLocks noChangeArrowheads="1"/>
          </p:cNvSpPr>
          <p:nvPr/>
        </p:nvSpPr>
        <p:spPr bwMode="auto">
          <a:xfrm rot="17945350">
            <a:off x="6576219" y="1158081"/>
            <a:ext cx="2190750" cy="134938"/>
          </a:xfrm>
          <a:prstGeom prst="rect">
            <a:avLst/>
          </a:prstGeom>
          <a:noFill/>
          <a:ln>
            <a:noFill/>
          </a:ln>
          <a:effectLst>
            <a:outerShdw dist="28398" dir="3806097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ct val="80000"/>
              </a:lnSpc>
            </a:pPr>
            <a:r>
              <a:rPr lang="ru-RU" altLang="en-US" sz="1100">
                <a:solidFill>
                  <a:srgbClr val="F87B57"/>
                </a:solidFill>
                <a:latin typeface="Arial" panose="020B0604020202020204" pitchFamily="34" charset="0"/>
              </a:rPr>
              <a:t>НОВОЕ  НЕБО,  НОВАЯ  ЗЕМЛЯ</a:t>
            </a:r>
            <a:endParaRPr lang="en-US" altLang="en-US" sz="1100">
              <a:solidFill>
                <a:srgbClr val="F87B57"/>
              </a:solidFill>
              <a:latin typeface="Arial" panose="020B0604020202020204" pitchFamily="34" charset="0"/>
            </a:endParaRPr>
          </a:p>
        </p:txBody>
      </p:sp>
      <p:sp>
        <p:nvSpPr>
          <p:cNvPr id="766047" name="Line 95">
            <a:extLst>
              <a:ext uri="{FF2B5EF4-FFF2-40B4-BE49-F238E27FC236}">
                <a16:creationId xmlns:a16="http://schemas.microsoft.com/office/drawing/2014/main" id="{7418ED41-9674-335D-73A4-AAEA956F5311}"/>
              </a:ext>
            </a:extLst>
          </p:cNvPr>
          <p:cNvSpPr>
            <a:spLocks noChangeShapeType="1"/>
          </p:cNvSpPr>
          <p:nvPr/>
        </p:nvSpPr>
        <p:spPr bwMode="auto">
          <a:xfrm>
            <a:off x="7934325" y="2271713"/>
            <a:ext cx="0" cy="3862387"/>
          </a:xfrm>
          <a:prstGeom prst="line">
            <a:avLst/>
          </a:prstGeom>
          <a:noFill/>
          <a:ln w="53975">
            <a:solidFill>
              <a:srgbClr val="FC030C"/>
            </a:solidFill>
            <a:prstDash val="sysDot"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6048" name="Line 96">
            <a:extLst>
              <a:ext uri="{FF2B5EF4-FFF2-40B4-BE49-F238E27FC236}">
                <a16:creationId xmlns:a16="http://schemas.microsoft.com/office/drawing/2014/main" id="{C53749BD-F482-3F34-C2C4-3DF83EEDA0D5}"/>
              </a:ext>
            </a:extLst>
          </p:cNvPr>
          <p:cNvSpPr>
            <a:spLocks noChangeShapeType="1"/>
          </p:cNvSpPr>
          <p:nvPr/>
        </p:nvSpPr>
        <p:spPr bwMode="auto">
          <a:xfrm>
            <a:off x="8086725" y="2424113"/>
            <a:ext cx="0" cy="3862387"/>
          </a:xfrm>
          <a:prstGeom prst="line">
            <a:avLst/>
          </a:prstGeom>
          <a:noFill/>
          <a:ln w="53975">
            <a:solidFill>
              <a:srgbClr val="FC030C"/>
            </a:solidFill>
            <a:prstDash val="sysDot"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6049" name="Line 97">
            <a:extLst>
              <a:ext uri="{FF2B5EF4-FFF2-40B4-BE49-F238E27FC236}">
                <a16:creationId xmlns:a16="http://schemas.microsoft.com/office/drawing/2014/main" id="{2D37D618-261E-D120-8275-03B596C936C0}"/>
              </a:ext>
            </a:extLst>
          </p:cNvPr>
          <p:cNvSpPr>
            <a:spLocks noChangeShapeType="1"/>
          </p:cNvSpPr>
          <p:nvPr/>
        </p:nvSpPr>
        <p:spPr bwMode="auto">
          <a:xfrm>
            <a:off x="8239125" y="2233613"/>
            <a:ext cx="0" cy="3862387"/>
          </a:xfrm>
          <a:prstGeom prst="line">
            <a:avLst/>
          </a:prstGeom>
          <a:noFill/>
          <a:ln w="53975">
            <a:solidFill>
              <a:srgbClr val="FC030C"/>
            </a:solidFill>
            <a:prstDash val="sysDot"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766012" name="Group 60">
            <a:extLst>
              <a:ext uri="{FF2B5EF4-FFF2-40B4-BE49-F238E27FC236}">
                <a16:creationId xmlns:a16="http://schemas.microsoft.com/office/drawing/2014/main" id="{37035AF9-BFA7-872F-A8C0-38044FC00EFF}"/>
              </a:ext>
            </a:extLst>
          </p:cNvPr>
          <p:cNvGrpSpPr>
            <a:grpSpLocks/>
          </p:cNvGrpSpPr>
          <p:nvPr/>
        </p:nvGrpSpPr>
        <p:grpSpPr bwMode="auto">
          <a:xfrm>
            <a:off x="1949450" y="2236788"/>
            <a:ext cx="5273675" cy="3898900"/>
            <a:chOff x="1228" y="1409"/>
            <a:chExt cx="3322" cy="2456"/>
          </a:xfrm>
        </p:grpSpPr>
        <p:grpSp>
          <p:nvGrpSpPr>
            <p:cNvPr id="766013" name="Group 61">
              <a:extLst>
                <a:ext uri="{FF2B5EF4-FFF2-40B4-BE49-F238E27FC236}">
                  <a16:creationId xmlns:a16="http://schemas.microsoft.com/office/drawing/2014/main" id="{0BF4C528-417B-02CC-5133-9F6C0747C2E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28" y="1409"/>
              <a:ext cx="3303" cy="119"/>
              <a:chOff x="1206" y="1392"/>
              <a:chExt cx="3303" cy="119"/>
            </a:xfrm>
          </p:grpSpPr>
          <p:sp>
            <p:nvSpPr>
              <p:cNvPr id="766014" name="AutoShape 62">
                <a:extLst>
                  <a:ext uri="{FF2B5EF4-FFF2-40B4-BE49-F238E27FC236}">
                    <a16:creationId xmlns:a16="http://schemas.microsoft.com/office/drawing/2014/main" id="{CF50980D-3C66-08C9-2FEE-422D38A7DF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1206" y="140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6015" name="AutoShape 63">
                <a:extLst>
                  <a:ext uri="{FF2B5EF4-FFF2-40B4-BE49-F238E27FC236}">
                    <a16:creationId xmlns:a16="http://schemas.microsoft.com/office/drawing/2014/main" id="{41370F2E-E90B-796D-CFB1-EFF506C9AF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1433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6016" name="AutoShape 64">
                <a:extLst>
                  <a:ext uri="{FF2B5EF4-FFF2-40B4-BE49-F238E27FC236}">
                    <a16:creationId xmlns:a16="http://schemas.microsoft.com/office/drawing/2014/main" id="{9E48BA67-8E92-D337-ADC2-EBFEA85468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1666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6017" name="AutoShape 65">
                <a:extLst>
                  <a:ext uri="{FF2B5EF4-FFF2-40B4-BE49-F238E27FC236}">
                    <a16:creationId xmlns:a16="http://schemas.microsoft.com/office/drawing/2014/main" id="{BD483BA6-0C9F-865A-E51E-3BC2924AC5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1894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6018" name="AutoShape 66">
                <a:extLst>
                  <a:ext uri="{FF2B5EF4-FFF2-40B4-BE49-F238E27FC236}">
                    <a16:creationId xmlns:a16="http://schemas.microsoft.com/office/drawing/2014/main" id="{5ABD9AC9-92B2-3922-CEDA-2B4D73F974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2110" y="140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6019" name="AutoShape 67">
                <a:extLst>
                  <a:ext uri="{FF2B5EF4-FFF2-40B4-BE49-F238E27FC236}">
                    <a16:creationId xmlns:a16="http://schemas.microsoft.com/office/drawing/2014/main" id="{D2ACBF9F-3C11-B10E-B69A-BB750FCD64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2350" y="139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766020" name="AutoShape 68">
                <a:extLst>
                  <a:ext uri="{FF2B5EF4-FFF2-40B4-BE49-F238E27FC236}">
                    <a16:creationId xmlns:a16="http://schemas.microsoft.com/office/drawing/2014/main" id="{C0FC487B-2690-8222-9296-4F2195E455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2577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766021" name="AutoShape 69">
                <a:extLst>
                  <a:ext uri="{FF2B5EF4-FFF2-40B4-BE49-F238E27FC236}">
                    <a16:creationId xmlns:a16="http://schemas.microsoft.com/office/drawing/2014/main" id="{FCF96C2F-2916-20F6-3DDF-EF582CA40D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2803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766022" name="AutoShape 70">
                <a:extLst>
                  <a:ext uri="{FF2B5EF4-FFF2-40B4-BE49-F238E27FC236}">
                    <a16:creationId xmlns:a16="http://schemas.microsoft.com/office/drawing/2014/main" id="{0CD39CD8-AC4B-A4DF-03C0-B098A564D1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3034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766023" name="AutoShape 71">
                <a:extLst>
                  <a:ext uri="{FF2B5EF4-FFF2-40B4-BE49-F238E27FC236}">
                    <a16:creationId xmlns:a16="http://schemas.microsoft.com/office/drawing/2014/main" id="{8FB86688-1744-2888-74AF-0119952C94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3286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766024" name="AutoShape 72">
                <a:extLst>
                  <a:ext uri="{FF2B5EF4-FFF2-40B4-BE49-F238E27FC236}">
                    <a16:creationId xmlns:a16="http://schemas.microsoft.com/office/drawing/2014/main" id="{8F94CB2D-3E13-3D2E-779B-3ABAE575A9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3504" y="139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6025" name="AutoShape 73">
                <a:extLst>
                  <a:ext uri="{FF2B5EF4-FFF2-40B4-BE49-F238E27FC236}">
                    <a16:creationId xmlns:a16="http://schemas.microsoft.com/office/drawing/2014/main" id="{2F3C19C7-1AD9-3D47-9488-38D343DD13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3757" y="1400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6026" name="AutoShape 74">
                <a:extLst>
                  <a:ext uri="{FF2B5EF4-FFF2-40B4-BE49-F238E27FC236}">
                    <a16:creationId xmlns:a16="http://schemas.microsoft.com/office/drawing/2014/main" id="{DDE0D244-8F37-BC45-FFFA-D0D1B6E70D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3982" y="140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6027" name="AutoShape 75">
                <a:extLst>
                  <a:ext uri="{FF2B5EF4-FFF2-40B4-BE49-F238E27FC236}">
                    <a16:creationId xmlns:a16="http://schemas.microsoft.com/office/drawing/2014/main" id="{11A68F9E-40F6-49BE-E6CF-9A4A0226B3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4210" y="140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6028" name="AutoShape 76">
                <a:extLst>
                  <a:ext uri="{FF2B5EF4-FFF2-40B4-BE49-F238E27FC236}">
                    <a16:creationId xmlns:a16="http://schemas.microsoft.com/office/drawing/2014/main" id="{B4084473-D055-1E64-7228-6A40F8F634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4419" y="139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766029" name="Group 77">
              <a:extLst>
                <a:ext uri="{FF2B5EF4-FFF2-40B4-BE49-F238E27FC236}">
                  <a16:creationId xmlns:a16="http://schemas.microsoft.com/office/drawing/2014/main" id="{2A5EB64D-4E60-1845-72EF-07E8278AE6D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43" y="3761"/>
              <a:ext cx="3307" cy="104"/>
              <a:chOff x="1231" y="3769"/>
              <a:chExt cx="3307" cy="104"/>
            </a:xfrm>
          </p:grpSpPr>
          <p:sp>
            <p:nvSpPr>
              <p:cNvPr id="766030" name="AutoShape 78">
                <a:extLst>
                  <a:ext uri="{FF2B5EF4-FFF2-40B4-BE49-F238E27FC236}">
                    <a16:creationId xmlns:a16="http://schemas.microsoft.com/office/drawing/2014/main" id="{295405AA-75CC-E835-8647-8B4C90E011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1231" y="376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766031" name="AutoShape 79">
                <a:extLst>
                  <a:ext uri="{FF2B5EF4-FFF2-40B4-BE49-F238E27FC236}">
                    <a16:creationId xmlns:a16="http://schemas.microsoft.com/office/drawing/2014/main" id="{9E70F588-6437-FAAE-4CD4-694C79CBCC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1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766032" name="AutoShape 80">
                <a:extLst>
                  <a:ext uri="{FF2B5EF4-FFF2-40B4-BE49-F238E27FC236}">
                    <a16:creationId xmlns:a16="http://schemas.microsoft.com/office/drawing/2014/main" id="{7893BF0E-FB19-F8E0-3DC6-30826F1B01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16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766033" name="AutoShape 81">
                <a:extLst>
                  <a:ext uri="{FF2B5EF4-FFF2-40B4-BE49-F238E27FC236}">
                    <a16:creationId xmlns:a16="http://schemas.microsoft.com/office/drawing/2014/main" id="{D701069B-8C26-8F22-EB0A-ADF0C852EA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192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766034" name="AutoShape 82">
                <a:extLst>
                  <a:ext uri="{FF2B5EF4-FFF2-40B4-BE49-F238E27FC236}">
                    <a16:creationId xmlns:a16="http://schemas.microsoft.com/office/drawing/2014/main" id="{086F7400-267A-6447-A0DD-9BB3CF8B8E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2137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766035" name="AutoShape 83">
                <a:extLst>
                  <a:ext uri="{FF2B5EF4-FFF2-40B4-BE49-F238E27FC236}">
                    <a16:creationId xmlns:a16="http://schemas.microsoft.com/office/drawing/2014/main" id="{517EE482-7877-CDAD-8867-F59AF3341B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2375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766036" name="AutoShape 84">
                <a:extLst>
                  <a:ext uri="{FF2B5EF4-FFF2-40B4-BE49-F238E27FC236}">
                    <a16:creationId xmlns:a16="http://schemas.microsoft.com/office/drawing/2014/main" id="{87EEC0A7-59A3-12CD-A875-3F9F22CA9B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261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766037" name="AutoShape 85">
                <a:extLst>
                  <a:ext uri="{FF2B5EF4-FFF2-40B4-BE49-F238E27FC236}">
                    <a16:creationId xmlns:a16="http://schemas.microsoft.com/office/drawing/2014/main" id="{BBBDD82A-68DD-166D-094C-FEA0D16549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2830" y="3775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766038" name="AutoShape 86">
                <a:extLst>
                  <a:ext uri="{FF2B5EF4-FFF2-40B4-BE49-F238E27FC236}">
                    <a16:creationId xmlns:a16="http://schemas.microsoft.com/office/drawing/2014/main" id="{27947400-C435-F45B-4C41-31DDE54D43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3299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766039" name="AutoShape 87">
                <a:extLst>
                  <a:ext uri="{FF2B5EF4-FFF2-40B4-BE49-F238E27FC236}">
                    <a16:creationId xmlns:a16="http://schemas.microsoft.com/office/drawing/2014/main" id="{1A7EAF19-E17F-C607-A58D-3F64A7F0D4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3070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766040" name="AutoShape 88">
                <a:extLst>
                  <a:ext uri="{FF2B5EF4-FFF2-40B4-BE49-F238E27FC236}">
                    <a16:creationId xmlns:a16="http://schemas.microsoft.com/office/drawing/2014/main" id="{EC03FD90-6FEC-F388-8430-6FA230A4F2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3531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766041" name="AutoShape 89">
                <a:extLst>
                  <a:ext uri="{FF2B5EF4-FFF2-40B4-BE49-F238E27FC236}">
                    <a16:creationId xmlns:a16="http://schemas.microsoft.com/office/drawing/2014/main" id="{3AEA587E-1E9C-F4D7-0F32-B1A97BF046E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37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766042" name="AutoShape 90">
                <a:extLst>
                  <a:ext uri="{FF2B5EF4-FFF2-40B4-BE49-F238E27FC236}">
                    <a16:creationId xmlns:a16="http://schemas.microsoft.com/office/drawing/2014/main" id="{1A5ED34B-FD7D-1593-758D-8D0DFD896D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402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766043" name="AutoShape 91">
                <a:extLst>
                  <a:ext uri="{FF2B5EF4-FFF2-40B4-BE49-F238E27FC236}">
                    <a16:creationId xmlns:a16="http://schemas.microsoft.com/office/drawing/2014/main" id="{90DD727B-0006-F977-5AE3-4B2DD1D99A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4244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766044" name="AutoShape 92">
                <a:extLst>
                  <a:ext uri="{FF2B5EF4-FFF2-40B4-BE49-F238E27FC236}">
                    <a16:creationId xmlns:a16="http://schemas.microsoft.com/office/drawing/2014/main" id="{C1767D5C-FC85-099D-6FCA-725784A925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4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</p:grpSp>
      </p:grpSp>
      <p:sp>
        <p:nvSpPr>
          <p:cNvPr id="766045" name="Rectangle 93">
            <a:extLst>
              <a:ext uri="{FF2B5EF4-FFF2-40B4-BE49-F238E27FC236}">
                <a16:creationId xmlns:a16="http://schemas.microsoft.com/office/drawing/2014/main" id="{374A5359-2AFD-DF7E-EE07-385295AE81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6046" name="Text Box 94">
            <a:extLst>
              <a:ext uri="{FF2B5EF4-FFF2-40B4-BE49-F238E27FC236}">
                <a16:creationId xmlns:a16="http://schemas.microsoft.com/office/drawing/2014/main" id="{A224BCC1-05FC-A498-8195-F618FAA872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650" y="106363"/>
            <a:ext cx="3097213" cy="118745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2400">
                <a:solidFill>
                  <a:schemeClr val="tx1"/>
                </a:solidFill>
                <a:latin typeface="Arial" panose="020B0604020202020204" pitchFamily="34" charset="0"/>
              </a:rPr>
              <a:t>ТКАНЬ ХРОНОЛОГИИ БИБЛИИ</a:t>
            </a:r>
            <a:endParaRPr lang="en-US" altLang="en-US" sz="20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grpSp>
        <p:nvGrpSpPr>
          <p:cNvPr id="766050" name="Group 98">
            <a:extLst>
              <a:ext uri="{FF2B5EF4-FFF2-40B4-BE49-F238E27FC236}">
                <a16:creationId xmlns:a16="http://schemas.microsoft.com/office/drawing/2014/main" id="{1484B1C2-48A3-949C-C8A2-1AD5A2369DE1}"/>
              </a:ext>
            </a:extLst>
          </p:cNvPr>
          <p:cNvGrpSpPr>
            <a:grpSpLocks/>
          </p:cNvGrpSpPr>
          <p:nvPr/>
        </p:nvGrpSpPr>
        <p:grpSpPr bwMode="auto">
          <a:xfrm>
            <a:off x="539750" y="2201863"/>
            <a:ext cx="765175" cy="4165600"/>
            <a:chOff x="340" y="1387"/>
            <a:chExt cx="482" cy="2624"/>
          </a:xfrm>
        </p:grpSpPr>
        <p:grpSp>
          <p:nvGrpSpPr>
            <p:cNvPr id="766051" name="Group 99">
              <a:extLst>
                <a:ext uri="{FF2B5EF4-FFF2-40B4-BE49-F238E27FC236}">
                  <a16:creationId xmlns:a16="http://schemas.microsoft.com/office/drawing/2014/main" id="{4D85BAD3-C396-0E35-6D46-1D6A65CB2A6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30" y="1387"/>
              <a:ext cx="192" cy="2624"/>
              <a:chOff x="1472" y="768"/>
              <a:chExt cx="192" cy="2192"/>
            </a:xfrm>
          </p:grpSpPr>
          <p:sp>
            <p:nvSpPr>
              <p:cNvPr id="766052" name="Line 100">
                <a:extLst>
                  <a:ext uri="{FF2B5EF4-FFF2-40B4-BE49-F238E27FC236}">
                    <a16:creationId xmlns:a16="http://schemas.microsoft.com/office/drawing/2014/main" id="{B7C91919-0F05-5994-0D19-4F00B53ADB3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72" y="768"/>
                <a:ext cx="0" cy="2000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/>
              </a:ln>
              <a:effectLst>
                <a:outerShdw dist="81320" dir="3080412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6053" name="Line 101">
                <a:extLst>
                  <a:ext uri="{FF2B5EF4-FFF2-40B4-BE49-F238E27FC236}">
                    <a16:creationId xmlns:a16="http://schemas.microsoft.com/office/drawing/2014/main" id="{A222AF47-4544-4750-06DC-D0785E0E0DF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68" y="864"/>
                <a:ext cx="0" cy="2000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/>
              </a:ln>
              <a:effectLst>
                <a:outerShdw dist="81320" dir="3080412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6054" name="Line 102">
                <a:extLst>
                  <a:ext uri="{FF2B5EF4-FFF2-40B4-BE49-F238E27FC236}">
                    <a16:creationId xmlns:a16="http://schemas.microsoft.com/office/drawing/2014/main" id="{8A29F07B-BCF1-44D0-3F16-C4AFB7E9738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64" y="960"/>
                <a:ext cx="0" cy="2000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/>
              </a:ln>
              <a:effectLst>
                <a:outerShdw dist="81320" dir="3080412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766055" name="Text Box 103">
              <a:extLst>
                <a:ext uri="{FF2B5EF4-FFF2-40B4-BE49-F238E27FC236}">
                  <a16:creationId xmlns:a16="http://schemas.microsoft.com/office/drawing/2014/main" id="{E843596A-E0BD-27BD-9C4F-22237728B2C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0" y="1758"/>
              <a:ext cx="202" cy="1899"/>
            </a:xfrm>
            <a:prstGeom prst="rect">
              <a:avLst/>
            </a:prstGeom>
            <a:noFill/>
            <a:ln>
              <a:noFill/>
            </a:ln>
            <a:effectLst>
              <a:outerShdw dist="7184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altLang="en-US" sz="3200">
                  <a:solidFill>
                    <a:schemeClr val="tx1"/>
                  </a:solidFill>
                  <a:latin typeface="Arial" panose="020B0604020202020204" pitchFamily="34" charset="0"/>
                </a:rPr>
                <a:t>ОСНОВА</a:t>
              </a:r>
              <a:endParaRPr lang="en-US" altLang="en-US" sz="3200">
                <a:solidFill>
                  <a:schemeClr val="tx1"/>
                </a:solidFill>
              </a:endParaRPr>
            </a:p>
          </p:txBody>
        </p:sp>
      </p:grpSp>
      <p:grpSp>
        <p:nvGrpSpPr>
          <p:cNvPr id="766097" name="Group 145">
            <a:extLst>
              <a:ext uri="{FF2B5EF4-FFF2-40B4-BE49-F238E27FC236}">
                <a16:creationId xmlns:a16="http://schemas.microsoft.com/office/drawing/2014/main" id="{A7DB9B00-0B72-2514-E7FB-1B3D5501BC97}"/>
              </a:ext>
            </a:extLst>
          </p:cNvPr>
          <p:cNvGrpSpPr>
            <a:grpSpLocks/>
          </p:cNvGrpSpPr>
          <p:nvPr/>
        </p:nvGrpSpPr>
        <p:grpSpPr bwMode="auto">
          <a:xfrm>
            <a:off x="1703388" y="5929313"/>
            <a:ext cx="6297612" cy="803275"/>
            <a:chOff x="1073" y="3735"/>
            <a:chExt cx="3967" cy="506"/>
          </a:xfrm>
        </p:grpSpPr>
        <p:grpSp>
          <p:nvGrpSpPr>
            <p:cNvPr id="766057" name="Group 105">
              <a:extLst>
                <a:ext uri="{FF2B5EF4-FFF2-40B4-BE49-F238E27FC236}">
                  <a16:creationId xmlns:a16="http://schemas.microsoft.com/office/drawing/2014/main" id="{913DDBC6-9BAA-BDEB-1338-798DABB98CF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73" y="4049"/>
              <a:ext cx="3967" cy="192"/>
              <a:chOff x="1040" y="1200"/>
              <a:chExt cx="3184" cy="192"/>
            </a:xfrm>
          </p:grpSpPr>
          <p:sp>
            <p:nvSpPr>
              <p:cNvPr id="766058" name="Line 106">
                <a:extLst>
                  <a:ext uri="{FF2B5EF4-FFF2-40B4-BE49-F238E27FC236}">
                    <a16:creationId xmlns:a16="http://schemas.microsoft.com/office/drawing/2014/main" id="{2D01B8E0-1527-702C-B32F-19ABDED87B2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40" y="1200"/>
                <a:ext cx="2992" cy="0"/>
              </a:xfrm>
              <a:prstGeom prst="line">
                <a:avLst/>
              </a:prstGeom>
              <a:noFill/>
              <a:ln w="38100">
                <a:solidFill>
                  <a:srgbClr val="33CC33"/>
                </a:solidFill>
                <a:round/>
                <a:headEnd/>
                <a:tailEnd/>
              </a:ln>
              <a:effectLst>
                <a:outerShdw dist="71842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6059" name="Line 107">
                <a:extLst>
                  <a:ext uri="{FF2B5EF4-FFF2-40B4-BE49-F238E27FC236}">
                    <a16:creationId xmlns:a16="http://schemas.microsoft.com/office/drawing/2014/main" id="{022CCD07-EF92-5EE1-01B9-71573BD9679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36" y="1296"/>
                <a:ext cx="2992" cy="0"/>
              </a:xfrm>
              <a:prstGeom prst="line">
                <a:avLst/>
              </a:prstGeom>
              <a:noFill/>
              <a:ln w="38100">
                <a:solidFill>
                  <a:srgbClr val="33CC33"/>
                </a:solidFill>
                <a:round/>
                <a:headEnd/>
                <a:tailEnd/>
              </a:ln>
              <a:effectLst>
                <a:outerShdw dist="71842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6060" name="Line 108">
                <a:extLst>
                  <a:ext uri="{FF2B5EF4-FFF2-40B4-BE49-F238E27FC236}">
                    <a16:creationId xmlns:a16="http://schemas.microsoft.com/office/drawing/2014/main" id="{B9318824-41B2-D276-1093-6E4F70D4DAD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32" y="1392"/>
                <a:ext cx="2992" cy="0"/>
              </a:xfrm>
              <a:prstGeom prst="line">
                <a:avLst/>
              </a:prstGeom>
              <a:noFill/>
              <a:ln w="38100">
                <a:solidFill>
                  <a:srgbClr val="33CC33"/>
                </a:solidFill>
                <a:round/>
                <a:headEnd/>
                <a:tailEnd/>
              </a:ln>
              <a:effectLst>
                <a:outerShdw dist="71842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766061" name="Text Box 109">
              <a:extLst>
                <a:ext uri="{FF2B5EF4-FFF2-40B4-BE49-F238E27FC236}">
                  <a16:creationId xmlns:a16="http://schemas.microsoft.com/office/drawing/2014/main" id="{F309D073-0B1C-7CE2-E8A6-820C36D1DD7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38" y="3735"/>
              <a:ext cx="1860" cy="365"/>
            </a:xfrm>
            <a:prstGeom prst="rect">
              <a:avLst/>
            </a:prstGeom>
            <a:noFill/>
            <a:ln>
              <a:noFill/>
            </a:ln>
            <a:effectLst>
              <a:outerShdw dist="81320" dir="2319588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altLang="en-US" sz="3200">
                  <a:solidFill>
                    <a:schemeClr val="tx1"/>
                  </a:solidFill>
                  <a:latin typeface="Arial" panose="020B0604020202020204" pitchFamily="34" charset="0"/>
                </a:rPr>
                <a:t>СПЛЕТЕНИЕ</a:t>
              </a:r>
              <a:endParaRPr lang="en-US" altLang="en-US" sz="2000" b="0">
                <a:solidFill>
                  <a:schemeClr val="tx1"/>
                </a:solidFill>
              </a:endParaRPr>
            </a:p>
          </p:txBody>
        </p:sp>
      </p:grpSp>
      <p:sp>
        <p:nvSpPr>
          <p:cNvPr id="766062" name="Rectangle 110">
            <a:extLst>
              <a:ext uri="{FF2B5EF4-FFF2-40B4-BE49-F238E27FC236}">
                <a16:creationId xmlns:a16="http://schemas.microsoft.com/office/drawing/2014/main" id="{D8F9A92E-881C-29B6-E91F-8D3EEA83FE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3325" y="6583363"/>
            <a:ext cx="7270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8.0.03f.</a:t>
            </a:r>
          </a:p>
        </p:txBody>
      </p:sp>
      <p:sp>
        <p:nvSpPr>
          <p:cNvPr id="766063" name="Rectangle 111">
            <a:extLst>
              <a:ext uri="{FF2B5EF4-FFF2-40B4-BE49-F238E27FC236}">
                <a16:creationId xmlns:a16="http://schemas.microsoft.com/office/drawing/2014/main" id="{749172D4-BFEB-E94F-87F4-EB25E6A3AF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88313" y="658495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</a:t>
            </a:r>
            <a:r>
              <a:rPr lang="ru-RU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7</a:t>
            </a:r>
            <a:endParaRPr lang="en-US" altLang="en-US" sz="100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766064" name="Text Box 112">
            <a:extLst>
              <a:ext uri="{FF2B5EF4-FFF2-40B4-BE49-F238E27FC236}">
                <a16:creationId xmlns:a16="http://schemas.microsoft.com/office/drawing/2014/main" id="{19CEAA88-6944-AEC5-F995-2E1BF71D58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5200" y="6469063"/>
            <a:ext cx="2984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en-US" sz="2000" b="0">
                <a:solidFill>
                  <a:srgbClr val="FFFFFF"/>
                </a:solidFill>
              </a:rPr>
              <a:t>1</a:t>
            </a:r>
            <a:endParaRPr lang="en-US" altLang="en-US" sz="2000" b="0">
              <a:solidFill>
                <a:srgbClr val="FFFFFF"/>
              </a:solidFill>
            </a:endParaRPr>
          </a:p>
        </p:txBody>
      </p:sp>
      <p:sp>
        <p:nvSpPr>
          <p:cNvPr id="766065" name="Text Box 113">
            <a:extLst>
              <a:ext uri="{FF2B5EF4-FFF2-40B4-BE49-F238E27FC236}">
                <a16:creationId xmlns:a16="http://schemas.microsoft.com/office/drawing/2014/main" id="{2EF0667A-E536-194F-CA8A-65671B0644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925" y="6594475"/>
            <a:ext cx="947738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900">
                <a:solidFill>
                  <a:srgbClr val="FFFFFF"/>
                </a:solidFill>
                <a:latin typeface="Arial" panose="020B0604020202020204" pitchFamily="34" charset="0"/>
              </a:rPr>
              <a:t>© 2006 TBBMI</a:t>
            </a:r>
          </a:p>
        </p:txBody>
      </p:sp>
      <p:grpSp>
        <p:nvGrpSpPr>
          <p:cNvPr id="766066" name="Group 114">
            <a:extLst>
              <a:ext uri="{FF2B5EF4-FFF2-40B4-BE49-F238E27FC236}">
                <a16:creationId xmlns:a16="http://schemas.microsoft.com/office/drawing/2014/main" id="{92F73B42-1307-EFFA-92AD-6ACBF21D8521}"/>
              </a:ext>
            </a:extLst>
          </p:cNvPr>
          <p:cNvGrpSpPr>
            <a:grpSpLocks/>
          </p:cNvGrpSpPr>
          <p:nvPr/>
        </p:nvGrpSpPr>
        <p:grpSpPr bwMode="auto">
          <a:xfrm>
            <a:off x="1885950" y="92075"/>
            <a:ext cx="3810000" cy="2328863"/>
            <a:chOff x="1188" y="58"/>
            <a:chExt cx="2400" cy="1467"/>
          </a:xfrm>
        </p:grpSpPr>
        <p:sp>
          <p:nvSpPr>
            <p:cNvPr id="766067" name="Rectangle 115">
              <a:extLst>
                <a:ext uri="{FF2B5EF4-FFF2-40B4-BE49-F238E27FC236}">
                  <a16:creationId xmlns:a16="http://schemas.microsoft.com/office/drawing/2014/main" id="{D024A4E5-B3CF-FD05-9423-105AC723B1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80" y="1162"/>
              <a:ext cx="0" cy="346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ru-RU" altLang="en-US" sz="3600" b="0">
                <a:solidFill>
                  <a:srgbClr val="FF262D"/>
                </a:solidFill>
                <a:latin typeface="Times" panose="020F07020304040A0204" pitchFamily="34" charset="0"/>
              </a:endParaRPr>
            </a:p>
          </p:txBody>
        </p:sp>
        <p:sp>
          <p:nvSpPr>
            <p:cNvPr id="766068" name="Rectangle 116">
              <a:extLst>
                <a:ext uri="{FF2B5EF4-FFF2-40B4-BE49-F238E27FC236}">
                  <a16:creationId xmlns:a16="http://schemas.microsoft.com/office/drawing/2014/main" id="{647702D6-82B4-5956-3167-23F252ABF3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80" y="1162"/>
              <a:ext cx="0" cy="346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ru-RU" altLang="en-US" sz="3600" b="0">
                <a:solidFill>
                  <a:srgbClr val="FF262D"/>
                </a:solidFill>
                <a:latin typeface="Times" panose="020F07020304040A0204" pitchFamily="34" charset="0"/>
              </a:endParaRPr>
            </a:p>
          </p:txBody>
        </p:sp>
        <p:sp>
          <p:nvSpPr>
            <p:cNvPr id="766069" name="Rectangle 117">
              <a:extLst>
                <a:ext uri="{FF2B5EF4-FFF2-40B4-BE49-F238E27FC236}">
                  <a16:creationId xmlns:a16="http://schemas.microsoft.com/office/drawing/2014/main" id="{B3D4CE74-A77B-F9E5-82C1-C0A81378D7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43" y="1149"/>
              <a:ext cx="713" cy="256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6070" name="Rectangle 118">
              <a:extLst>
                <a:ext uri="{FF2B5EF4-FFF2-40B4-BE49-F238E27FC236}">
                  <a16:creationId xmlns:a16="http://schemas.microsoft.com/office/drawing/2014/main" id="{0C0E2BA0-2FA9-2440-83D8-7F2E344D8F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94" y="1159"/>
              <a:ext cx="847" cy="272"/>
            </a:xfrm>
            <a:prstGeom prst="rect">
              <a:avLst/>
            </a:prstGeom>
            <a:noFill/>
            <a:ln w="57150">
              <a:solidFill>
                <a:srgbClr val="FDDC07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ru-RU" altLang="en-US" sz="2400" b="0">
                <a:solidFill>
                  <a:srgbClr val="FDDC07"/>
                </a:solidFill>
              </a:endParaRPr>
            </a:p>
          </p:txBody>
        </p:sp>
        <p:grpSp>
          <p:nvGrpSpPr>
            <p:cNvPr id="766071" name="Group 119">
              <a:extLst>
                <a:ext uri="{FF2B5EF4-FFF2-40B4-BE49-F238E27FC236}">
                  <a16:creationId xmlns:a16="http://schemas.microsoft.com/office/drawing/2014/main" id="{A066A462-3823-4A08-4B46-EEB036FD5E4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88" y="58"/>
              <a:ext cx="2400" cy="1467"/>
              <a:chOff x="1188" y="58"/>
              <a:chExt cx="2400" cy="1467"/>
            </a:xfrm>
          </p:grpSpPr>
          <p:sp>
            <p:nvSpPr>
              <p:cNvPr id="766072" name="Text Box 120">
                <a:extLst>
                  <a:ext uri="{FF2B5EF4-FFF2-40B4-BE49-F238E27FC236}">
                    <a16:creationId xmlns:a16="http://schemas.microsoft.com/office/drawing/2014/main" id="{199FD95E-6B3D-BE51-1117-CADB2EE36E5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156" y="1006"/>
                <a:ext cx="432" cy="519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53882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ru-RU" altLang="en-US" sz="4800">
                    <a:solidFill>
                      <a:schemeClr val="tx1"/>
                    </a:solidFill>
                    <a:latin typeface=""/>
                  </a:rPr>
                  <a:t>И</a:t>
                </a:r>
                <a:endParaRPr lang="en-US" altLang="en-US" sz="4800">
                  <a:solidFill>
                    <a:schemeClr val="tx1"/>
                  </a:solidFill>
                  <a:latin typeface=""/>
                </a:endParaRPr>
              </a:p>
            </p:txBody>
          </p:sp>
          <p:grpSp>
            <p:nvGrpSpPr>
              <p:cNvPr id="766073" name="Group 121">
                <a:extLst>
                  <a:ext uri="{FF2B5EF4-FFF2-40B4-BE49-F238E27FC236}">
                    <a16:creationId xmlns:a16="http://schemas.microsoft.com/office/drawing/2014/main" id="{6C3272D6-A6D4-D116-96C0-3A26B274A4C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686" y="824"/>
                <a:ext cx="1139" cy="355"/>
                <a:chOff x="1686" y="824"/>
                <a:chExt cx="1139" cy="355"/>
              </a:xfrm>
            </p:grpSpPr>
            <p:sp>
              <p:nvSpPr>
                <p:cNvPr id="766074" name="Rectangle 122">
                  <a:extLst>
                    <a:ext uri="{FF2B5EF4-FFF2-40B4-BE49-F238E27FC236}">
                      <a16:creationId xmlns:a16="http://schemas.microsoft.com/office/drawing/2014/main" id="{1E90EE3F-3438-009B-D272-EEB6986C277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86" y="833"/>
                  <a:ext cx="364" cy="346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dist="71842" dir="2700000" algn="ctr" rotWithShape="0">
                    <a:schemeClr val="bg2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altLang="en-US" sz="3600" i="1">
                      <a:solidFill>
                        <a:srgbClr val="FFEA18"/>
                      </a:solidFill>
                      <a:latin typeface=""/>
                    </a:rPr>
                    <a:t>4</a:t>
                  </a:r>
                  <a:r>
                    <a:rPr lang="ru-RU" altLang="en-US" sz="3600" i="1">
                      <a:solidFill>
                        <a:srgbClr val="FFEA18"/>
                      </a:solidFill>
                      <a:latin typeface=""/>
                    </a:rPr>
                    <a:t>Ч</a:t>
                  </a:r>
                  <a:endParaRPr lang="en-US" altLang="en-US" sz="4800" b="0">
                    <a:solidFill>
                      <a:srgbClr val="FFEA18"/>
                    </a:solidFill>
                    <a:latin typeface="Times" panose="020F07020304040A0204" pitchFamily="34" charset="0"/>
                  </a:endParaRPr>
                </a:p>
              </p:txBody>
            </p:sp>
            <p:sp>
              <p:nvSpPr>
                <p:cNvPr id="766075" name="Rectangle 123">
                  <a:extLst>
                    <a:ext uri="{FF2B5EF4-FFF2-40B4-BE49-F238E27FC236}">
                      <a16:creationId xmlns:a16="http://schemas.microsoft.com/office/drawing/2014/main" id="{0B5EFADE-5D59-DBBE-CD5A-2E5393EE795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281" y="824"/>
                  <a:ext cx="544" cy="346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dist="71842" dir="2700000" algn="ctr" rotWithShape="0">
                    <a:schemeClr val="bg2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/>
                  <a:r>
                    <a:rPr lang="en-US" altLang="en-US" sz="3600" i="1">
                      <a:solidFill>
                        <a:srgbClr val="FFEA18"/>
                      </a:solidFill>
                      <a:latin typeface=""/>
                    </a:rPr>
                    <a:t>  3</a:t>
                  </a:r>
                  <a:r>
                    <a:rPr lang="ru-RU" altLang="en-US" sz="3600" i="1">
                      <a:solidFill>
                        <a:srgbClr val="FFEA18"/>
                      </a:solidFill>
                      <a:latin typeface=""/>
                    </a:rPr>
                    <a:t>О</a:t>
                  </a:r>
                  <a:endParaRPr lang="en-US" altLang="en-US" sz="4800" b="0">
                    <a:solidFill>
                      <a:srgbClr val="FFEA18"/>
                    </a:solidFill>
                    <a:latin typeface="Times" panose="020F07020304040A0204" pitchFamily="34" charset="0"/>
                  </a:endParaRPr>
                </a:p>
              </p:txBody>
            </p:sp>
          </p:grpSp>
          <p:grpSp>
            <p:nvGrpSpPr>
              <p:cNvPr id="766076" name="Group 124">
                <a:extLst>
                  <a:ext uri="{FF2B5EF4-FFF2-40B4-BE49-F238E27FC236}">
                    <a16:creationId xmlns:a16="http://schemas.microsoft.com/office/drawing/2014/main" id="{DF87A478-377B-9DEA-E6E4-D4A6BB4BEB6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188" y="1175"/>
                <a:ext cx="1996" cy="246"/>
                <a:chOff x="1188" y="1175"/>
                <a:chExt cx="1996" cy="246"/>
              </a:xfrm>
            </p:grpSpPr>
            <p:grpSp>
              <p:nvGrpSpPr>
                <p:cNvPr id="766077" name="Group 125">
                  <a:extLst>
                    <a:ext uri="{FF2B5EF4-FFF2-40B4-BE49-F238E27FC236}">
                      <a16:creationId xmlns:a16="http://schemas.microsoft.com/office/drawing/2014/main" id="{673F338E-8A60-D5B6-30F3-44F67F14FB06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188" y="1175"/>
                  <a:ext cx="1732" cy="246"/>
                  <a:chOff x="1188" y="1175"/>
                  <a:chExt cx="1732" cy="246"/>
                </a:xfrm>
              </p:grpSpPr>
              <p:sp>
                <p:nvSpPr>
                  <p:cNvPr id="766078" name="Rectangle 126">
                    <a:extLst>
                      <a:ext uri="{FF2B5EF4-FFF2-40B4-BE49-F238E27FC236}">
                        <a16:creationId xmlns:a16="http://schemas.microsoft.com/office/drawing/2014/main" id="{577EB5F8-ED68-CCFF-3C6D-ED0AA72EBF8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188" y="1179"/>
                    <a:ext cx="139" cy="23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>
                    <a:outerShdw dist="53882" dir="2700000" algn="ctr" rotWithShape="0">
                      <a:schemeClr val="bg2"/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bg2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en-US" altLang="en-US" sz="2400">
                        <a:solidFill>
                          <a:srgbClr val="F09F32"/>
                        </a:solidFill>
                        <a:latin typeface=""/>
                      </a:rPr>
                      <a:t>C</a:t>
                    </a:r>
                    <a:endParaRPr lang="en-US" altLang="en-US" sz="3600">
                      <a:solidFill>
                        <a:srgbClr val="FFEA18"/>
                      </a:solidFill>
                      <a:latin typeface="Times" panose="020F07020304040A0204" pitchFamily="34" charset="0"/>
                    </a:endParaRPr>
                  </a:p>
                </p:txBody>
              </p:sp>
              <p:sp>
                <p:nvSpPr>
                  <p:cNvPr id="766079" name="Rectangle 127">
                    <a:extLst>
                      <a:ext uri="{FF2B5EF4-FFF2-40B4-BE49-F238E27FC236}">
                        <a16:creationId xmlns:a16="http://schemas.microsoft.com/office/drawing/2014/main" id="{62B07D14-78C3-17FE-8A87-1029E785BC05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415" y="1179"/>
                    <a:ext cx="139" cy="23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>
                    <a:outerShdw dist="53882" dir="2700000" algn="ctr" rotWithShape="0">
                      <a:schemeClr val="bg2"/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bg2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en-US" altLang="en-US" sz="2400">
                        <a:solidFill>
                          <a:srgbClr val="FC030C"/>
                        </a:solidFill>
                        <a:latin typeface=""/>
                      </a:rPr>
                      <a:t>A</a:t>
                    </a:r>
                    <a:endParaRPr lang="en-US" altLang="en-US" sz="3600">
                      <a:solidFill>
                        <a:srgbClr val="FC030C"/>
                      </a:solidFill>
                      <a:latin typeface="Times" panose="020F07020304040A0204" pitchFamily="34" charset="0"/>
                    </a:endParaRPr>
                  </a:p>
                </p:txBody>
              </p:sp>
              <p:sp>
                <p:nvSpPr>
                  <p:cNvPr id="766080" name="Rectangle 128">
                    <a:extLst>
                      <a:ext uri="{FF2B5EF4-FFF2-40B4-BE49-F238E27FC236}">
                        <a16:creationId xmlns:a16="http://schemas.microsoft.com/office/drawing/2014/main" id="{B9FF5BD7-5BF2-E31A-F482-C97903376870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665" y="1181"/>
                    <a:ext cx="138" cy="23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>
                    <a:outerShdw dist="53882" dir="2700000" algn="ctr" rotWithShape="0">
                      <a:schemeClr val="bg2"/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bg2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ru-RU" altLang="en-US" sz="2400">
                        <a:solidFill>
                          <a:srgbClr val="FC030C"/>
                        </a:solidFill>
                        <a:latin typeface=""/>
                      </a:rPr>
                      <a:t>И</a:t>
                    </a:r>
                    <a:endParaRPr lang="en-US" altLang="en-US" sz="3600">
                      <a:solidFill>
                        <a:srgbClr val="FC030C"/>
                      </a:solidFill>
                      <a:latin typeface="Times" panose="020F07020304040A0204" pitchFamily="34" charset="0"/>
                    </a:endParaRPr>
                  </a:p>
                </p:txBody>
              </p:sp>
              <p:sp>
                <p:nvSpPr>
                  <p:cNvPr id="766081" name="Rectangle 129">
                    <a:extLst>
                      <a:ext uri="{FF2B5EF4-FFF2-40B4-BE49-F238E27FC236}">
                        <a16:creationId xmlns:a16="http://schemas.microsoft.com/office/drawing/2014/main" id="{62136766-BD4D-EFC4-A3E1-C058023D95BA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867" y="1179"/>
                    <a:ext cx="160" cy="23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>
                    <a:outerShdw dist="53882" dir="2700000" algn="ctr" rotWithShape="0">
                      <a:schemeClr val="bg2"/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bg2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en-US" altLang="en-US" sz="2400">
                        <a:solidFill>
                          <a:srgbClr val="FC030C"/>
                        </a:solidFill>
                        <a:latin typeface=""/>
                      </a:rPr>
                      <a:t>M</a:t>
                    </a:r>
                    <a:endParaRPr lang="en-US" altLang="en-US" sz="3600">
                      <a:solidFill>
                        <a:srgbClr val="FC030C"/>
                      </a:solidFill>
                      <a:latin typeface="Times" panose="020F07020304040A0204" pitchFamily="34" charset="0"/>
                    </a:endParaRPr>
                  </a:p>
                </p:txBody>
              </p:sp>
              <p:sp>
                <p:nvSpPr>
                  <p:cNvPr id="766082" name="Rectangle 130">
                    <a:extLst>
                      <a:ext uri="{FF2B5EF4-FFF2-40B4-BE49-F238E27FC236}">
                        <a16:creationId xmlns:a16="http://schemas.microsoft.com/office/drawing/2014/main" id="{22BF904F-432B-BE1B-343A-D2B4BC2BA37D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113" y="1175"/>
                    <a:ext cx="138" cy="23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>
                    <a:outerShdw dist="53882" dir="2700000" algn="ctr" rotWithShape="0">
                      <a:schemeClr val="bg2"/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bg2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ru-RU" altLang="en-US" sz="2400">
                        <a:solidFill>
                          <a:srgbClr val="FC030C"/>
                        </a:solidFill>
                        <a:latin typeface=""/>
                      </a:rPr>
                      <a:t>И</a:t>
                    </a:r>
                    <a:endParaRPr lang="en-US" altLang="en-US" sz="3600">
                      <a:solidFill>
                        <a:srgbClr val="FC030C"/>
                      </a:solidFill>
                      <a:latin typeface="Times" panose="020F07020304040A0204" pitchFamily="34" charset="0"/>
                    </a:endParaRPr>
                  </a:p>
                </p:txBody>
              </p:sp>
              <p:sp>
                <p:nvSpPr>
                  <p:cNvPr id="766083" name="Rectangle 131">
                    <a:extLst>
                      <a:ext uri="{FF2B5EF4-FFF2-40B4-BE49-F238E27FC236}">
                        <a16:creationId xmlns:a16="http://schemas.microsoft.com/office/drawing/2014/main" id="{E20D13D0-3908-9835-5B02-AD08ADCF720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335" y="1183"/>
                    <a:ext cx="139" cy="23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>
                    <a:outerShdw dist="53882" dir="2700000" algn="ctr" rotWithShape="0">
                      <a:schemeClr val="bg2"/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bg2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en-US" altLang="en-US" sz="2400">
                        <a:solidFill>
                          <a:srgbClr val="08F220"/>
                        </a:solidFill>
                        <a:latin typeface=""/>
                      </a:rPr>
                      <a:t>A</a:t>
                    </a:r>
                    <a:endParaRPr lang="en-US" altLang="en-US" sz="3600">
                      <a:solidFill>
                        <a:srgbClr val="08F220"/>
                      </a:solidFill>
                      <a:latin typeface="Times" panose="020F07020304040A0204" pitchFamily="34" charset="0"/>
                    </a:endParaRPr>
                  </a:p>
                </p:txBody>
              </p:sp>
              <p:sp>
                <p:nvSpPr>
                  <p:cNvPr id="766084" name="Rectangle 132">
                    <a:extLst>
                      <a:ext uri="{FF2B5EF4-FFF2-40B4-BE49-F238E27FC236}">
                        <a16:creationId xmlns:a16="http://schemas.microsoft.com/office/drawing/2014/main" id="{8917C727-733B-DF55-1723-2230C8703A55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552" y="1183"/>
                    <a:ext cx="139" cy="23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>
                    <a:outerShdw dist="53882" dir="2700000" algn="ctr" rotWithShape="0">
                      <a:schemeClr val="bg2"/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bg2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ru-RU" altLang="en-US" sz="2400">
                        <a:solidFill>
                          <a:srgbClr val="08F220"/>
                        </a:solidFill>
                        <a:latin typeface=""/>
                      </a:rPr>
                      <a:t>Ц</a:t>
                    </a:r>
                    <a:endParaRPr lang="en-US" altLang="en-US" sz="3600">
                      <a:solidFill>
                        <a:srgbClr val="08F220"/>
                      </a:solidFill>
                      <a:latin typeface="Times" panose="020F07020304040A0204" pitchFamily="34" charset="0"/>
                    </a:endParaRPr>
                  </a:p>
                </p:txBody>
              </p:sp>
              <p:sp>
                <p:nvSpPr>
                  <p:cNvPr id="766085" name="Rectangle 133">
                    <a:extLst>
                      <a:ext uri="{FF2B5EF4-FFF2-40B4-BE49-F238E27FC236}">
                        <a16:creationId xmlns:a16="http://schemas.microsoft.com/office/drawing/2014/main" id="{61CDBE95-3B90-D14C-9079-5F1E6CD32C2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781" y="1191"/>
                    <a:ext cx="139" cy="23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>
                    <a:outerShdw dist="53882" dir="2700000" algn="ctr" rotWithShape="0">
                      <a:schemeClr val="bg2"/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bg2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ru-RU" altLang="en-US" sz="2400">
                        <a:solidFill>
                          <a:srgbClr val="08F220"/>
                        </a:solidFill>
                        <a:latin typeface=""/>
                      </a:rPr>
                      <a:t>П</a:t>
                    </a:r>
                    <a:endParaRPr lang="en-US" altLang="en-US" sz="3600">
                      <a:solidFill>
                        <a:srgbClr val="08F220"/>
                      </a:solidFill>
                      <a:latin typeface="Times" panose="020F07020304040A0204" pitchFamily="34" charset="0"/>
                    </a:endParaRPr>
                  </a:p>
                </p:txBody>
              </p:sp>
            </p:grpSp>
            <p:sp>
              <p:nvSpPr>
                <p:cNvPr id="766086" name="Rectangle 134">
                  <a:extLst>
                    <a:ext uri="{FF2B5EF4-FFF2-40B4-BE49-F238E27FC236}">
                      <a16:creationId xmlns:a16="http://schemas.microsoft.com/office/drawing/2014/main" id="{6EEB5638-0F97-C629-A8F7-ADE8EAEF875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24" y="1184"/>
                  <a:ext cx="160" cy="23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dist="53882" dir="2700000" algn="ctr" rotWithShape="0">
                    <a:schemeClr val="bg2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ru-RU" altLang="en-US" sz="2400">
                      <a:solidFill>
                        <a:srgbClr val="11B0C5"/>
                      </a:solidFill>
                      <a:latin typeface=""/>
                    </a:rPr>
                    <a:t>М</a:t>
                  </a:r>
                  <a:endParaRPr lang="en-US" altLang="en-US" sz="3600">
                    <a:solidFill>
                      <a:srgbClr val="11B0C5"/>
                    </a:solidFill>
                    <a:latin typeface="Times" panose="020F07020304040A0204" pitchFamily="34" charset="0"/>
                  </a:endParaRPr>
                </a:p>
              </p:txBody>
            </p:sp>
          </p:grpSp>
          <p:grpSp>
            <p:nvGrpSpPr>
              <p:cNvPr id="766087" name="Group 135">
                <a:extLst>
                  <a:ext uri="{FF2B5EF4-FFF2-40B4-BE49-F238E27FC236}">
                    <a16:creationId xmlns:a16="http://schemas.microsoft.com/office/drawing/2014/main" id="{7DAB29E3-F85B-3E5A-319F-65031A624ED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639" y="578"/>
                <a:ext cx="1275" cy="365"/>
                <a:chOff x="1639" y="554"/>
                <a:chExt cx="1275" cy="365"/>
              </a:xfrm>
            </p:grpSpPr>
            <p:sp>
              <p:nvSpPr>
                <p:cNvPr id="766088" name="Text Box 136">
                  <a:extLst>
                    <a:ext uri="{FF2B5EF4-FFF2-40B4-BE49-F238E27FC236}">
                      <a16:creationId xmlns:a16="http://schemas.microsoft.com/office/drawing/2014/main" id="{2624F04C-E68A-99DF-033C-F3B2919FB915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639" y="554"/>
                  <a:ext cx="1275" cy="365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dist="71842" dir="2700000" algn="ctr" rotWithShape="0">
                    <a:schemeClr val="bg2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ru-RU" altLang="en-US" sz="3200">
                      <a:latin typeface="Arial" panose="020B0604020202020204" pitchFamily="34" charset="0"/>
                    </a:rPr>
                    <a:t> </a:t>
                  </a:r>
                  <a:r>
                    <a:rPr lang="en-US" altLang="en-US" sz="3200">
                      <a:latin typeface="Arial" panose="020B0604020202020204" pitchFamily="34" charset="0"/>
                    </a:rPr>
                    <a:t>C 7 </a:t>
                  </a:r>
                  <a:r>
                    <a:rPr lang="ru-RU" altLang="en-US" sz="3200">
                      <a:latin typeface="Arial" panose="020B0604020202020204" pitchFamily="34" charset="0"/>
                    </a:rPr>
                    <a:t>М</a:t>
                  </a:r>
                  <a:r>
                    <a:rPr lang="en-US" altLang="en-US" sz="3200">
                      <a:latin typeface="Arial" panose="020B0604020202020204" pitchFamily="34" charset="0"/>
                    </a:rPr>
                    <a:t> </a:t>
                  </a:r>
                  <a:r>
                    <a:rPr lang="ru-RU" altLang="en-US" sz="3200">
                      <a:latin typeface="Arial" panose="020B0604020202020204" pitchFamily="34" charset="0"/>
                    </a:rPr>
                    <a:t>И</a:t>
                  </a:r>
                  <a:endParaRPr lang="en-US" altLang="en-US" sz="32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766089" name="Line 137">
                  <a:extLst>
                    <a:ext uri="{FF2B5EF4-FFF2-40B4-BE49-F238E27FC236}">
                      <a16:creationId xmlns:a16="http://schemas.microsoft.com/office/drawing/2014/main" id="{1BF4994D-86E9-CDF7-5FED-85A3C68E692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123" y="744"/>
                  <a:ext cx="94" cy="0"/>
                </a:xfrm>
                <a:prstGeom prst="line">
                  <a:avLst/>
                </a:prstGeom>
                <a:noFill/>
                <a:ln w="38100">
                  <a:solidFill>
                    <a:srgbClr val="00FFFF"/>
                  </a:solidFill>
                  <a:round/>
                  <a:headEnd/>
                  <a:tailEnd/>
                </a:ln>
                <a:effectLst>
                  <a:outerShdw dist="71842" dir="2700000" algn="ctr" rotWithShape="0">
                    <a:schemeClr val="bg2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766090" name="Rectangle 138">
                <a:extLst>
                  <a:ext uri="{FF2B5EF4-FFF2-40B4-BE49-F238E27FC236}">
                    <a16:creationId xmlns:a16="http://schemas.microsoft.com/office/drawing/2014/main" id="{06B229AC-EBAA-EDF2-B8B5-46B50628FC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50" y="1146"/>
                <a:ext cx="945" cy="256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53882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chemeClr val="bg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6091" name="Rectangle 139">
                <a:extLst>
                  <a:ext uri="{FF2B5EF4-FFF2-40B4-BE49-F238E27FC236}">
                    <a16:creationId xmlns:a16="http://schemas.microsoft.com/office/drawing/2014/main" id="{7B623C9F-C727-CD3A-B85F-0EDCA86D613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95" y="1159"/>
                <a:ext cx="661" cy="272"/>
              </a:xfrm>
              <a:prstGeom prst="rect">
                <a:avLst/>
              </a:prstGeom>
              <a:noFill/>
              <a:ln w="57150">
                <a:solidFill>
                  <a:srgbClr val="FDDC07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766092" name="Group 140">
                <a:extLst>
                  <a:ext uri="{FF2B5EF4-FFF2-40B4-BE49-F238E27FC236}">
                    <a16:creationId xmlns:a16="http://schemas.microsoft.com/office/drawing/2014/main" id="{58089070-D05B-A96F-C1F8-244DDBB45B9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129" y="58"/>
                <a:ext cx="455" cy="692"/>
                <a:chOff x="2033" y="58"/>
                <a:chExt cx="455" cy="692"/>
              </a:xfrm>
            </p:grpSpPr>
            <p:grpSp>
              <p:nvGrpSpPr>
                <p:cNvPr id="766093" name="Group 141">
                  <a:extLst>
                    <a:ext uri="{FF2B5EF4-FFF2-40B4-BE49-F238E27FC236}">
                      <a16:creationId xmlns:a16="http://schemas.microsoft.com/office/drawing/2014/main" id="{DCAE4EB5-C221-37D5-9E53-9E482849C966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033" y="58"/>
                  <a:ext cx="455" cy="692"/>
                  <a:chOff x="1814" y="109"/>
                  <a:chExt cx="455" cy="692"/>
                </a:xfrm>
              </p:grpSpPr>
              <p:sp>
                <p:nvSpPr>
                  <p:cNvPr id="766094" name="Text Box 142">
                    <a:extLst>
                      <a:ext uri="{FF2B5EF4-FFF2-40B4-BE49-F238E27FC236}">
                        <a16:creationId xmlns:a16="http://schemas.microsoft.com/office/drawing/2014/main" id="{DF9D961C-332F-9B5D-E98B-F27FC77A9F88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814" y="109"/>
                    <a:ext cx="455" cy="692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>
                    <a:outerShdw dist="63500" dir="3187806" algn="ctr" rotWithShape="0">
                      <a:schemeClr val="bg2"/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chemeClr val="bg2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/>
                  <a:p>
                    <a:pPr>
                      <a:spcBef>
                        <a:spcPct val="50000"/>
                      </a:spcBef>
                    </a:pPr>
                    <a:r>
                      <a:rPr lang="en-US" altLang="en-US" sz="6600" i="1">
                        <a:solidFill>
                          <a:srgbClr val="FF262D"/>
                        </a:solidFill>
                        <a:latin typeface=""/>
                      </a:rPr>
                      <a:t>7</a:t>
                    </a:r>
                  </a:p>
                </p:txBody>
              </p:sp>
              <p:sp>
                <p:nvSpPr>
                  <p:cNvPr id="766095" name="Line 143">
                    <a:extLst>
                      <a:ext uri="{FF2B5EF4-FFF2-40B4-BE49-F238E27FC236}">
                        <a16:creationId xmlns:a16="http://schemas.microsoft.com/office/drawing/2014/main" id="{B0D9937D-C8E4-04CF-8BE5-918D18BF77D5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915" y="345"/>
                    <a:ext cx="129" cy="0"/>
                  </a:xfrm>
                  <a:prstGeom prst="line">
                    <a:avLst/>
                  </a:prstGeom>
                  <a:noFill/>
                  <a:ln>
                    <a:noFill/>
                  </a:ln>
                  <a:effectLst>
                    <a:outerShdw dist="53882" dir="2700000" algn="ctr" rotWithShape="0">
                      <a:schemeClr val="bg2"/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91240B29-F687-4F45-9708-019B960494DF}">
                      <a14:hiddenLine xmlns:a14="http://schemas.microsoft.com/office/drawing/2010/main" w="28575">
                        <a:solidFill>
                          <a:schemeClr val="bg2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766096" name="Line 144">
                  <a:extLst>
                    <a:ext uri="{FF2B5EF4-FFF2-40B4-BE49-F238E27FC236}">
                      <a16:creationId xmlns:a16="http://schemas.microsoft.com/office/drawing/2014/main" id="{B810F20D-23B3-4081-0119-12A3663A280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171" y="421"/>
                  <a:ext cx="180" cy="0"/>
                </a:xfrm>
                <a:prstGeom prst="line">
                  <a:avLst/>
                </a:prstGeom>
                <a:noFill/>
                <a:ln w="76200">
                  <a:solidFill>
                    <a:srgbClr val="FF262D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chemeClr val="bg2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</p:grpSp>
      <p:sp>
        <p:nvSpPr>
          <p:cNvPr id="766098" name="Text Box 146">
            <a:extLst>
              <a:ext uri="{FF2B5EF4-FFF2-40B4-BE49-F238E27FC236}">
                <a16:creationId xmlns:a16="http://schemas.microsoft.com/office/drawing/2014/main" id="{988DF8C0-FC2F-6032-E3A1-6C5A79F05F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51325" y="5160963"/>
            <a:ext cx="3752850" cy="457200"/>
          </a:xfrm>
          <a:prstGeom prst="rect">
            <a:avLst/>
          </a:prstGeom>
          <a:noFill/>
          <a:ln>
            <a:noFill/>
          </a:ln>
          <a:effectLst>
            <a:outerShdw dist="45791" dir="3378596" algn="ctr" rotWithShape="0">
              <a:srgbClr val="AAAAAA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2400" b="0">
                <a:solidFill>
                  <a:schemeClr val="accent2"/>
                </a:solidFill>
                <a:latin typeface="Arial Black" panose="020B0604020202020204" pitchFamily="34" charset="0"/>
              </a:rPr>
              <a:t>   НОВЫЙ ЗАВЕТ</a:t>
            </a:r>
            <a:endParaRPr lang="en-US" altLang="en-US" sz="2400" b="0">
              <a:solidFill>
                <a:schemeClr val="accent2"/>
              </a:solidFill>
              <a:latin typeface="Arial Black" panose="020B0604020202020204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6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766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6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7660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6978" name="Group 2">
            <a:extLst>
              <a:ext uri="{FF2B5EF4-FFF2-40B4-BE49-F238E27FC236}">
                <a16:creationId xmlns:a16="http://schemas.microsoft.com/office/drawing/2014/main" id="{3984D7F6-C73E-BB92-DA74-7000A8199140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pic>
          <p:nvPicPr>
            <p:cNvPr id="766979" name="Picture 3">
              <a:extLst>
                <a:ext uri="{FF2B5EF4-FFF2-40B4-BE49-F238E27FC236}">
                  <a16:creationId xmlns:a16="http://schemas.microsoft.com/office/drawing/2014/main" id="{9EBD4568-6A30-B89F-3760-E61E1947E8E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6980" name="Picture 4">
              <a:extLst>
                <a:ext uri="{FF2B5EF4-FFF2-40B4-BE49-F238E27FC236}">
                  <a16:creationId xmlns:a16="http://schemas.microsoft.com/office/drawing/2014/main" id="{A8B88D7E-4416-213E-FDD2-99F1A9D3A60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618" t="36551" r="19080" b="12106"/>
            <a:stretch>
              <a:fillRect/>
            </a:stretch>
          </p:blipFill>
          <p:spPr bwMode="auto">
            <a:xfrm>
              <a:off x="1138" y="1521"/>
              <a:ext cx="3531" cy="22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66981" name="Rectangle 5">
            <a:extLst>
              <a:ext uri="{FF2B5EF4-FFF2-40B4-BE49-F238E27FC236}">
                <a16:creationId xmlns:a16="http://schemas.microsoft.com/office/drawing/2014/main" id="{64A0082A-ACCF-4D4A-7E1D-7CAB1FEAA7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1A0004">
              <a:alpha val="78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6982" name="Rectangle 6">
            <a:extLst>
              <a:ext uri="{FF2B5EF4-FFF2-40B4-BE49-F238E27FC236}">
                <a16:creationId xmlns:a16="http://schemas.microsoft.com/office/drawing/2014/main" id="{4009D19E-E51A-6B08-2347-C71672FE93F4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8062912" y="5065713"/>
            <a:ext cx="16827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ru-RU" altLang="en-US" sz="1100">
              <a:solidFill>
                <a:srgbClr val="FF262D"/>
              </a:solidFill>
            </a:endParaRPr>
          </a:p>
        </p:txBody>
      </p:sp>
      <p:sp>
        <p:nvSpPr>
          <p:cNvPr id="766983" name="Rectangle 7">
            <a:extLst>
              <a:ext uri="{FF2B5EF4-FFF2-40B4-BE49-F238E27FC236}">
                <a16:creationId xmlns:a16="http://schemas.microsoft.com/office/drawing/2014/main" id="{F1DF8535-B626-DF9F-675D-49359AC33540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8204200" y="5078413"/>
            <a:ext cx="16827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ru-RU" altLang="en-US" sz="1100" b="0">
              <a:solidFill>
                <a:srgbClr val="FF262D"/>
              </a:solidFill>
            </a:endParaRPr>
          </a:p>
        </p:txBody>
      </p:sp>
      <p:sp>
        <p:nvSpPr>
          <p:cNvPr id="766984" name="Rectangle 8">
            <a:extLst>
              <a:ext uri="{FF2B5EF4-FFF2-40B4-BE49-F238E27FC236}">
                <a16:creationId xmlns:a16="http://schemas.microsoft.com/office/drawing/2014/main" id="{C4F0A761-DE25-910D-2343-77102F3C01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66013" y="2209800"/>
            <a:ext cx="203200" cy="395605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12700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  <a:contourClr>
              <a:srgbClr val="FFCC99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 algn="ctr"/>
            <a:endParaRPr lang="ru-RU" altLang="en-US" sz="2400" b="0"/>
          </a:p>
        </p:txBody>
      </p:sp>
      <p:sp>
        <p:nvSpPr>
          <p:cNvPr id="766985" name="Rectangle 9">
            <a:extLst>
              <a:ext uri="{FF2B5EF4-FFF2-40B4-BE49-F238E27FC236}">
                <a16:creationId xmlns:a16="http://schemas.microsoft.com/office/drawing/2014/main" id="{A76E1176-EB17-1CAF-6820-5D1089630C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28775" y="2182813"/>
            <a:ext cx="6043613" cy="236537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  <a:contourClr>
              <a:srgbClr val="FFCC99"/>
            </a:contourClr>
          </a:sp3d>
          <a:extLst>
            <a:ext uri="{91240B29-F687-4F45-9708-019B960494DF}">
              <a14:hiddenLine xmlns:a14="http://schemas.microsoft.com/office/drawing/2010/main" w="12700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766986" name="Rectangle 10">
            <a:extLst>
              <a:ext uri="{FF2B5EF4-FFF2-40B4-BE49-F238E27FC236}">
                <a16:creationId xmlns:a16="http://schemas.microsoft.com/office/drawing/2014/main" id="{3DA84E7A-7F4F-3C4B-1BEA-0C14B5E861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39888" y="5926138"/>
            <a:ext cx="5834062" cy="236537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  <a:contourClr>
              <a:srgbClr val="FFCC99"/>
            </a:contourClr>
          </a:sp3d>
          <a:extLst>
            <a:ext uri="{91240B29-F687-4F45-9708-019B960494DF}">
              <a14:hiddenLine xmlns:a14="http://schemas.microsoft.com/office/drawing/2010/main" w="12700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en-US"/>
          </a:p>
        </p:txBody>
      </p:sp>
      <p:pic>
        <p:nvPicPr>
          <p:cNvPr id="766987" name="Picture 11">
            <a:extLst>
              <a:ext uri="{FF2B5EF4-FFF2-40B4-BE49-F238E27FC236}">
                <a16:creationId xmlns:a16="http://schemas.microsoft.com/office/drawing/2014/main" id="{4C0DD38F-3B60-0141-CDD6-E93C1EA4E8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4745038" y="2125663"/>
            <a:ext cx="301625" cy="4529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66988" name="Rectangle 12">
            <a:extLst>
              <a:ext uri="{FF2B5EF4-FFF2-40B4-BE49-F238E27FC236}">
                <a16:creationId xmlns:a16="http://schemas.microsoft.com/office/drawing/2014/main" id="{FBEE006B-85D4-993C-C87E-FE5CC6E003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27188" y="2189163"/>
            <a:ext cx="163512" cy="3965575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12700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  <a:contourClr>
              <a:srgbClr val="FFCC99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 algn="ctr"/>
            <a:endParaRPr lang="ru-RU" altLang="en-US" sz="2400" b="0"/>
          </a:p>
        </p:txBody>
      </p:sp>
      <p:sp>
        <p:nvSpPr>
          <p:cNvPr id="766989" name="Rectangle 13">
            <a:extLst>
              <a:ext uri="{FF2B5EF4-FFF2-40B4-BE49-F238E27FC236}">
                <a16:creationId xmlns:a16="http://schemas.microsoft.com/office/drawing/2014/main" id="{249391FF-7D1D-D7A1-DAB1-988EE7721B6D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8062912" y="5065713"/>
            <a:ext cx="16827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ru-RU" altLang="en-US" sz="1100">
              <a:solidFill>
                <a:srgbClr val="FF262D"/>
              </a:solidFill>
            </a:endParaRPr>
          </a:p>
        </p:txBody>
      </p:sp>
      <p:sp>
        <p:nvSpPr>
          <p:cNvPr id="766990" name="Rectangle 14">
            <a:extLst>
              <a:ext uri="{FF2B5EF4-FFF2-40B4-BE49-F238E27FC236}">
                <a16:creationId xmlns:a16="http://schemas.microsoft.com/office/drawing/2014/main" id="{24A6DAAE-6224-0F31-A2B5-4DECB4962E93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8204200" y="5078413"/>
            <a:ext cx="16827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ru-RU" altLang="en-US" sz="1100" b="0">
              <a:solidFill>
                <a:srgbClr val="FF262D"/>
              </a:solidFill>
            </a:endParaRPr>
          </a:p>
        </p:txBody>
      </p:sp>
      <p:pic>
        <p:nvPicPr>
          <p:cNvPr id="766991" name="Picture 15">
            <a:extLst>
              <a:ext uri="{FF2B5EF4-FFF2-40B4-BE49-F238E27FC236}">
                <a16:creationId xmlns:a16="http://schemas.microsoft.com/office/drawing/2014/main" id="{D8DF4F19-DE72-1645-8679-50966527D9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4035425" y="2106613"/>
            <a:ext cx="301625" cy="4541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66992" name="Rectangle 16">
            <a:extLst>
              <a:ext uri="{FF2B5EF4-FFF2-40B4-BE49-F238E27FC236}">
                <a16:creationId xmlns:a16="http://schemas.microsoft.com/office/drawing/2014/main" id="{41D7F72C-164B-6161-7731-5D9DDD718E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endParaRPr lang="ru-RU" altLang="en-US" sz="3600" b="0">
              <a:solidFill>
                <a:srgbClr val="FF262D"/>
              </a:solidFill>
              <a:latin typeface="Times" panose="020F07020304040A0204" pitchFamily="34" charset="0"/>
            </a:endParaRPr>
          </a:p>
        </p:txBody>
      </p:sp>
      <p:sp>
        <p:nvSpPr>
          <p:cNvPr id="766993" name="Rectangle 17">
            <a:extLst>
              <a:ext uri="{FF2B5EF4-FFF2-40B4-BE49-F238E27FC236}">
                <a16:creationId xmlns:a16="http://schemas.microsoft.com/office/drawing/2014/main" id="{D59F46A2-F973-B1F6-B65D-9FCCEC5BFD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endParaRPr lang="ru-RU" altLang="en-US" sz="3600" b="0">
              <a:solidFill>
                <a:srgbClr val="FF262D"/>
              </a:solidFill>
              <a:latin typeface="Times" panose="020F07020304040A0204" pitchFamily="34" charset="0"/>
            </a:endParaRPr>
          </a:p>
        </p:txBody>
      </p:sp>
      <p:pic>
        <p:nvPicPr>
          <p:cNvPr id="766994" name="Picture 18">
            <a:extLst>
              <a:ext uri="{FF2B5EF4-FFF2-40B4-BE49-F238E27FC236}">
                <a16:creationId xmlns:a16="http://schemas.microsoft.com/office/drawing/2014/main" id="{E5E8C0BC-DB03-0911-2F20-71EC7C3862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1835150" y="2252663"/>
            <a:ext cx="301625" cy="4605337"/>
          </a:xfrm>
          <a:prstGeom prst="rect">
            <a:avLst/>
          </a:prstGeom>
          <a:noFill/>
          <a:effectLst>
            <a:outerShdw dist="35921" dir="2700000" algn="ctr" rotWithShape="0">
              <a:schemeClr val="accent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6995" name="Picture 19">
            <a:extLst>
              <a:ext uri="{FF2B5EF4-FFF2-40B4-BE49-F238E27FC236}">
                <a16:creationId xmlns:a16="http://schemas.microsoft.com/office/drawing/2014/main" id="{3BE1ACFB-9F60-9FB8-6EB4-33BAB43C22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6948488" y="1989138"/>
            <a:ext cx="301625" cy="4662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6996" name="Picture 20">
            <a:extLst>
              <a:ext uri="{FF2B5EF4-FFF2-40B4-BE49-F238E27FC236}">
                <a16:creationId xmlns:a16="http://schemas.microsoft.com/office/drawing/2014/main" id="{DA145CBC-50A0-8DE9-C91B-0195B75C06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6281738" y="2111375"/>
            <a:ext cx="301625" cy="4554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6997" name="Picture 21">
            <a:extLst>
              <a:ext uri="{FF2B5EF4-FFF2-40B4-BE49-F238E27FC236}">
                <a16:creationId xmlns:a16="http://schemas.microsoft.com/office/drawing/2014/main" id="{B7240776-0E8F-9E96-12F1-E214DE77C8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5497513" y="2060575"/>
            <a:ext cx="301625" cy="4567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6998" name="Picture 22">
            <a:extLst>
              <a:ext uri="{FF2B5EF4-FFF2-40B4-BE49-F238E27FC236}">
                <a16:creationId xmlns:a16="http://schemas.microsoft.com/office/drawing/2014/main" id="{AA538C1B-D847-13BB-9F1E-7E6576706B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2587625" y="2162175"/>
            <a:ext cx="301625" cy="4541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6999" name="Picture 23">
            <a:extLst>
              <a:ext uri="{FF2B5EF4-FFF2-40B4-BE49-F238E27FC236}">
                <a16:creationId xmlns:a16="http://schemas.microsoft.com/office/drawing/2014/main" id="{CEEB33AE-1733-5D56-CD24-2C252E686F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3289300" y="2124075"/>
            <a:ext cx="301625" cy="4383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67000" name="Group 24">
            <a:extLst>
              <a:ext uri="{FF2B5EF4-FFF2-40B4-BE49-F238E27FC236}">
                <a16:creationId xmlns:a16="http://schemas.microsoft.com/office/drawing/2014/main" id="{7FDDC5B8-1545-E3AE-A7EB-CEC16F2A097B}"/>
              </a:ext>
            </a:extLst>
          </p:cNvPr>
          <p:cNvGrpSpPr>
            <a:grpSpLocks/>
          </p:cNvGrpSpPr>
          <p:nvPr/>
        </p:nvGrpSpPr>
        <p:grpSpPr bwMode="auto">
          <a:xfrm>
            <a:off x="2098675" y="2589213"/>
            <a:ext cx="6496050" cy="936625"/>
            <a:chOff x="1322" y="1631"/>
            <a:chExt cx="4092" cy="590"/>
          </a:xfrm>
        </p:grpSpPr>
        <p:pic>
          <p:nvPicPr>
            <p:cNvPr id="767001" name="Picture 25">
              <a:extLst>
                <a:ext uri="{FF2B5EF4-FFF2-40B4-BE49-F238E27FC236}">
                  <a16:creationId xmlns:a16="http://schemas.microsoft.com/office/drawing/2014/main" id="{45FCDE38-79C5-BB26-1D1B-58F4B2655DF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22" y="1711"/>
              <a:ext cx="4052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7002" name="Picture 26">
              <a:extLst>
                <a:ext uri="{FF2B5EF4-FFF2-40B4-BE49-F238E27FC236}">
                  <a16:creationId xmlns:a16="http://schemas.microsoft.com/office/drawing/2014/main" id="{5853FD8A-5407-C49A-6634-8FE67F3B47C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62" y="1791"/>
              <a:ext cx="4052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7003" name="Picture 27">
              <a:extLst>
                <a:ext uri="{FF2B5EF4-FFF2-40B4-BE49-F238E27FC236}">
                  <a16:creationId xmlns:a16="http://schemas.microsoft.com/office/drawing/2014/main" id="{3DDAF23E-B319-697B-47A6-61943A1F3F1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30" y="1871"/>
              <a:ext cx="4052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7004" name="Picture 28">
              <a:extLst>
                <a:ext uri="{FF2B5EF4-FFF2-40B4-BE49-F238E27FC236}">
                  <a16:creationId xmlns:a16="http://schemas.microsoft.com/office/drawing/2014/main" id="{343F24DB-1EED-88FD-791A-BC941658958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54" y="1943"/>
              <a:ext cx="4052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7005" name="Picture 29">
              <a:extLst>
                <a:ext uri="{FF2B5EF4-FFF2-40B4-BE49-F238E27FC236}">
                  <a16:creationId xmlns:a16="http://schemas.microsoft.com/office/drawing/2014/main" id="{9CA9BE7D-851B-E87E-0AEF-357AB2A9513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30" y="2031"/>
              <a:ext cx="4052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7006" name="Picture 30">
              <a:extLst>
                <a:ext uri="{FF2B5EF4-FFF2-40B4-BE49-F238E27FC236}">
                  <a16:creationId xmlns:a16="http://schemas.microsoft.com/office/drawing/2014/main" id="{A8CC5765-07B1-A48A-6A85-9F9E9DE875B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51" y="1631"/>
              <a:ext cx="4052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67007" name="Group 31">
            <a:extLst>
              <a:ext uri="{FF2B5EF4-FFF2-40B4-BE49-F238E27FC236}">
                <a16:creationId xmlns:a16="http://schemas.microsoft.com/office/drawing/2014/main" id="{5C1B8ED1-9AD9-58C1-0A92-C5D2DFD0FB89}"/>
              </a:ext>
            </a:extLst>
          </p:cNvPr>
          <p:cNvGrpSpPr>
            <a:grpSpLocks/>
          </p:cNvGrpSpPr>
          <p:nvPr/>
        </p:nvGrpSpPr>
        <p:grpSpPr bwMode="auto">
          <a:xfrm>
            <a:off x="2836863" y="3608388"/>
            <a:ext cx="5664200" cy="669925"/>
            <a:chOff x="1787" y="2273"/>
            <a:chExt cx="3568" cy="422"/>
          </a:xfrm>
        </p:grpSpPr>
        <p:pic>
          <p:nvPicPr>
            <p:cNvPr id="767008" name="Picture 32">
              <a:extLst>
                <a:ext uri="{FF2B5EF4-FFF2-40B4-BE49-F238E27FC236}">
                  <a16:creationId xmlns:a16="http://schemas.microsoft.com/office/drawing/2014/main" id="{E4270875-F481-FCF2-24AC-5E273A9E446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lum bright="-18000" contras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804" y="2273"/>
              <a:ext cx="3543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7009" name="Picture 33">
              <a:extLst>
                <a:ext uri="{FF2B5EF4-FFF2-40B4-BE49-F238E27FC236}">
                  <a16:creationId xmlns:a16="http://schemas.microsoft.com/office/drawing/2014/main" id="{799BBB2C-A592-1737-D918-EBD98E7321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lum bright="-18000" contras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787" y="2353"/>
              <a:ext cx="3543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7010" name="Picture 34">
              <a:extLst>
                <a:ext uri="{FF2B5EF4-FFF2-40B4-BE49-F238E27FC236}">
                  <a16:creationId xmlns:a16="http://schemas.microsoft.com/office/drawing/2014/main" id="{657F5666-0F6C-47F8-7D50-7EF7E0A2A1F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lum bright="-18000" contras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812" y="2425"/>
              <a:ext cx="3543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7011" name="Picture 35">
              <a:extLst>
                <a:ext uri="{FF2B5EF4-FFF2-40B4-BE49-F238E27FC236}">
                  <a16:creationId xmlns:a16="http://schemas.microsoft.com/office/drawing/2014/main" id="{F7AFE929-B4EC-8E77-B2EB-1661DB88B6A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lum bright="-18000" contras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787" y="2505"/>
              <a:ext cx="3543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67012" name="Group 36">
            <a:extLst>
              <a:ext uri="{FF2B5EF4-FFF2-40B4-BE49-F238E27FC236}">
                <a16:creationId xmlns:a16="http://schemas.microsoft.com/office/drawing/2014/main" id="{74535ABC-CA2E-D103-AB45-F1D126F7DC82}"/>
              </a:ext>
            </a:extLst>
          </p:cNvPr>
          <p:cNvGrpSpPr>
            <a:grpSpLocks/>
          </p:cNvGrpSpPr>
          <p:nvPr/>
        </p:nvGrpSpPr>
        <p:grpSpPr bwMode="auto">
          <a:xfrm>
            <a:off x="3941763" y="4387850"/>
            <a:ext cx="4672012" cy="592138"/>
            <a:chOff x="2483" y="2764"/>
            <a:chExt cx="2943" cy="373"/>
          </a:xfrm>
        </p:grpSpPr>
        <p:pic>
          <p:nvPicPr>
            <p:cNvPr id="767013" name="Picture 37">
              <a:extLst>
                <a:ext uri="{FF2B5EF4-FFF2-40B4-BE49-F238E27FC236}">
                  <a16:creationId xmlns:a16="http://schemas.microsoft.com/office/drawing/2014/main" id="{E68FDEAC-8C44-A71D-BB8A-29FC25099C6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532" y="2764"/>
              <a:ext cx="2894" cy="165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7014" name="Picture 38">
              <a:extLst>
                <a:ext uri="{FF2B5EF4-FFF2-40B4-BE49-F238E27FC236}">
                  <a16:creationId xmlns:a16="http://schemas.microsoft.com/office/drawing/2014/main" id="{B43FC3DF-9D8E-AFA0-7EF8-0AA24CACC8E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508" y="2836"/>
              <a:ext cx="2893" cy="165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7015" name="Picture 39">
              <a:extLst>
                <a:ext uri="{FF2B5EF4-FFF2-40B4-BE49-F238E27FC236}">
                  <a16:creationId xmlns:a16="http://schemas.microsoft.com/office/drawing/2014/main" id="{B651BA40-DF73-23B8-C99A-D8468E9A91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483" y="2908"/>
              <a:ext cx="2894" cy="165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7016" name="Picture 40">
              <a:extLst>
                <a:ext uri="{FF2B5EF4-FFF2-40B4-BE49-F238E27FC236}">
                  <a16:creationId xmlns:a16="http://schemas.microsoft.com/office/drawing/2014/main" id="{4A7040E7-98E8-D59B-0CC8-16B79B5FC0F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499" y="2972"/>
              <a:ext cx="2894" cy="165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67017" name="Picture 41">
            <a:extLst>
              <a:ext uri="{FF2B5EF4-FFF2-40B4-BE49-F238E27FC236}">
                <a16:creationId xmlns:a16="http://schemas.microsoft.com/office/drawing/2014/main" id="{23BBB068-F71F-7603-BE5A-E002F4CCE7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3676650" y="2111375"/>
            <a:ext cx="301625" cy="4437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67018" name="Group 42">
            <a:extLst>
              <a:ext uri="{FF2B5EF4-FFF2-40B4-BE49-F238E27FC236}">
                <a16:creationId xmlns:a16="http://schemas.microsoft.com/office/drawing/2014/main" id="{FEF4DFAC-0F09-FEA5-15C3-9FA801F3BFA2}"/>
              </a:ext>
            </a:extLst>
          </p:cNvPr>
          <p:cNvGrpSpPr>
            <a:grpSpLocks/>
          </p:cNvGrpSpPr>
          <p:nvPr/>
        </p:nvGrpSpPr>
        <p:grpSpPr bwMode="auto">
          <a:xfrm>
            <a:off x="3832225" y="5137150"/>
            <a:ext cx="4697413" cy="603250"/>
            <a:chOff x="2414" y="3236"/>
            <a:chExt cx="2959" cy="380"/>
          </a:xfrm>
        </p:grpSpPr>
        <p:pic>
          <p:nvPicPr>
            <p:cNvPr id="767019" name="Picture 43">
              <a:extLst>
                <a:ext uri="{FF2B5EF4-FFF2-40B4-BE49-F238E27FC236}">
                  <a16:creationId xmlns:a16="http://schemas.microsoft.com/office/drawing/2014/main" id="{164F7266-AA42-3ECA-8AEA-499FB696275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lum contrast="3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515" y="3236"/>
              <a:ext cx="2811" cy="164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7020" name="Picture 44">
              <a:extLst>
                <a:ext uri="{FF2B5EF4-FFF2-40B4-BE49-F238E27FC236}">
                  <a16:creationId xmlns:a16="http://schemas.microsoft.com/office/drawing/2014/main" id="{3BCC188E-EEEB-8D2A-8ECC-223DC745870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lum contrast="3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499" y="3308"/>
              <a:ext cx="2811" cy="164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7021" name="Picture 45">
              <a:extLst>
                <a:ext uri="{FF2B5EF4-FFF2-40B4-BE49-F238E27FC236}">
                  <a16:creationId xmlns:a16="http://schemas.microsoft.com/office/drawing/2014/main" id="{4858AF13-B3C4-D4CC-2CC6-BA6FEB44CF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lum contrast="3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562" y="3380"/>
              <a:ext cx="2811" cy="164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7022" name="Picture 46">
              <a:extLst>
                <a:ext uri="{FF2B5EF4-FFF2-40B4-BE49-F238E27FC236}">
                  <a16:creationId xmlns:a16="http://schemas.microsoft.com/office/drawing/2014/main" id="{5625AD34-3362-11B3-4AD3-A17924830E5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lum contrast="3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507" y="3452"/>
              <a:ext cx="2811" cy="164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67023" name="Text Box 47">
              <a:extLst>
                <a:ext uri="{FF2B5EF4-FFF2-40B4-BE49-F238E27FC236}">
                  <a16:creationId xmlns:a16="http://schemas.microsoft.com/office/drawing/2014/main" id="{090E14F2-19AA-275F-E8EE-E8468CD7CEB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14" y="3251"/>
              <a:ext cx="2364" cy="288"/>
            </a:xfrm>
            <a:prstGeom prst="rect">
              <a:avLst/>
            </a:prstGeom>
            <a:noFill/>
            <a:ln>
              <a:noFill/>
            </a:ln>
            <a:effectLst>
              <a:outerShdw dist="45791" dir="3378596" algn="ctr" rotWithShape="0">
                <a:srgbClr val="AAAAAA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endParaRPr lang="ru-RU" altLang="en-US" sz="2400" b="0">
                <a:solidFill>
                  <a:schemeClr val="accent2"/>
                </a:solidFill>
                <a:latin typeface="Arial Black" panose="020B0604020202020204" pitchFamily="34" charset="0"/>
              </a:endParaRPr>
            </a:p>
          </p:txBody>
        </p:sp>
      </p:grpSp>
      <p:pic>
        <p:nvPicPr>
          <p:cNvPr id="767024" name="Picture 48">
            <a:extLst>
              <a:ext uri="{FF2B5EF4-FFF2-40B4-BE49-F238E27FC236}">
                <a16:creationId xmlns:a16="http://schemas.microsoft.com/office/drawing/2014/main" id="{A5520CD7-0D74-B34C-E96E-B7F1D0DAB9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2943225" y="2054225"/>
            <a:ext cx="301625" cy="4605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7025" name="Picture 49">
            <a:extLst>
              <a:ext uri="{FF2B5EF4-FFF2-40B4-BE49-F238E27FC236}">
                <a16:creationId xmlns:a16="http://schemas.microsoft.com/office/drawing/2014/main" id="{ABDEC171-22BE-277F-001F-5E88B52E4A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2192338" y="2171700"/>
            <a:ext cx="301625" cy="4437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7026" name="Picture 50">
            <a:extLst>
              <a:ext uri="{FF2B5EF4-FFF2-40B4-BE49-F238E27FC236}">
                <a16:creationId xmlns:a16="http://schemas.microsoft.com/office/drawing/2014/main" id="{BB7EAC65-A936-8C1D-D1F6-37BB57A748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6632575" y="2073275"/>
            <a:ext cx="301625" cy="4516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7027" name="Picture 51">
            <a:extLst>
              <a:ext uri="{FF2B5EF4-FFF2-40B4-BE49-F238E27FC236}">
                <a16:creationId xmlns:a16="http://schemas.microsoft.com/office/drawing/2014/main" id="{F9C57B13-6BF8-AB43-3CC0-09B8188214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4386263" y="2116138"/>
            <a:ext cx="301625" cy="4479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7028" name="Picture 52">
            <a:extLst>
              <a:ext uri="{FF2B5EF4-FFF2-40B4-BE49-F238E27FC236}">
                <a16:creationId xmlns:a16="http://schemas.microsoft.com/office/drawing/2014/main" id="{14577858-C4B9-56F9-54BC-3E5103F6E7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5138738" y="2171700"/>
            <a:ext cx="301625" cy="4308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879B"/>
                </a:solidFill>
              </a14:hiddenFill>
            </a:ext>
          </a:extLst>
        </p:spPr>
      </p:pic>
      <p:sp>
        <p:nvSpPr>
          <p:cNvPr id="767029" name="Text Box 53">
            <a:extLst>
              <a:ext uri="{FF2B5EF4-FFF2-40B4-BE49-F238E27FC236}">
                <a16:creationId xmlns:a16="http://schemas.microsoft.com/office/drawing/2014/main" id="{9E3F1EDD-DA74-D0F2-A717-8EFD4147E9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51175" y="3668713"/>
            <a:ext cx="4184650" cy="45720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rgbClr val="AAAAAA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2400" b="0">
                <a:solidFill>
                  <a:schemeClr val="accent2"/>
                </a:solidFill>
                <a:latin typeface="Arial Black" panose="020B0604020202020204" pitchFamily="34" charset="0"/>
              </a:rPr>
              <a:t>ЗЕМЕЛЬНЫЙ ЗАВЕТ</a:t>
            </a:r>
            <a:endParaRPr lang="en-US" altLang="en-US" sz="2400" b="0">
              <a:solidFill>
                <a:schemeClr val="accent2"/>
              </a:solidFill>
              <a:latin typeface="Arial Black" panose="020B0604020202020204" pitchFamily="34" charset="0"/>
            </a:endParaRPr>
          </a:p>
        </p:txBody>
      </p:sp>
      <p:sp>
        <p:nvSpPr>
          <p:cNvPr id="767030" name="Text Box 54">
            <a:extLst>
              <a:ext uri="{FF2B5EF4-FFF2-40B4-BE49-F238E27FC236}">
                <a16:creationId xmlns:a16="http://schemas.microsoft.com/office/drawing/2014/main" id="{16468E84-DBF7-CB96-C7CF-972D00E44A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93938" y="2684463"/>
            <a:ext cx="5697537" cy="579437"/>
          </a:xfrm>
          <a:prstGeom prst="rect">
            <a:avLst/>
          </a:prstGeom>
          <a:noFill/>
          <a:ln>
            <a:noFill/>
          </a:ln>
          <a:effectLst>
            <a:outerShdw dist="45791" dir="3378596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3200" b="0">
                <a:solidFill>
                  <a:schemeClr val="accent1"/>
                </a:solidFill>
                <a:latin typeface="Arial Black" panose="020B0604020202020204" pitchFamily="34" charset="0"/>
              </a:rPr>
              <a:t>АВРААМОВ ЗАВЕТ</a:t>
            </a:r>
            <a:endParaRPr lang="en-US" altLang="en-US" sz="3200" b="0">
              <a:solidFill>
                <a:schemeClr val="accent1"/>
              </a:solidFill>
              <a:latin typeface="Arial Black" panose="020B0604020202020204" pitchFamily="34" charset="0"/>
            </a:endParaRPr>
          </a:p>
        </p:txBody>
      </p:sp>
      <p:sp>
        <p:nvSpPr>
          <p:cNvPr id="767032" name="Text Box 56">
            <a:extLst>
              <a:ext uri="{FF2B5EF4-FFF2-40B4-BE49-F238E27FC236}">
                <a16:creationId xmlns:a16="http://schemas.microsoft.com/office/drawing/2014/main" id="{C5DDA20B-4D09-5BE4-75CD-396A189D7F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24338" y="4394200"/>
            <a:ext cx="3624262" cy="457200"/>
          </a:xfrm>
          <a:prstGeom prst="rect">
            <a:avLst/>
          </a:prstGeom>
          <a:noFill/>
          <a:ln>
            <a:noFill/>
          </a:ln>
          <a:effectLst>
            <a:outerShdw dist="45791" dir="3378596" algn="ctr" rotWithShape="0">
              <a:srgbClr val="AAAAAA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2400" b="0">
                <a:solidFill>
                  <a:schemeClr val="accent2"/>
                </a:solidFill>
                <a:latin typeface="Arial Black" panose="020B0604020202020204" pitchFamily="34" charset="0"/>
              </a:rPr>
              <a:t>ДАВИДОВ ЗАВЕТ</a:t>
            </a:r>
            <a:endParaRPr lang="en-US" altLang="en-US" sz="2400" b="0">
              <a:solidFill>
                <a:schemeClr val="accent2"/>
              </a:solidFill>
              <a:latin typeface="Arial Black" panose="020B0604020202020204" pitchFamily="34" charset="0"/>
            </a:endParaRPr>
          </a:p>
        </p:txBody>
      </p:sp>
      <p:sp>
        <p:nvSpPr>
          <p:cNvPr id="767033" name="Line 57">
            <a:extLst>
              <a:ext uri="{FF2B5EF4-FFF2-40B4-BE49-F238E27FC236}">
                <a16:creationId xmlns:a16="http://schemas.microsoft.com/office/drawing/2014/main" id="{82272D78-04F9-F4A3-AA42-846E2BFE8532}"/>
              </a:ext>
            </a:extLst>
          </p:cNvPr>
          <p:cNvSpPr>
            <a:spLocks noChangeShapeType="1"/>
          </p:cNvSpPr>
          <p:nvPr/>
        </p:nvSpPr>
        <p:spPr bwMode="auto">
          <a:xfrm>
            <a:off x="7934325" y="2271713"/>
            <a:ext cx="0" cy="3862387"/>
          </a:xfrm>
          <a:prstGeom prst="line">
            <a:avLst/>
          </a:prstGeom>
          <a:noFill/>
          <a:ln w="53975">
            <a:solidFill>
              <a:srgbClr val="FC030C"/>
            </a:solidFill>
            <a:prstDash val="sysDot"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7034" name="Line 58">
            <a:extLst>
              <a:ext uri="{FF2B5EF4-FFF2-40B4-BE49-F238E27FC236}">
                <a16:creationId xmlns:a16="http://schemas.microsoft.com/office/drawing/2014/main" id="{D1FFCCE3-A711-5DAA-ED74-9A2E1E86F0CB}"/>
              </a:ext>
            </a:extLst>
          </p:cNvPr>
          <p:cNvSpPr>
            <a:spLocks noChangeShapeType="1"/>
          </p:cNvSpPr>
          <p:nvPr/>
        </p:nvSpPr>
        <p:spPr bwMode="auto">
          <a:xfrm>
            <a:off x="8086725" y="2424113"/>
            <a:ext cx="0" cy="3862387"/>
          </a:xfrm>
          <a:prstGeom prst="line">
            <a:avLst/>
          </a:prstGeom>
          <a:noFill/>
          <a:ln w="53975">
            <a:solidFill>
              <a:srgbClr val="FC030C"/>
            </a:solidFill>
            <a:prstDash val="sysDot"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7035" name="Line 59">
            <a:extLst>
              <a:ext uri="{FF2B5EF4-FFF2-40B4-BE49-F238E27FC236}">
                <a16:creationId xmlns:a16="http://schemas.microsoft.com/office/drawing/2014/main" id="{A7F17D95-8A2D-C932-28CF-5F8634C1954B}"/>
              </a:ext>
            </a:extLst>
          </p:cNvPr>
          <p:cNvSpPr>
            <a:spLocks noChangeShapeType="1"/>
          </p:cNvSpPr>
          <p:nvPr/>
        </p:nvSpPr>
        <p:spPr bwMode="auto">
          <a:xfrm>
            <a:off x="8239125" y="2233613"/>
            <a:ext cx="0" cy="3862387"/>
          </a:xfrm>
          <a:prstGeom prst="line">
            <a:avLst/>
          </a:prstGeom>
          <a:noFill/>
          <a:ln w="53975">
            <a:solidFill>
              <a:srgbClr val="FC030C"/>
            </a:solidFill>
            <a:prstDash val="sysDot"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7042" name="Rectangle 66">
            <a:extLst>
              <a:ext uri="{FF2B5EF4-FFF2-40B4-BE49-F238E27FC236}">
                <a16:creationId xmlns:a16="http://schemas.microsoft.com/office/drawing/2014/main" id="{A1CBE2D4-6F5F-274E-237A-2ED7E17957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8177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88</a:t>
            </a:r>
          </a:p>
        </p:txBody>
      </p:sp>
      <p:grpSp>
        <p:nvGrpSpPr>
          <p:cNvPr id="767043" name="Group 67">
            <a:extLst>
              <a:ext uri="{FF2B5EF4-FFF2-40B4-BE49-F238E27FC236}">
                <a16:creationId xmlns:a16="http://schemas.microsoft.com/office/drawing/2014/main" id="{C444F602-C1B5-9C96-B9DD-E50D3635F60D}"/>
              </a:ext>
            </a:extLst>
          </p:cNvPr>
          <p:cNvGrpSpPr>
            <a:grpSpLocks/>
          </p:cNvGrpSpPr>
          <p:nvPr/>
        </p:nvGrpSpPr>
        <p:grpSpPr bwMode="auto">
          <a:xfrm>
            <a:off x="1949450" y="2236788"/>
            <a:ext cx="5273675" cy="3898900"/>
            <a:chOff x="1228" y="1409"/>
            <a:chExt cx="3322" cy="2456"/>
          </a:xfrm>
        </p:grpSpPr>
        <p:grpSp>
          <p:nvGrpSpPr>
            <p:cNvPr id="767044" name="Group 68">
              <a:extLst>
                <a:ext uri="{FF2B5EF4-FFF2-40B4-BE49-F238E27FC236}">
                  <a16:creationId xmlns:a16="http://schemas.microsoft.com/office/drawing/2014/main" id="{A7400B5F-80AC-EC14-DC6B-F0920AE629B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28" y="1409"/>
              <a:ext cx="3303" cy="119"/>
              <a:chOff x="1206" y="1392"/>
              <a:chExt cx="3303" cy="119"/>
            </a:xfrm>
          </p:grpSpPr>
          <p:sp>
            <p:nvSpPr>
              <p:cNvPr id="767045" name="AutoShape 69">
                <a:extLst>
                  <a:ext uri="{FF2B5EF4-FFF2-40B4-BE49-F238E27FC236}">
                    <a16:creationId xmlns:a16="http://schemas.microsoft.com/office/drawing/2014/main" id="{8F2F2F61-68DE-4D05-2626-E507E08522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1206" y="140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7046" name="AutoShape 70">
                <a:extLst>
                  <a:ext uri="{FF2B5EF4-FFF2-40B4-BE49-F238E27FC236}">
                    <a16:creationId xmlns:a16="http://schemas.microsoft.com/office/drawing/2014/main" id="{AB418B3F-2730-3AD0-7E63-AF9AA1CEBC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1433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7047" name="AutoShape 71">
                <a:extLst>
                  <a:ext uri="{FF2B5EF4-FFF2-40B4-BE49-F238E27FC236}">
                    <a16:creationId xmlns:a16="http://schemas.microsoft.com/office/drawing/2014/main" id="{543B835E-C852-BBAF-EFAE-63681C468E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1666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7048" name="AutoShape 72">
                <a:extLst>
                  <a:ext uri="{FF2B5EF4-FFF2-40B4-BE49-F238E27FC236}">
                    <a16:creationId xmlns:a16="http://schemas.microsoft.com/office/drawing/2014/main" id="{7BEB63A8-1D6F-6328-C73D-3C3CB3DD2D0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1894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7049" name="AutoShape 73">
                <a:extLst>
                  <a:ext uri="{FF2B5EF4-FFF2-40B4-BE49-F238E27FC236}">
                    <a16:creationId xmlns:a16="http://schemas.microsoft.com/office/drawing/2014/main" id="{597F6CEC-1E88-6B83-AFA8-8B8D5ECE81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2110" y="140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7050" name="AutoShape 74">
                <a:extLst>
                  <a:ext uri="{FF2B5EF4-FFF2-40B4-BE49-F238E27FC236}">
                    <a16:creationId xmlns:a16="http://schemas.microsoft.com/office/drawing/2014/main" id="{4B7C3CB0-22D5-859E-B78C-4F769E271F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2350" y="139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767051" name="AutoShape 75">
                <a:extLst>
                  <a:ext uri="{FF2B5EF4-FFF2-40B4-BE49-F238E27FC236}">
                    <a16:creationId xmlns:a16="http://schemas.microsoft.com/office/drawing/2014/main" id="{4DE44756-B3EF-71C6-025C-03B40789E1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2577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767052" name="AutoShape 76">
                <a:extLst>
                  <a:ext uri="{FF2B5EF4-FFF2-40B4-BE49-F238E27FC236}">
                    <a16:creationId xmlns:a16="http://schemas.microsoft.com/office/drawing/2014/main" id="{89ACB4A7-9FCB-1826-0946-FEB107EEDB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2803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767053" name="AutoShape 77">
                <a:extLst>
                  <a:ext uri="{FF2B5EF4-FFF2-40B4-BE49-F238E27FC236}">
                    <a16:creationId xmlns:a16="http://schemas.microsoft.com/office/drawing/2014/main" id="{B0B63DDA-7738-06F5-9BE1-53372B82B5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3034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767054" name="AutoShape 78">
                <a:extLst>
                  <a:ext uri="{FF2B5EF4-FFF2-40B4-BE49-F238E27FC236}">
                    <a16:creationId xmlns:a16="http://schemas.microsoft.com/office/drawing/2014/main" id="{568DB809-B6E2-7E4E-91E9-98F08B0981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3286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767055" name="AutoShape 79">
                <a:extLst>
                  <a:ext uri="{FF2B5EF4-FFF2-40B4-BE49-F238E27FC236}">
                    <a16:creationId xmlns:a16="http://schemas.microsoft.com/office/drawing/2014/main" id="{4C40E686-53E8-E9E5-5402-7B81587339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3504" y="139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7056" name="AutoShape 80">
                <a:extLst>
                  <a:ext uri="{FF2B5EF4-FFF2-40B4-BE49-F238E27FC236}">
                    <a16:creationId xmlns:a16="http://schemas.microsoft.com/office/drawing/2014/main" id="{47F87539-8CAF-3EFE-865C-CB885F19843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3757" y="1400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7057" name="AutoShape 81">
                <a:extLst>
                  <a:ext uri="{FF2B5EF4-FFF2-40B4-BE49-F238E27FC236}">
                    <a16:creationId xmlns:a16="http://schemas.microsoft.com/office/drawing/2014/main" id="{F09ADDB2-3EE7-470B-C60E-4242AF4E01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3982" y="140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7058" name="AutoShape 82">
                <a:extLst>
                  <a:ext uri="{FF2B5EF4-FFF2-40B4-BE49-F238E27FC236}">
                    <a16:creationId xmlns:a16="http://schemas.microsoft.com/office/drawing/2014/main" id="{C3EB216F-2B80-DF47-B60A-99E5AE0177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4210" y="140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7059" name="AutoShape 83">
                <a:extLst>
                  <a:ext uri="{FF2B5EF4-FFF2-40B4-BE49-F238E27FC236}">
                    <a16:creationId xmlns:a16="http://schemas.microsoft.com/office/drawing/2014/main" id="{5292EB13-BBD7-F83D-4C35-B5F0B4EAB6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4419" y="139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767060" name="Group 84">
              <a:extLst>
                <a:ext uri="{FF2B5EF4-FFF2-40B4-BE49-F238E27FC236}">
                  <a16:creationId xmlns:a16="http://schemas.microsoft.com/office/drawing/2014/main" id="{A32D7BC0-C2A3-5E57-257D-8BFAF16BE1A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43" y="3761"/>
              <a:ext cx="3307" cy="104"/>
              <a:chOff x="1231" y="3769"/>
              <a:chExt cx="3307" cy="104"/>
            </a:xfrm>
          </p:grpSpPr>
          <p:sp>
            <p:nvSpPr>
              <p:cNvPr id="767061" name="AutoShape 85">
                <a:extLst>
                  <a:ext uri="{FF2B5EF4-FFF2-40B4-BE49-F238E27FC236}">
                    <a16:creationId xmlns:a16="http://schemas.microsoft.com/office/drawing/2014/main" id="{BA023D78-2E15-C45E-DFA6-6EAEC00622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1231" y="376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767062" name="AutoShape 86">
                <a:extLst>
                  <a:ext uri="{FF2B5EF4-FFF2-40B4-BE49-F238E27FC236}">
                    <a16:creationId xmlns:a16="http://schemas.microsoft.com/office/drawing/2014/main" id="{D188A2D1-F726-B5C3-CD64-511638A1A7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1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767063" name="AutoShape 87">
                <a:extLst>
                  <a:ext uri="{FF2B5EF4-FFF2-40B4-BE49-F238E27FC236}">
                    <a16:creationId xmlns:a16="http://schemas.microsoft.com/office/drawing/2014/main" id="{803A2E4F-386A-4F10-5810-9D50FA1993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16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767064" name="AutoShape 88">
                <a:extLst>
                  <a:ext uri="{FF2B5EF4-FFF2-40B4-BE49-F238E27FC236}">
                    <a16:creationId xmlns:a16="http://schemas.microsoft.com/office/drawing/2014/main" id="{A997F851-D5F8-6292-EB70-9530E250F4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192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767065" name="AutoShape 89">
                <a:extLst>
                  <a:ext uri="{FF2B5EF4-FFF2-40B4-BE49-F238E27FC236}">
                    <a16:creationId xmlns:a16="http://schemas.microsoft.com/office/drawing/2014/main" id="{FE429C2A-90DC-3897-C9DF-C8B256647C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2137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767066" name="AutoShape 90">
                <a:extLst>
                  <a:ext uri="{FF2B5EF4-FFF2-40B4-BE49-F238E27FC236}">
                    <a16:creationId xmlns:a16="http://schemas.microsoft.com/office/drawing/2014/main" id="{24F04CEC-2FB3-0CDD-1F1F-D9A1C2B31E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2375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767067" name="AutoShape 91">
                <a:extLst>
                  <a:ext uri="{FF2B5EF4-FFF2-40B4-BE49-F238E27FC236}">
                    <a16:creationId xmlns:a16="http://schemas.microsoft.com/office/drawing/2014/main" id="{78596E1D-7F1B-EEE4-C442-CE7FEA6AEC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261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767068" name="AutoShape 92">
                <a:extLst>
                  <a:ext uri="{FF2B5EF4-FFF2-40B4-BE49-F238E27FC236}">
                    <a16:creationId xmlns:a16="http://schemas.microsoft.com/office/drawing/2014/main" id="{9E1864F3-D7E3-040B-1F09-81377BBF15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2830" y="3775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767069" name="AutoShape 93">
                <a:extLst>
                  <a:ext uri="{FF2B5EF4-FFF2-40B4-BE49-F238E27FC236}">
                    <a16:creationId xmlns:a16="http://schemas.microsoft.com/office/drawing/2014/main" id="{13BAF140-8960-79E6-5D30-33E259E998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3299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767070" name="AutoShape 94">
                <a:extLst>
                  <a:ext uri="{FF2B5EF4-FFF2-40B4-BE49-F238E27FC236}">
                    <a16:creationId xmlns:a16="http://schemas.microsoft.com/office/drawing/2014/main" id="{861BB75B-4A90-2821-5169-B5CA60ACA2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3070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767071" name="AutoShape 95">
                <a:extLst>
                  <a:ext uri="{FF2B5EF4-FFF2-40B4-BE49-F238E27FC236}">
                    <a16:creationId xmlns:a16="http://schemas.microsoft.com/office/drawing/2014/main" id="{38DB6765-2C87-5E7E-3794-3FA36B1EFC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3531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767072" name="AutoShape 96">
                <a:extLst>
                  <a:ext uri="{FF2B5EF4-FFF2-40B4-BE49-F238E27FC236}">
                    <a16:creationId xmlns:a16="http://schemas.microsoft.com/office/drawing/2014/main" id="{EF5DEA6B-E648-CEED-4FB5-DF81A1A2A0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37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767073" name="AutoShape 97">
                <a:extLst>
                  <a:ext uri="{FF2B5EF4-FFF2-40B4-BE49-F238E27FC236}">
                    <a16:creationId xmlns:a16="http://schemas.microsoft.com/office/drawing/2014/main" id="{47BD5571-BFF3-663D-6943-16D320BD74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402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767074" name="AutoShape 98">
                <a:extLst>
                  <a:ext uri="{FF2B5EF4-FFF2-40B4-BE49-F238E27FC236}">
                    <a16:creationId xmlns:a16="http://schemas.microsoft.com/office/drawing/2014/main" id="{5EA7EE27-BBFA-D3ED-17D0-CE01E05400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4244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767075" name="AutoShape 99">
                <a:extLst>
                  <a:ext uri="{FF2B5EF4-FFF2-40B4-BE49-F238E27FC236}">
                    <a16:creationId xmlns:a16="http://schemas.microsoft.com/office/drawing/2014/main" id="{45C52161-F2A0-32E8-03E6-AB160C7B05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4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</p:grpSp>
      </p:grpSp>
      <p:sp>
        <p:nvSpPr>
          <p:cNvPr id="767076" name="Text Box 100">
            <a:extLst>
              <a:ext uri="{FF2B5EF4-FFF2-40B4-BE49-F238E27FC236}">
                <a16:creationId xmlns:a16="http://schemas.microsoft.com/office/drawing/2014/main" id="{3BDC1CAD-5E4E-4EA9-DEC0-780C5D989F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650" y="106363"/>
            <a:ext cx="3097213" cy="118745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2400">
                <a:solidFill>
                  <a:schemeClr val="tx1"/>
                </a:solidFill>
                <a:latin typeface="Arial" panose="020B0604020202020204" pitchFamily="34" charset="0"/>
              </a:rPr>
              <a:t>ТКАНЬ ХРОНОЛОГИИ БИБЛИИ</a:t>
            </a:r>
            <a:endParaRPr lang="en-US" altLang="en-US" sz="20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767077" name="Picture 101">
            <a:extLst>
              <a:ext uri="{FF2B5EF4-FFF2-40B4-BE49-F238E27FC236}">
                <a16:creationId xmlns:a16="http://schemas.microsoft.com/office/drawing/2014/main" id="{C5936B15-9640-AF86-04D2-7A0370D83C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5911850" y="2098675"/>
            <a:ext cx="301625" cy="4451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67084" name="Rectangle 108">
            <a:extLst>
              <a:ext uri="{FF2B5EF4-FFF2-40B4-BE49-F238E27FC236}">
                <a16:creationId xmlns:a16="http://schemas.microsoft.com/office/drawing/2014/main" id="{B0A89C7A-A5F0-07F6-9389-66E04BB99366}"/>
              </a:ext>
            </a:extLst>
          </p:cNvPr>
          <p:cNvSpPr>
            <a:spLocks noChangeArrowheads="1"/>
          </p:cNvSpPr>
          <p:nvPr/>
        </p:nvSpPr>
        <p:spPr bwMode="auto">
          <a:xfrm rot="17945350">
            <a:off x="5183982" y="1399381"/>
            <a:ext cx="1663700" cy="150813"/>
          </a:xfrm>
          <a:prstGeom prst="rect">
            <a:avLst/>
          </a:prstGeom>
          <a:noFill/>
          <a:ln>
            <a:noFill/>
          </a:ln>
          <a:effectLst>
            <a:outerShdw dist="28398" dir="3806097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</a:pPr>
            <a:r>
              <a:rPr lang="ru-RU" altLang="en-US" sz="1100">
                <a:solidFill>
                  <a:srgbClr val="FFEA18"/>
                </a:solidFill>
                <a:latin typeface="Arial" panose="020B0604020202020204" pitchFamily="34" charset="0"/>
              </a:rPr>
              <a:t>БРАЧНЫЙ  ПИР  АГНЦА</a:t>
            </a:r>
            <a:endParaRPr lang="en-US" altLang="en-US" sz="1100">
              <a:solidFill>
                <a:srgbClr val="FFEA18"/>
              </a:solidFill>
              <a:latin typeface="Arial" panose="020B0604020202020204" pitchFamily="34" charset="0"/>
            </a:endParaRPr>
          </a:p>
        </p:txBody>
      </p:sp>
      <p:sp>
        <p:nvSpPr>
          <p:cNvPr id="767085" name="Rectangle 109">
            <a:extLst>
              <a:ext uri="{FF2B5EF4-FFF2-40B4-BE49-F238E27FC236}">
                <a16:creationId xmlns:a16="http://schemas.microsoft.com/office/drawing/2014/main" id="{5D4B9C32-C737-650B-CC1E-52A59E8B1BBD}"/>
              </a:ext>
            </a:extLst>
          </p:cNvPr>
          <p:cNvSpPr>
            <a:spLocks noChangeArrowheads="1"/>
          </p:cNvSpPr>
          <p:nvPr/>
        </p:nvSpPr>
        <p:spPr bwMode="auto">
          <a:xfrm rot="17945350">
            <a:off x="5729288" y="1574800"/>
            <a:ext cx="1303338" cy="134937"/>
          </a:xfrm>
          <a:prstGeom prst="rect">
            <a:avLst/>
          </a:prstGeom>
          <a:noFill/>
          <a:ln>
            <a:noFill/>
          </a:ln>
          <a:effectLst>
            <a:outerShdw dist="28398" dir="3806097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ct val="80000"/>
              </a:lnSpc>
            </a:pPr>
            <a:r>
              <a:rPr lang="ru-RU" altLang="en-US" sz="1100">
                <a:solidFill>
                  <a:srgbClr val="11B0C5"/>
                </a:solidFill>
                <a:latin typeface="Arial" panose="020B0604020202020204" pitchFamily="34" charset="0"/>
              </a:rPr>
              <a:t>2-Е  ПРИШЕСТВИЕ</a:t>
            </a:r>
            <a:endParaRPr lang="en-US" altLang="en-US" sz="1100">
              <a:solidFill>
                <a:srgbClr val="FFEA18"/>
              </a:solidFill>
              <a:latin typeface="Arial" panose="020B0604020202020204" pitchFamily="34" charset="0"/>
            </a:endParaRPr>
          </a:p>
        </p:txBody>
      </p:sp>
      <p:sp>
        <p:nvSpPr>
          <p:cNvPr id="767086" name="Rectangle 110">
            <a:extLst>
              <a:ext uri="{FF2B5EF4-FFF2-40B4-BE49-F238E27FC236}">
                <a16:creationId xmlns:a16="http://schemas.microsoft.com/office/drawing/2014/main" id="{07C31EE2-5378-1D88-10CA-6B18C8809087}"/>
              </a:ext>
            </a:extLst>
          </p:cNvPr>
          <p:cNvSpPr>
            <a:spLocks noChangeArrowheads="1"/>
          </p:cNvSpPr>
          <p:nvPr/>
        </p:nvSpPr>
        <p:spPr bwMode="auto">
          <a:xfrm rot="17945350">
            <a:off x="5898356" y="1226344"/>
            <a:ext cx="2022475" cy="134938"/>
          </a:xfrm>
          <a:prstGeom prst="rect">
            <a:avLst/>
          </a:prstGeom>
          <a:noFill/>
          <a:ln>
            <a:noFill/>
          </a:ln>
          <a:effectLst>
            <a:outerShdw dist="28398" dir="3806097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ct val="80000"/>
              </a:lnSpc>
            </a:pPr>
            <a:r>
              <a:rPr lang="ru-RU" altLang="en-US" sz="1100">
                <a:solidFill>
                  <a:srgbClr val="08F220"/>
                </a:solidFill>
                <a:latin typeface="Arial" panose="020B0604020202020204" pitchFamily="34" charset="0"/>
              </a:rPr>
              <a:t>ЗЕМНОЕ  ЦАРСТВО  ХРИСТА</a:t>
            </a:r>
            <a:endParaRPr lang="en-US" altLang="en-US" sz="1100">
              <a:solidFill>
                <a:srgbClr val="FFEA18"/>
              </a:solidFill>
              <a:latin typeface="Arial" panose="020B0604020202020204" pitchFamily="34" charset="0"/>
            </a:endParaRPr>
          </a:p>
        </p:txBody>
      </p:sp>
      <p:sp>
        <p:nvSpPr>
          <p:cNvPr id="767087" name="Rectangle 111">
            <a:extLst>
              <a:ext uri="{FF2B5EF4-FFF2-40B4-BE49-F238E27FC236}">
                <a16:creationId xmlns:a16="http://schemas.microsoft.com/office/drawing/2014/main" id="{CEF801E5-B899-2D1E-6BEB-E5D5F7F7BFF9}"/>
              </a:ext>
            </a:extLst>
          </p:cNvPr>
          <p:cNvSpPr>
            <a:spLocks noChangeArrowheads="1"/>
          </p:cNvSpPr>
          <p:nvPr/>
        </p:nvSpPr>
        <p:spPr bwMode="auto">
          <a:xfrm rot="17945350">
            <a:off x="6193631" y="1224757"/>
            <a:ext cx="2041525" cy="150812"/>
          </a:xfrm>
          <a:prstGeom prst="rect">
            <a:avLst/>
          </a:prstGeom>
          <a:noFill/>
          <a:ln>
            <a:noFill/>
          </a:ln>
          <a:effectLst>
            <a:outerShdw dist="28398" dir="3806097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</a:pPr>
            <a:r>
              <a:rPr lang="ru-RU" altLang="en-US" sz="1100">
                <a:solidFill>
                  <a:schemeClr val="tx1"/>
                </a:solidFill>
                <a:latin typeface="Arial" panose="020B0604020202020204" pitchFamily="34" charset="0"/>
              </a:rPr>
              <a:t>ВЕЛИКИЙ  БЕЛЫЙ  ПРЕСТОЛ</a:t>
            </a:r>
            <a:endParaRPr lang="en-US" altLang="en-US" sz="11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767088" name="Rectangle 112">
            <a:extLst>
              <a:ext uri="{FF2B5EF4-FFF2-40B4-BE49-F238E27FC236}">
                <a16:creationId xmlns:a16="http://schemas.microsoft.com/office/drawing/2014/main" id="{17A9D536-310E-0C16-BEAC-45EDBE1292EA}"/>
              </a:ext>
            </a:extLst>
          </p:cNvPr>
          <p:cNvSpPr>
            <a:spLocks noChangeArrowheads="1"/>
          </p:cNvSpPr>
          <p:nvPr/>
        </p:nvSpPr>
        <p:spPr bwMode="auto">
          <a:xfrm rot="17945350">
            <a:off x="6576219" y="1158081"/>
            <a:ext cx="2190750" cy="134938"/>
          </a:xfrm>
          <a:prstGeom prst="rect">
            <a:avLst/>
          </a:prstGeom>
          <a:noFill/>
          <a:ln>
            <a:noFill/>
          </a:ln>
          <a:effectLst>
            <a:outerShdw dist="28398" dir="3806097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ct val="80000"/>
              </a:lnSpc>
            </a:pPr>
            <a:r>
              <a:rPr lang="ru-RU" altLang="en-US" sz="1100">
                <a:solidFill>
                  <a:srgbClr val="F87B57"/>
                </a:solidFill>
                <a:latin typeface="Arial" panose="020B0604020202020204" pitchFamily="34" charset="0"/>
              </a:rPr>
              <a:t>НОВОЕ  НЕБО,  НОВАЯ  ЗЕМЛЯ</a:t>
            </a:r>
            <a:endParaRPr lang="en-US" altLang="en-US" sz="1100">
              <a:solidFill>
                <a:srgbClr val="F87B57"/>
              </a:solidFill>
              <a:latin typeface="Arial" panose="020B0604020202020204" pitchFamily="34" charset="0"/>
            </a:endParaRPr>
          </a:p>
        </p:txBody>
      </p:sp>
      <p:sp>
        <p:nvSpPr>
          <p:cNvPr id="767089" name="Rectangle 113">
            <a:extLst>
              <a:ext uri="{FF2B5EF4-FFF2-40B4-BE49-F238E27FC236}">
                <a16:creationId xmlns:a16="http://schemas.microsoft.com/office/drawing/2014/main" id="{324A4C94-6937-788B-9DB9-81ED4DF5CB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6500" y="6583363"/>
            <a:ext cx="7270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8.0.03f.</a:t>
            </a:r>
          </a:p>
        </p:txBody>
      </p:sp>
      <p:sp>
        <p:nvSpPr>
          <p:cNvPr id="767090" name="Text Box 114">
            <a:extLst>
              <a:ext uri="{FF2B5EF4-FFF2-40B4-BE49-F238E27FC236}">
                <a16:creationId xmlns:a16="http://schemas.microsoft.com/office/drawing/2014/main" id="{47FF180F-7A34-4DDB-2C1A-B692810591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925" y="6594475"/>
            <a:ext cx="947738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900">
                <a:solidFill>
                  <a:srgbClr val="FFFFFF"/>
                </a:solidFill>
                <a:latin typeface="Arial" panose="020B0604020202020204" pitchFamily="34" charset="0"/>
              </a:rPr>
              <a:t>© 2006 TBBMI</a:t>
            </a:r>
          </a:p>
        </p:txBody>
      </p:sp>
      <p:grpSp>
        <p:nvGrpSpPr>
          <p:cNvPr id="767091" name="Group 115">
            <a:extLst>
              <a:ext uri="{FF2B5EF4-FFF2-40B4-BE49-F238E27FC236}">
                <a16:creationId xmlns:a16="http://schemas.microsoft.com/office/drawing/2014/main" id="{9E214796-8216-B87E-47FE-38AA977E2546}"/>
              </a:ext>
            </a:extLst>
          </p:cNvPr>
          <p:cNvGrpSpPr>
            <a:grpSpLocks/>
          </p:cNvGrpSpPr>
          <p:nvPr/>
        </p:nvGrpSpPr>
        <p:grpSpPr bwMode="auto">
          <a:xfrm>
            <a:off x="1885950" y="92075"/>
            <a:ext cx="3810000" cy="2328863"/>
            <a:chOff x="1188" y="58"/>
            <a:chExt cx="2400" cy="1467"/>
          </a:xfrm>
        </p:grpSpPr>
        <p:sp>
          <p:nvSpPr>
            <p:cNvPr id="767092" name="Rectangle 116">
              <a:extLst>
                <a:ext uri="{FF2B5EF4-FFF2-40B4-BE49-F238E27FC236}">
                  <a16:creationId xmlns:a16="http://schemas.microsoft.com/office/drawing/2014/main" id="{CC56B757-211D-4D31-F30A-9D5CF676D7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80" y="1162"/>
              <a:ext cx="0" cy="346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ru-RU" altLang="en-US" sz="3600" b="0">
                <a:solidFill>
                  <a:srgbClr val="FF262D"/>
                </a:solidFill>
                <a:latin typeface="Times" panose="020F07020304040A0204" pitchFamily="34" charset="0"/>
              </a:endParaRPr>
            </a:p>
          </p:txBody>
        </p:sp>
        <p:sp>
          <p:nvSpPr>
            <p:cNvPr id="767093" name="Rectangle 117">
              <a:extLst>
                <a:ext uri="{FF2B5EF4-FFF2-40B4-BE49-F238E27FC236}">
                  <a16:creationId xmlns:a16="http://schemas.microsoft.com/office/drawing/2014/main" id="{5204E2AC-33CF-CCB0-ADB2-40BE5678DC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80" y="1162"/>
              <a:ext cx="0" cy="346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ru-RU" altLang="en-US" sz="3600" b="0">
                <a:solidFill>
                  <a:srgbClr val="FF262D"/>
                </a:solidFill>
                <a:latin typeface="Times" panose="020F07020304040A0204" pitchFamily="34" charset="0"/>
              </a:endParaRPr>
            </a:p>
          </p:txBody>
        </p:sp>
        <p:sp>
          <p:nvSpPr>
            <p:cNvPr id="767094" name="Rectangle 118">
              <a:extLst>
                <a:ext uri="{FF2B5EF4-FFF2-40B4-BE49-F238E27FC236}">
                  <a16:creationId xmlns:a16="http://schemas.microsoft.com/office/drawing/2014/main" id="{1C85DEF5-ACAC-B62C-50E8-BF2648C681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43" y="1149"/>
              <a:ext cx="713" cy="256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7095" name="Rectangle 119">
              <a:extLst>
                <a:ext uri="{FF2B5EF4-FFF2-40B4-BE49-F238E27FC236}">
                  <a16:creationId xmlns:a16="http://schemas.microsoft.com/office/drawing/2014/main" id="{0001D0A9-D788-1D44-6F9B-08219E543E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94" y="1159"/>
              <a:ext cx="847" cy="272"/>
            </a:xfrm>
            <a:prstGeom prst="rect">
              <a:avLst/>
            </a:prstGeom>
            <a:noFill/>
            <a:ln w="57150">
              <a:solidFill>
                <a:srgbClr val="FDDC07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ru-RU" altLang="en-US" sz="2400" b="0">
                <a:solidFill>
                  <a:srgbClr val="FDDC07"/>
                </a:solidFill>
              </a:endParaRPr>
            </a:p>
          </p:txBody>
        </p:sp>
        <p:grpSp>
          <p:nvGrpSpPr>
            <p:cNvPr id="767096" name="Group 120">
              <a:extLst>
                <a:ext uri="{FF2B5EF4-FFF2-40B4-BE49-F238E27FC236}">
                  <a16:creationId xmlns:a16="http://schemas.microsoft.com/office/drawing/2014/main" id="{5527D97E-6675-3654-C17D-C26B6F6B834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88" y="58"/>
              <a:ext cx="2400" cy="1467"/>
              <a:chOff x="1188" y="58"/>
              <a:chExt cx="2400" cy="1467"/>
            </a:xfrm>
          </p:grpSpPr>
          <p:sp>
            <p:nvSpPr>
              <p:cNvPr id="767097" name="Text Box 121">
                <a:extLst>
                  <a:ext uri="{FF2B5EF4-FFF2-40B4-BE49-F238E27FC236}">
                    <a16:creationId xmlns:a16="http://schemas.microsoft.com/office/drawing/2014/main" id="{E68E8181-7FD1-4EBC-B37C-41389B72651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156" y="1006"/>
                <a:ext cx="432" cy="519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53882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ru-RU" altLang="en-US" sz="4800">
                    <a:solidFill>
                      <a:schemeClr val="tx1"/>
                    </a:solidFill>
                    <a:latin typeface=""/>
                  </a:rPr>
                  <a:t>И</a:t>
                </a:r>
                <a:endParaRPr lang="en-US" altLang="en-US" sz="4800">
                  <a:solidFill>
                    <a:schemeClr val="tx1"/>
                  </a:solidFill>
                  <a:latin typeface=""/>
                </a:endParaRPr>
              </a:p>
            </p:txBody>
          </p:sp>
          <p:grpSp>
            <p:nvGrpSpPr>
              <p:cNvPr id="767098" name="Group 122">
                <a:extLst>
                  <a:ext uri="{FF2B5EF4-FFF2-40B4-BE49-F238E27FC236}">
                    <a16:creationId xmlns:a16="http://schemas.microsoft.com/office/drawing/2014/main" id="{596BC3E8-3F6D-9F16-216B-51E0ECE7908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686" y="824"/>
                <a:ext cx="1139" cy="355"/>
                <a:chOff x="1686" y="824"/>
                <a:chExt cx="1139" cy="355"/>
              </a:xfrm>
            </p:grpSpPr>
            <p:sp>
              <p:nvSpPr>
                <p:cNvPr id="767099" name="Rectangle 123">
                  <a:extLst>
                    <a:ext uri="{FF2B5EF4-FFF2-40B4-BE49-F238E27FC236}">
                      <a16:creationId xmlns:a16="http://schemas.microsoft.com/office/drawing/2014/main" id="{20761F85-567E-AF04-D7C2-00F990484E1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86" y="833"/>
                  <a:ext cx="364" cy="346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dist="71842" dir="2700000" algn="ctr" rotWithShape="0">
                    <a:schemeClr val="bg2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altLang="en-US" sz="3600" i="1">
                      <a:solidFill>
                        <a:srgbClr val="FFEA18"/>
                      </a:solidFill>
                      <a:latin typeface=""/>
                    </a:rPr>
                    <a:t>4</a:t>
                  </a:r>
                  <a:r>
                    <a:rPr lang="ru-RU" altLang="en-US" sz="3600" i="1">
                      <a:solidFill>
                        <a:srgbClr val="FFEA18"/>
                      </a:solidFill>
                      <a:latin typeface=""/>
                    </a:rPr>
                    <a:t>Ч</a:t>
                  </a:r>
                  <a:endParaRPr lang="en-US" altLang="en-US" sz="4800" b="0">
                    <a:solidFill>
                      <a:srgbClr val="FFEA18"/>
                    </a:solidFill>
                    <a:latin typeface="Times" panose="020F07020304040A0204" pitchFamily="34" charset="0"/>
                  </a:endParaRPr>
                </a:p>
              </p:txBody>
            </p:sp>
            <p:sp>
              <p:nvSpPr>
                <p:cNvPr id="767100" name="Rectangle 124">
                  <a:extLst>
                    <a:ext uri="{FF2B5EF4-FFF2-40B4-BE49-F238E27FC236}">
                      <a16:creationId xmlns:a16="http://schemas.microsoft.com/office/drawing/2014/main" id="{AA8057A9-8A3F-21F3-BDE6-CB3B2CD3D84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281" y="824"/>
                  <a:ext cx="544" cy="346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dist="71842" dir="2700000" algn="ctr" rotWithShape="0">
                    <a:schemeClr val="bg2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/>
                  <a:r>
                    <a:rPr lang="en-US" altLang="en-US" sz="3600" i="1">
                      <a:solidFill>
                        <a:srgbClr val="FFEA18"/>
                      </a:solidFill>
                      <a:latin typeface=""/>
                    </a:rPr>
                    <a:t>  3</a:t>
                  </a:r>
                  <a:r>
                    <a:rPr lang="ru-RU" altLang="en-US" sz="3600" i="1">
                      <a:solidFill>
                        <a:srgbClr val="FFEA18"/>
                      </a:solidFill>
                      <a:latin typeface=""/>
                    </a:rPr>
                    <a:t>О</a:t>
                  </a:r>
                  <a:endParaRPr lang="en-US" altLang="en-US" sz="4800" b="0">
                    <a:solidFill>
                      <a:srgbClr val="FFEA18"/>
                    </a:solidFill>
                    <a:latin typeface="Times" panose="020F07020304040A0204" pitchFamily="34" charset="0"/>
                  </a:endParaRPr>
                </a:p>
              </p:txBody>
            </p:sp>
          </p:grpSp>
          <p:grpSp>
            <p:nvGrpSpPr>
              <p:cNvPr id="767101" name="Group 125">
                <a:extLst>
                  <a:ext uri="{FF2B5EF4-FFF2-40B4-BE49-F238E27FC236}">
                    <a16:creationId xmlns:a16="http://schemas.microsoft.com/office/drawing/2014/main" id="{E7EF7EB9-5C5B-8193-9C4B-FDAAA7731CD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188" y="1175"/>
                <a:ext cx="1996" cy="246"/>
                <a:chOff x="1188" y="1175"/>
                <a:chExt cx="1996" cy="246"/>
              </a:xfrm>
            </p:grpSpPr>
            <p:grpSp>
              <p:nvGrpSpPr>
                <p:cNvPr id="767102" name="Group 126">
                  <a:extLst>
                    <a:ext uri="{FF2B5EF4-FFF2-40B4-BE49-F238E27FC236}">
                      <a16:creationId xmlns:a16="http://schemas.microsoft.com/office/drawing/2014/main" id="{25CDAE6E-856B-35FF-66D9-0DA4D64731BA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188" y="1175"/>
                  <a:ext cx="1732" cy="246"/>
                  <a:chOff x="1188" y="1175"/>
                  <a:chExt cx="1732" cy="246"/>
                </a:xfrm>
              </p:grpSpPr>
              <p:sp>
                <p:nvSpPr>
                  <p:cNvPr id="767103" name="Rectangle 127">
                    <a:extLst>
                      <a:ext uri="{FF2B5EF4-FFF2-40B4-BE49-F238E27FC236}">
                        <a16:creationId xmlns:a16="http://schemas.microsoft.com/office/drawing/2014/main" id="{0535F94F-0E6C-EB68-AADF-5538D22B965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188" y="1179"/>
                    <a:ext cx="139" cy="23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>
                    <a:outerShdw dist="53882" dir="2700000" algn="ctr" rotWithShape="0">
                      <a:schemeClr val="bg2"/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bg2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en-US" altLang="en-US" sz="2400">
                        <a:solidFill>
                          <a:srgbClr val="F09F32"/>
                        </a:solidFill>
                        <a:latin typeface=""/>
                      </a:rPr>
                      <a:t>C</a:t>
                    </a:r>
                    <a:endParaRPr lang="en-US" altLang="en-US" sz="3600">
                      <a:solidFill>
                        <a:srgbClr val="FFEA18"/>
                      </a:solidFill>
                      <a:latin typeface="Times" panose="020F07020304040A0204" pitchFamily="34" charset="0"/>
                    </a:endParaRPr>
                  </a:p>
                </p:txBody>
              </p:sp>
              <p:sp>
                <p:nvSpPr>
                  <p:cNvPr id="767104" name="Rectangle 128">
                    <a:extLst>
                      <a:ext uri="{FF2B5EF4-FFF2-40B4-BE49-F238E27FC236}">
                        <a16:creationId xmlns:a16="http://schemas.microsoft.com/office/drawing/2014/main" id="{55BA65FA-18B0-27FA-A40C-389DB619E9A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415" y="1179"/>
                    <a:ext cx="139" cy="23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>
                    <a:outerShdw dist="53882" dir="2700000" algn="ctr" rotWithShape="0">
                      <a:schemeClr val="bg2"/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bg2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en-US" altLang="en-US" sz="2400">
                        <a:solidFill>
                          <a:srgbClr val="FC030C"/>
                        </a:solidFill>
                        <a:latin typeface=""/>
                      </a:rPr>
                      <a:t>A</a:t>
                    </a:r>
                    <a:endParaRPr lang="en-US" altLang="en-US" sz="3600">
                      <a:solidFill>
                        <a:srgbClr val="FC030C"/>
                      </a:solidFill>
                      <a:latin typeface="Times" panose="020F07020304040A0204" pitchFamily="34" charset="0"/>
                    </a:endParaRPr>
                  </a:p>
                </p:txBody>
              </p:sp>
              <p:sp>
                <p:nvSpPr>
                  <p:cNvPr id="767105" name="Rectangle 129">
                    <a:extLst>
                      <a:ext uri="{FF2B5EF4-FFF2-40B4-BE49-F238E27FC236}">
                        <a16:creationId xmlns:a16="http://schemas.microsoft.com/office/drawing/2014/main" id="{1A3CB36F-46A7-3FD3-9E7B-3C580D8041C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665" y="1181"/>
                    <a:ext cx="138" cy="23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>
                    <a:outerShdw dist="53882" dir="2700000" algn="ctr" rotWithShape="0">
                      <a:schemeClr val="bg2"/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bg2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ru-RU" altLang="en-US" sz="2400">
                        <a:solidFill>
                          <a:srgbClr val="FC030C"/>
                        </a:solidFill>
                        <a:latin typeface=""/>
                      </a:rPr>
                      <a:t>И</a:t>
                    </a:r>
                    <a:endParaRPr lang="en-US" altLang="en-US" sz="3600">
                      <a:solidFill>
                        <a:srgbClr val="FC030C"/>
                      </a:solidFill>
                      <a:latin typeface="Times" panose="020F07020304040A0204" pitchFamily="34" charset="0"/>
                    </a:endParaRPr>
                  </a:p>
                </p:txBody>
              </p:sp>
              <p:sp>
                <p:nvSpPr>
                  <p:cNvPr id="767106" name="Rectangle 130">
                    <a:extLst>
                      <a:ext uri="{FF2B5EF4-FFF2-40B4-BE49-F238E27FC236}">
                        <a16:creationId xmlns:a16="http://schemas.microsoft.com/office/drawing/2014/main" id="{7F04C928-F9AF-DBFE-AAD6-0F8F3232995A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867" y="1179"/>
                    <a:ext cx="160" cy="23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>
                    <a:outerShdw dist="53882" dir="2700000" algn="ctr" rotWithShape="0">
                      <a:schemeClr val="bg2"/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bg2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en-US" altLang="en-US" sz="2400">
                        <a:solidFill>
                          <a:srgbClr val="FC030C"/>
                        </a:solidFill>
                        <a:latin typeface=""/>
                      </a:rPr>
                      <a:t>M</a:t>
                    </a:r>
                    <a:endParaRPr lang="en-US" altLang="en-US" sz="3600">
                      <a:solidFill>
                        <a:srgbClr val="FC030C"/>
                      </a:solidFill>
                      <a:latin typeface="Times" panose="020F07020304040A0204" pitchFamily="34" charset="0"/>
                    </a:endParaRPr>
                  </a:p>
                </p:txBody>
              </p:sp>
              <p:sp>
                <p:nvSpPr>
                  <p:cNvPr id="767107" name="Rectangle 131">
                    <a:extLst>
                      <a:ext uri="{FF2B5EF4-FFF2-40B4-BE49-F238E27FC236}">
                        <a16:creationId xmlns:a16="http://schemas.microsoft.com/office/drawing/2014/main" id="{3D16AED0-E996-AF43-2FB6-0D3E92140065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113" y="1175"/>
                    <a:ext cx="138" cy="23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>
                    <a:outerShdw dist="53882" dir="2700000" algn="ctr" rotWithShape="0">
                      <a:schemeClr val="bg2"/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bg2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ru-RU" altLang="en-US" sz="2400">
                        <a:solidFill>
                          <a:srgbClr val="FC030C"/>
                        </a:solidFill>
                        <a:latin typeface=""/>
                      </a:rPr>
                      <a:t>И</a:t>
                    </a:r>
                    <a:endParaRPr lang="en-US" altLang="en-US" sz="3600">
                      <a:solidFill>
                        <a:srgbClr val="FC030C"/>
                      </a:solidFill>
                      <a:latin typeface="Times" panose="020F07020304040A0204" pitchFamily="34" charset="0"/>
                    </a:endParaRPr>
                  </a:p>
                </p:txBody>
              </p:sp>
              <p:sp>
                <p:nvSpPr>
                  <p:cNvPr id="767108" name="Rectangle 132">
                    <a:extLst>
                      <a:ext uri="{FF2B5EF4-FFF2-40B4-BE49-F238E27FC236}">
                        <a16:creationId xmlns:a16="http://schemas.microsoft.com/office/drawing/2014/main" id="{E280FDF6-C1F2-3C83-F906-063709275763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335" y="1183"/>
                    <a:ext cx="139" cy="23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>
                    <a:outerShdw dist="53882" dir="2700000" algn="ctr" rotWithShape="0">
                      <a:schemeClr val="bg2"/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bg2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en-US" altLang="en-US" sz="2400">
                        <a:solidFill>
                          <a:srgbClr val="08F220"/>
                        </a:solidFill>
                        <a:latin typeface=""/>
                      </a:rPr>
                      <a:t>A</a:t>
                    </a:r>
                    <a:endParaRPr lang="en-US" altLang="en-US" sz="3600">
                      <a:solidFill>
                        <a:srgbClr val="08F220"/>
                      </a:solidFill>
                      <a:latin typeface="Times" panose="020F07020304040A0204" pitchFamily="34" charset="0"/>
                    </a:endParaRPr>
                  </a:p>
                </p:txBody>
              </p:sp>
              <p:sp>
                <p:nvSpPr>
                  <p:cNvPr id="767109" name="Rectangle 133">
                    <a:extLst>
                      <a:ext uri="{FF2B5EF4-FFF2-40B4-BE49-F238E27FC236}">
                        <a16:creationId xmlns:a16="http://schemas.microsoft.com/office/drawing/2014/main" id="{C7569843-C48E-0150-F034-5F87990C1225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552" y="1183"/>
                    <a:ext cx="139" cy="23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>
                    <a:outerShdw dist="53882" dir="2700000" algn="ctr" rotWithShape="0">
                      <a:schemeClr val="bg2"/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bg2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ru-RU" altLang="en-US" sz="2400">
                        <a:solidFill>
                          <a:srgbClr val="08F220"/>
                        </a:solidFill>
                        <a:latin typeface=""/>
                      </a:rPr>
                      <a:t>Ц</a:t>
                    </a:r>
                    <a:endParaRPr lang="en-US" altLang="en-US" sz="3600">
                      <a:solidFill>
                        <a:srgbClr val="08F220"/>
                      </a:solidFill>
                      <a:latin typeface="Times" panose="020F07020304040A0204" pitchFamily="34" charset="0"/>
                    </a:endParaRPr>
                  </a:p>
                </p:txBody>
              </p:sp>
              <p:sp>
                <p:nvSpPr>
                  <p:cNvPr id="767110" name="Rectangle 134">
                    <a:extLst>
                      <a:ext uri="{FF2B5EF4-FFF2-40B4-BE49-F238E27FC236}">
                        <a16:creationId xmlns:a16="http://schemas.microsoft.com/office/drawing/2014/main" id="{A9399434-0966-21AA-DD2B-B1067A9AC14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781" y="1191"/>
                    <a:ext cx="139" cy="23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>
                    <a:outerShdw dist="53882" dir="2700000" algn="ctr" rotWithShape="0">
                      <a:schemeClr val="bg2"/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bg2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ru-RU" altLang="en-US" sz="2400">
                        <a:solidFill>
                          <a:srgbClr val="08F220"/>
                        </a:solidFill>
                        <a:latin typeface=""/>
                      </a:rPr>
                      <a:t>П</a:t>
                    </a:r>
                    <a:endParaRPr lang="en-US" altLang="en-US" sz="3600">
                      <a:solidFill>
                        <a:srgbClr val="08F220"/>
                      </a:solidFill>
                      <a:latin typeface="Times" panose="020F07020304040A0204" pitchFamily="34" charset="0"/>
                    </a:endParaRPr>
                  </a:p>
                </p:txBody>
              </p:sp>
            </p:grpSp>
            <p:sp>
              <p:nvSpPr>
                <p:cNvPr id="767111" name="Rectangle 135">
                  <a:extLst>
                    <a:ext uri="{FF2B5EF4-FFF2-40B4-BE49-F238E27FC236}">
                      <a16:creationId xmlns:a16="http://schemas.microsoft.com/office/drawing/2014/main" id="{F35328AC-7E5E-A96A-6BF9-66BBC912D0C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24" y="1184"/>
                  <a:ext cx="160" cy="23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dist="53882" dir="2700000" algn="ctr" rotWithShape="0">
                    <a:schemeClr val="bg2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ru-RU" altLang="en-US" sz="2400">
                      <a:solidFill>
                        <a:srgbClr val="11B0C5"/>
                      </a:solidFill>
                      <a:latin typeface=""/>
                    </a:rPr>
                    <a:t>М</a:t>
                  </a:r>
                  <a:endParaRPr lang="en-US" altLang="en-US" sz="3600">
                    <a:solidFill>
                      <a:srgbClr val="11B0C5"/>
                    </a:solidFill>
                    <a:latin typeface="Times" panose="020F07020304040A0204" pitchFamily="34" charset="0"/>
                  </a:endParaRPr>
                </a:p>
              </p:txBody>
            </p:sp>
          </p:grpSp>
          <p:grpSp>
            <p:nvGrpSpPr>
              <p:cNvPr id="767112" name="Group 136">
                <a:extLst>
                  <a:ext uri="{FF2B5EF4-FFF2-40B4-BE49-F238E27FC236}">
                    <a16:creationId xmlns:a16="http://schemas.microsoft.com/office/drawing/2014/main" id="{13317305-CDF5-EE54-A032-D780E2090E3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639" y="578"/>
                <a:ext cx="1275" cy="365"/>
                <a:chOff x="1639" y="554"/>
                <a:chExt cx="1275" cy="365"/>
              </a:xfrm>
            </p:grpSpPr>
            <p:sp>
              <p:nvSpPr>
                <p:cNvPr id="767113" name="Text Box 137">
                  <a:extLst>
                    <a:ext uri="{FF2B5EF4-FFF2-40B4-BE49-F238E27FC236}">
                      <a16:creationId xmlns:a16="http://schemas.microsoft.com/office/drawing/2014/main" id="{B2133C2F-9AD1-BEE1-896E-E419533B4DD8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639" y="554"/>
                  <a:ext cx="1275" cy="365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dist="71842" dir="2700000" algn="ctr" rotWithShape="0">
                    <a:schemeClr val="bg2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ru-RU" altLang="en-US" sz="3200">
                      <a:latin typeface="Arial" panose="020B0604020202020204" pitchFamily="34" charset="0"/>
                    </a:rPr>
                    <a:t> </a:t>
                  </a:r>
                  <a:r>
                    <a:rPr lang="en-US" altLang="en-US" sz="3200">
                      <a:latin typeface="Arial" panose="020B0604020202020204" pitchFamily="34" charset="0"/>
                    </a:rPr>
                    <a:t>C 7 </a:t>
                  </a:r>
                  <a:r>
                    <a:rPr lang="ru-RU" altLang="en-US" sz="3200">
                      <a:latin typeface="Arial" panose="020B0604020202020204" pitchFamily="34" charset="0"/>
                    </a:rPr>
                    <a:t>М</a:t>
                  </a:r>
                  <a:r>
                    <a:rPr lang="en-US" altLang="en-US" sz="3200">
                      <a:latin typeface="Arial" panose="020B0604020202020204" pitchFamily="34" charset="0"/>
                    </a:rPr>
                    <a:t> </a:t>
                  </a:r>
                  <a:r>
                    <a:rPr lang="ru-RU" altLang="en-US" sz="3200">
                      <a:latin typeface="Arial" panose="020B0604020202020204" pitchFamily="34" charset="0"/>
                    </a:rPr>
                    <a:t>И</a:t>
                  </a:r>
                  <a:endParaRPr lang="en-US" altLang="en-US" sz="32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767114" name="Line 138">
                  <a:extLst>
                    <a:ext uri="{FF2B5EF4-FFF2-40B4-BE49-F238E27FC236}">
                      <a16:creationId xmlns:a16="http://schemas.microsoft.com/office/drawing/2014/main" id="{ED73AECE-4DE2-FFC7-915C-313D0030C29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123" y="744"/>
                  <a:ext cx="94" cy="0"/>
                </a:xfrm>
                <a:prstGeom prst="line">
                  <a:avLst/>
                </a:prstGeom>
                <a:noFill/>
                <a:ln w="38100">
                  <a:solidFill>
                    <a:srgbClr val="00FFFF"/>
                  </a:solidFill>
                  <a:round/>
                  <a:headEnd/>
                  <a:tailEnd/>
                </a:ln>
                <a:effectLst>
                  <a:outerShdw dist="71842" dir="2700000" algn="ctr" rotWithShape="0">
                    <a:schemeClr val="bg2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767115" name="Rectangle 139">
                <a:extLst>
                  <a:ext uri="{FF2B5EF4-FFF2-40B4-BE49-F238E27FC236}">
                    <a16:creationId xmlns:a16="http://schemas.microsoft.com/office/drawing/2014/main" id="{029484DF-D243-C14F-3F4A-4FC6E5CE75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50" y="1146"/>
                <a:ext cx="945" cy="256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53882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chemeClr val="bg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7116" name="Rectangle 140">
                <a:extLst>
                  <a:ext uri="{FF2B5EF4-FFF2-40B4-BE49-F238E27FC236}">
                    <a16:creationId xmlns:a16="http://schemas.microsoft.com/office/drawing/2014/main" id="{56FE4475-C057-E443-C8CD-6312167D7C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95" y="1159"/>
                <a:ext cx="661" cy="272"/>
              </a:xfrm>
              <a:prstGeom prst="rect">
                <a:avLst/>
              </a:prstGeom>
              <a:noFill/>
              <a:ln w="57150">
                <a:solidFill>
                  <a:srgbClr val="FDDC07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767117" name="Group 141">
                <a:extLst>
                  <a:ext uri="{FF2B5EF4-FFF2-40B4-BE49-F238E27FC236}">
                    <a16:creationId xmlns:a16="http://schemas.microsoft.com/office/drawing/2014/main" id="{54C0606A-3C43-C7E5-ABEF-FF717DF13C1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129" y="58"/>
                <a:ext cx="455" cy="692"/>
                <a:chOff x="2033" y="58"/>
                <a:chExt cx="455" cy="692"/>
              </a:xfrm>
            </p:grpSpPr>
            <p:grpSp>
              <p:nvGrpSpPr>
                <p:cNvPr id="767118" name="Group 142">
                  <a:extLst>
                    <a:ext uri="{FF2B5EF4-FFF2-40B4-BE49-F238E27FC236}">
                      <a16:creationId xmlns:a16="http://schemas.microsoft.com/office/drawing/2014/main" id="{64C3F689-6246-64E9-7B38-9ADFDC2630D2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033" y="58"/>
                  <a:ext cx="455" cy="692"/>
                  <a:chOff x="1814" y="109"/>
                  <a:chExt cx="455" cy="692"/>
                </a:xfrm>
              </p:grpSpPr>
              <p:sp>
                <p:nvSpPr>
                  <p:cNvPr id="767119" name="Text Box 143">
                    <a:extLst>
                      <a:ext uri="{FF2B5EF4-FFF2-40B4-BE49-F238E27FC236}">
                        <a16:creationId xmlns:a16="http://schemas.microsoft.com/office/drawing/2014/main" id="{60771057-B4D0-91A2-04DF-E9DA748A07E3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814" y="109"/>
                    <a:ext cx="455" cy="692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>
                    <a:outerShdw dist="63500" dir="3187806" algn="ctr" rotWithShape="0">
                      <a:schemeClr val="bg2"/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chemeClr val="bg2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/>
                  <a:p>
                    <a:pPr>
                      <a:spcBef>
                        <a:spcPct val="50000"/>
                      </a:spcBef>
                    </a:pPr>
                    <a:r>
                      <a:rPr lang="en-US" altLang="en-US" sz="6600" i="1">
                        <a:solidFill>
                          <a:srgbClr val="FF262D"/>
                        </a:solidFill>
                        <a:latin typeface=""/>
                      </a:rPr>
                      <a:t>7</a:t>
                    </a:r>
                  </a:p>
                </p:txBody>
              </p:sp>
              <p:sp>
                <p:nvSpPr>
                  <p:cNvPr id="767120" name="Line 144">
                    <a:extLst>
                      <a:ext uri="{FF2B5EF4-FFF2-40B4-BE49-F238E27FC236}">
                        <a16:creationId xmlns:a16="http://schemas.microsoft.com/office/drawing/2014/main" id="{20CCF170-0681-DBB5-54C7-3156EDD2E6FF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915" y="345"/>
                    <a:ext cx="129" cy="0"/>
                  </a:xfrm>
                  <a:prstGeom prst="line">
                    <a:avLst/>
                  </a:prstGeom>
                  <a:noFill/>
                  <a:ln>
                    <a:noFill/>
                  </a:ln>
                  <a:effectLst>
                    <a:outerShdw dist="53882" dir="2700000" algn="ctr" rotWithShape="0">
                      <a:schemeClr val="bg2"/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91240B29-F687-4F45-9708-019B960494DF}">
                      <a14:hiddenLine xmlns:a14="http://schemas.microsoft.com/office/drawing/2010/main" w="28575">
                        <a:solidFill>
                          <a:schemeClr val="bg2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767121" name="Line 145">
                  <a:extLst>
                    <a:ext uri="{FF2B5EF4-FFF2-40B4-BE49-F238E27FC236}">
                      <a16:creationId xmlns:a16="http://schemas.microsoft.com/office/drawing/2014/main" id="{977C8FA1-6C95-FD27-EF89-1B3543947DA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171" y="421"/>
                  <a:ext cx="180" cy="0"/>
                </a:xfrm>
                <a:prstGeom prst="line">
                  <a:avLst/>
                </a:prstGeom>
                <a:noFill/>
                <a:ln w="76200">
                  <a:solidFill>
                    <a:srgbClr val="FF262D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chemeClr val="bg2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</p:grpSp>
      <p:grpSp>
        <p:nvGrpSpPr>
          <p:cNvPr id="767140" name="Group 164">
            <a:extLst>
              <a:ext uri="{FF2B5EF4-FFF2-40B4-BE49-F238E27FC236}">
                <a16:creationId xmlns:a16="http://schemas.microsoft.com/office/drawing/2014/main" id="{0AC29B7F-33C4-2F22-34A1-CA73AE4A4B0E}"/>
              </a:ext>
            </a:extLst>
          </p:cNvPr>
          <p:cNvGrpSpPr>
            <a:grpSpLocks/>
          </p:cNvGrpSpPr>
          <p:nvPr/>
        </p:nvGrpSpPr>
        <p:grpSpPr bwMode="auto">
          <a:xfrm>
            <a:off x="539750" y="2201863"/>
            <a:ext cx="765175" cy="4165600"/>
            <a:chOff x="340" y="1387"/>
            <a:chExt cx="482" cy="2624"/>
          </a:xfrm>
        </p:grpSpPr>
        <p:grpSp>
          <p:nvGrpSpPr>
            <p:cNvPr id="767141" name="Group 165">
              <a:extLst>
                <a:ext uri="{FF2B5EF4-FFF2-40B4-BE49-F238E27FC236}">
                  <a16:creationId xmlns:a16="http://schemas.microsoft.com/office/drawing/2014/main" id="{FCA3F87B-7D32-6245-CE5F-8D1218D03C1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30" y="1387"/>
              <a:ext cx="192" cy="2624"/>
              <a:chOff x="1472" y="768"/>
              <a:chExt cx="192" cy="2192"/>
            </a:xfrm>
          </p:grpSpPr>
          <p:sp>
            <p:nvSpPr>
              <p:cNvPr id="767142" name="Line 166">
                <a:extLst>
                  <a:ext uri="{FF2B5EF4-FFF2-40B4-BE49-F238E27FC236}">
                    <a16:creationId xmlns:a16="http://schemas.microsoft.com/office/drawing/2014/main" id="{1E9FA90D-AE8A-61CE-71EA-39A5184415A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72" y="768"/>
                <a:ext cx="0" cy="2000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/>
              </a:ln>
              <a:effectLst>
                <a:outerShdw dist="81320" dir="3080412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7143" name="Line 167">
                <a:extLst>
                  <a:ext uri="{FF2B5EF4-FFF2-40B4-BE49-F238E27FC236}">
                    <a16:creationId xmlns:a16="http://schemas.microsoft.com/office/drawing/2014/main" id="{4E22BABC-82F2-3979-0456-550C7959176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68" y="864"/>
                <a:ext cx="0" cy="2000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/>
              </a:ln>
              <a:effectLst>
                <a:outerShdw dist="81320" dir="3080412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7144" name="Line 168">
                <a:extLst>
                  <a:ext uri="{FF2B5EF4-FFF2-40B4-BE49-F238E27FC236}">
                    <a16:creationId xmlns:a16="http://schemas.microsoft.com/office/drawing/2014/main" id="{B4B3D27B-3AC8-2B47-D651-CB53E272E64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64" y="960"/>
                <a:ext cx="0" cy="2000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/>
              </a:ln>
              <a:effectLst>
                <a:outerShdw dist="81320" dir="3080412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767145" name="Text Box 169">
              <a:extLst>
                <a:ext uri="{FF2B5EF4-FFF2-40B4-BE49-F238E27FC236}">
                  <a16:creationId xmlns:a16="http://schemas.microsoft.com/office/drawing/2014/main" id="{A5F75D46-18F6-3DCB-C6B0-6899B956271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0" y="1758"/>
              <a:ext cx="202" cy="1899"/>
            </a:xfrm>
            <a:prstGeom prst="rect">
              <a:avLst/>
            </a:prstGeom>
            <a:noFill/>
            <a:ln>
              <a:noFill/>
            </a:ln>
            <a:effectLst>
              <a:outerShdw dist="7184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altLang="en-US" sz="3200">
                  <a:solidFill>
                    <a:schemeClr val="tx1"/>
                  </a:solidFill>
                  <a:latin typeface="Arial" panose="020B0604020202020204" pitchFamily="34" charset="0"/>
                </a:rPr>
                <a:t>ОСНОВА</a:t>
              </a:r>
              <a:endParaRPr lang="en-US" altLang="en-US" sz="3200">
                <a:solidFill>
                  <a:schemeClr val="tx1"/>
                </a:solidFill>
              </a:endParaRPr>
            </a:p>
          </p:txBody>
        </p:sp>
      </p:grpSp>
      <p:grpSp>
        <p:nvGrpSpPr>
          <p:cNvPr id="767146" name="Group 170">
            <a:extLst>
              <a:ext uri="{FF2B5EF4-FFF2-40B4-BE49-F238E27FC236}">
                <a16:creationId xmlns:a16="http://schemas.microsoft.com/office/drawing/2014/main" id="{570761A2-0CA8-25E7-C252-B540F754C04E}"/>
              </a:ext>
            </a:extLst>
          </p:cNvPr>
          <p:cNvGrpSpPr>
            <a:grpSpLocks/>
          </p:cNvGrpSpPr>
          <p:nvPr/>
        </p:nvGrpSpPr>
        <p:grpSpPr bwMode="auto">
          <a:xfrm>
            <a:off x="1703388" y="5929313"/>
            <a:ext cx="6297612" cy="803275"/>
            <a:chOff x="1073" y="3735"/>
            <a:chExt cx="3967" cy="506"/>
          </a:xfrm>
        </p:grpSpPr>
        <p:grpSp>
          <p:nvGrpSpPr>
            <p:cNvPr id="767147" name="Group 171">
              <a:extLst>
                <a:ext uri="{FF2B5EF4-FFF2-40B4-BE49-F238E27FC236}">
                  <a16:creationId xmlns:a16="http://schemas.microsoft.com/office/drawing/2014/main" id="{B8201E29-ADA9-CE47-4317-756A04F9208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73" y="4049"/>
              <a:ext cx="3967" cy="192"/>
              <a:chOff x="1040" y="1200"/>
              <a:chExt cx="3184" cy="192"/>
            </a:xfrm>
          </p:grpSpPr>
          <p:sp>
            <p:nvSpPr>
              <p:cNvPr id="767148" name="Line 172">
                <a:extLst>
                  <a:ext uri="{FF2B5EF4-FFF2-40B4-BE49-F238E27FC236}">
                    <a16:creationId xmlns:a16="http://schemas.microsoft.com/office/drawing/2014/main" id="{B7AEB7EC-A8F6-652B-4136-F6B8E28B752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40" y="1200"/>
                <a:ext cx="2992" cy="0"/>
              </a:xfrm>
              <a:prstGeom prst="line">
                <a:avLst/>
              </a:prstGeom>
              <a:noFill/>
              <a:ln w="38100">
                <a:solidFill>
                  <a:srgbClr val="33CC33"/>
                </a:solidFill>
                <a:round/>
                <a:headEnd/>
                <a:tailEnd/>
              </a:ln>
              <a:effectLst>
                <a:outerShdw dist="71842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7149" name="Line 173">
                <a:extLst>
                  <a:ext uri="{FF2B5EF4-FFF2-40B4-BE49-F238E27FC236}">
                    <a16:creationId xmlns:a16="http://schemas.microsoft.com/office/drawing/2014/main" id="{AEC4DE69-49C9-95B8-47E9-7CC556184B9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36" y="1296"/>
                <a:ext cx="2992" cy="0"/>
              </a:xfrm>
              <a:prstGeom prst="line">
                <a:avLst/>
              </a:prstGeom>
              <a:noFill/>
              <a:ln w="38100">
                <a:solidFill>
                  <a:srgbClr val="33CC33"/>
                </a:solidFill>
                <a:round/>
                <a:headEnd/>
                <a:tailEnd/>
              </a:ln>
              <a:effectLst>
                <a:outerShdw dist="71842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7150" name="Line 174">
                <a:extLst>
                  <a:ext uri="{FF2B5EF4-FFF2-40B4-BE49-F238E27FC236}">
                    <a16:creationId xmlns:a16="http://schemas.microsoft.com/office/drawing/2014/main" id="{4C8F5B9D-6A87-0AC7-E1D3-8D1887FC7CC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32" y="1392"/>
                <a:ext cx="2992" cy="0"/>
              </a:xfrm>
              <a:prstGeom prst="line">
                <a:avLst/>
              </a:prstGeom>
              <a:noFill/>
              <a:ln w="38100">
                <a:solidFill>
                  <a:srgbClr val="33CC33"/>
                </a:solidFill>
                <a:round/>
                <a:headEnd/>
                <a:tailEnd/>
              </a:ln>
              <a:effectLst>
                <a:outerShdw dist="71842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767151" name="Text Box 175">
              <a:extLst>
                <a:ext uri="{FF2B5EF4-FFF2-40B4-BE49-F238E27FC236}">
                  <a16:creationId xmlns:a16="http://schemas.microsoft.com/office/drawing/2014/main" id="{A0882E39-646A-4EC6-F245-E093ABF5967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38" y="3735"/>
              <a:ext cx="1860" cy="365"/>
            </a:xfrm>
            <a:prstGeom prst="rect">
              <a:avLst/>
            </a:prstGeom>
            <a:noFill/>
            <a:ln>
              <a:noFill/>
            </a:ln>
            <a:effectLst>
              <a:outerShdw dist="81320" dir="2319588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altLang="en-US" sz="3200">
                  <a:solidFill>
                    <a:schemeClr val="tx1"/>
                  </a:solidFill>
                  <a:latin typeface="Arial" panose="020B0604020202020204" pitchFamily="34" charset="0"/>
                </a:rPr>
                <a:t>СПЛЕТЕНИЕ</a:t>
              </a:r>
              <a:endParaRPr lang="en-US" altLang="en-US" sz="2000" b="0">
                <a:solidFill>
                  <a:schemeClr val="tx1"/>
                </a:solidFill>
              </a:endParaRPr>
            </a:p>
          </p:txBody>
        </p:sp>
      </p:grpSp>
      <p:sp>
        <p:nvSpPr>
          <p:cNvPr id="767152" name="Text Box 176">
            <a:extLst>
              <a:ext uri="{FF2B5EF4-FFF2-40B4-BE49-F238E27FC236}">
                <a16:creationId xmlns:a16="http://schemas.microsoft.com/office/drawing/2014/main" id="{B24952A3-5B35-A999-3860-4A6AD98282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51325" y="5160963"/>
            <a:ext cx="3752850" cy="457200"/>
          </a:xfrm>
          <a:prstGeom prst="rect">
            <a:avLst/>
          </a:prstGeom>
          <a:noFill/>
          <a:ln>
            <a:noFill/>
          </a:ln>
          <a:effectLst>
            <a:outerShdw dist="45791" dir="3378596" algn="ctr" rotWithShape="0">
              <a:srgbClr val="AAAAAA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2400" b="0">
                <a:solidFill>
                  <a:schemeClr val="accent2"/>
                </a:solidFill>
                <a:latin typeface="Arial Black" panose="020B0604020202020204" pitchFamily="34" charset="0"/>
              </a:rPr>
              <a:t>   НОВЫЙ ЗАВЕТ</a:t>
            </a:r>
            <a:endParaRPr lang="en-US" altLang="en-US" sz="2400" b="0">
              <a:solidFill>
                <a:schemeClr val="accent2"/>
              </a:solidFill>
              <a:latin typeface="Arial Black" panose="020B0604020202020204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6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7669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0738" name="Group 18">
            <a:extLst>
              <a:ext uri="{FF2B5EF4-FFF2-40B4-BE49-F238E27FC236}">
                <a16:creationId xmlns:a16="http://schemas.microsoft.com/office/drawing/2014/main" id="{0913D264-3A1D-0053-7A28-2DF3515AE72A}"/>
              </a:ext>
            </a:extLst>
          </p:cNvPr>
          <p:cNvGrpSpPr>
            <a:grpSpLocks/>
          </p:cNvGrpSpPr>
          <p:nvPr/>
        </p:nvGrpSpPr>
        <p:grpSpPr bwMode="auto">
          <a:xfrm>
            <a:off x="4203700" y="1701800"/>
            <a:ext cx="1179513" cy="3009900"/>
            <a:chOff x="2648" y="1072"/>
            <a:chExt cx="743" cy="1896"/>
          </a:xfrm>
        </p:grpSpPr>
        <p:sp>
          <p:nvSpPr>
            <p:cNvPr id="670739" name="Oval 19">
              <a:extLst>
                <a:ext uri="{FF2B5EF4-FFF2-40B4-BE49-F238E27FC236}">
                  <a16:creationId xmlns:a16="http://schemas.microsoft.com/office/drawing/2014/main" id="{32187A47-C6C7-48A2-D417-A45DE32F50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8" y="2835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ru-RU" altLang="en-US" sz="2000" b="0">
                <a:solidFill>
                  <a:srgbClr val="FFFF00"/>
                </a:solidFill>
              </a:endParaRPr>
            </a:p>
          </p:txBody>
        </p:sp>
        <p:sp>
          <p:nvSpPr>
            <p:cNvPr id="670740" name="Oval 20">
              <a:extLst>
                <a:ext uri="{FF2B5EF4-FFF2-40B4-BE49-F238E27FC236}">
                  <a16:creationId xmlns:a16="http://schemas.microsoft.com/office/drawing/2014/main" id="{0113AD57-4D42-D126-4E6D-08F74A46D8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61" y="2662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ru-RU" altLang="en-US" sz="2000" b="0">
                <a:solidFill>
                  <a:srgbClr val="FFFF00"/>
                </a:solidFill>
              </a:endParaRPr>
            </a:p>
          </p:txBody>
        </p:sp>
        <p:sp>
          <p:nvSpPr>
            <p:cNvPr id="670741" name="Oval 21">
              <a:extLst>
                <a:ext uri="{FF2B5EF4-FFF2-40B4-BE49-F238E27FC236}">
                  <a16:creationId xmlns:a16="http://schemas.microsoft.com/office/drawing/2014/main" id="{C6239259-2990-C6A6-DE41-2A93A3AC3D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61" y="1348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ru-RU" altLang="en-US" sz="2000" b="0">
                <a:solidFill>
                  <a:srgbClr val="FFFF00"/>
                </a:solidFill>
              </a:endParaRPr>
            </a:p>
          </p:txBody>
        </p:sp>
        <p:sp>
          <p:nvSpPr>
            <p:cNvPr id="670742" name="Oval 22">
              <a:extLst>
                <a:ext uri="{FF2B5EF4-FFF2-40B4-BE49-F238E27FC236}">
                  <a16:creationId xmlns:a16="http://schemas.microsoft.com/office/drawing/2014/main" id="{FC3BA7F5-D8DB-E8E9-B985-3A981CE3DB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58" y="1072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ru-RU" altLang="en-US" sz="2000" b="0">
                <a:solidFill>
                  <a:srgbClr val="FFFF00"/>
                </a:solidFill>
              </a:endParaRPr>
            </a:p>
          </p:txBody>
        </p:sp>
      </p:grpSp>
      <p:sp>
        <p:nvSpPr>
          <p:cNvPr id="670743" name="Rectangle 23">
            <a:extLst>
              <a:ext uri="{FF2B5EF4-FFF2-40B4-BE49-F238E27FC236}">
                <a16:creationId xmlns:a16="http://schemas.microsoft.com/office/drawing/2014/main" id="{E6197E4E-25D1-1D89-8F20-DA0793E9D3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2925" y="158750"/>
            <a:ext cx="742950" cy="1433513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70744" name="Rectangle 24">
            <a:extLst>
              <a:ext uri="{FF2B5EF4-FFF2-40B4-BE49-F238E27FC236}">
                <a16:creationId xmlns:a16="http://schemas.microsoft.com/office/drawing/2014/main" id="{DCF77891-6BE5-FBA1-9014-0554F43679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72325" y="5473700"/>
            <a:ext cx="117633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70745" name="Oval 25">
            <a:extLst>
              <a:ext uri="{FF2B5EF4-FFF2-40B4-BE49-F238E27FC236}">
                <a16:creationId xmlns:a16="http://schemas.microsoft.com/office/drawing/2014/main" id="{AB02ABEB-6211-24D1-FCE6-16D451563053}"/>
              </a:ext>
            </a:extLst>
          </p:cNvPr>
          <p:cNvSpPr>
            <a:spLocks noChangeArrowheads="1"/>
          </p:cNvSpPr>
          <p:nvPr/>
        </p:nvSpPr>
        <p:spPr bwMode="auto">
          <a:xfrm rot="240000">
            <a:off x="4368800" y="1905000"/>
            <a:ext cx="1206500" cy="2446338"/>
          </a:xfrm>
          <a:prstGeom prst="ellips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70746" name="Line 26">
            <a:extLst>
              <a:ext uri="{FF2B5EF4-FFF2-40B4-BE49-F238E27FC236}">
                <a16:creationId xmlns:a16="http://schemas.microsoft.com/office/drawing/2014/main" id="{4815B5F5-B3B4-CAA4-594A-8518FB986DA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494338" y="1973263"/>
            <a:ext cx="457200" cy="32067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70747" name="Line 27">
            <a:extLst>
              <a:ext uri="{FF2B5EF4-FFF2-40B4-BE49-F238E27FC236}">
                <a16:creationId xmlns:a16="http://schemas.microsoft.com/office/drawing/2014/main" id="{F7F79D55-D409-C53C-72B9-E00ACBE8C0F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029200" y="1123950"/>
            <a:ext cx="6350" cy="75565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70748" name="Line 28">
            <a:extLst>
              <a:ext uri="{FF2B5EF4-FFF2-40B4-BE49-F238E27FC236}">
                <a16:creationId xmlns:a16="http://schemas.microsoft.com/office/drawing/2014/main" id="{8E44B133-353C-F016-929C-67376FE1FDC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295900" y="1416050"/>
            <a:ext cx="368300" cy="5969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70749" name="Line 29">
            <a:extLst>
              <a:ext uri="{FF2B5EF4-FFF2-40B4-BE49-F238E27FC236}">
                <a16:creationId xmlns:a16="http://schemas.microsoft.com/office/drawing/2014/main" id="{428A18B3-340A-D462-8AD8-D473A1139AB2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578350" y="1485900"/>
            <a:ext cx="209550" cy="5334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70750" name="Line 30">
            <a:extLst>
              <a:ext uri="{FF2B5EF4-FFF2-40B4-BE49-F238E27FC236}">
                <a16:creationId xmlns:a16="http://schemas.microsoft.com/office/drawing/2014/main" id="{9C315D3B-08B0-8CCB-CE88-5E35FCFA31BC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318000" y="1898650"/>
            <a:ext cx="336550" cy="3048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70751" name="AutoShape 31">
            <a:extLst>
              <a:ext uri="{FF2B5EF4-FFF2-40B4-BE49-F238E27FC236}">
                <a16:creationId xmlns:a16="http://schemas.microsoft.com/office/drawing/2014/main" id="{8B1F99C1-7626-B47B-6DC0-2ECF59AABC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70752" name="Rectangle 32">
            <a:extLst>
              <a:ext uri="{FF2B5EF4-FFF2-40B4-BE49-F238E27FC236}">
                <a16:creationId xmlns:a16="http://schemas.microsoft.com/office/drawing/2014/main" id="{C74E7396-6835-1805-1540-FD1B1CB3D7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70753" name="Line 33">
            <a:extLst>
              <a:ext uri="{FF2B5EF4-FFF2-40B4-BE49-F238E27FC236}">
                <a16:creationId xmlns:a16="http://schemas.microsoft.com/office/drawing/2014/main" id="{64A8B82B-DC0C-2246-38A4-9DCBCE64F58C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70754" name="Line 34">
            <a:extLst>
              <a:ext uri="{FF2B5EF4-FFF2-40B4-BE49-F238E27FC236}">
                <a16:creationId xmlns:a16="http://schemas.microsoft.com/office/drawing/2014/main" id="{0BCA9F8E-7713-15E2-766C-1C70BA6015ED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70755" name="Line 35">
            <a:extLst>
              <a:ext uri="{FF2B5EF4-FFF2-40B4-BE49-F238E27FC236}">
                <a16:creationId xmlns:a16="http://schemas.microsoft.com/office/drawing/2014/main" id="{6B89EDAE-47FA-0A51-6DC2-98CC816A7570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70756" name="Line 36">
            <a:extLst>
              <a:ext uri="{FF2B5EF4-FFF2-40B4-BE49-F238E27FC236}">
                <a16:creationId xmlns:a16="http://schemas.microsoft.com/office/drawing/2014/main" id="{DB13B68F-5D04-4EB4-F160-65BB94874888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70757" name="Line 37">
            <a:extLst>
              <a:ext uri="{FF2B5EF4-FFF2-40B4-BE49-F238E27FC236}">
                <a16:creationId xmlns:a16="http://schemas.microsoft.com/office/drawing/2014/main" id="{E1F4C0F3-CE5F-23A5-FAD2-8896DAA6BCFE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70758" name="Rectangle 38">
            <a:extLst>
              <a:ext uri="{FF2B5EF4-FFF2-40B4-BE49-F238E27FC236}">
                <a16:creationId xmlns:a16="http://schemas.microsoft.com/office/drawing/2014/main" id="{B61CE52A-4F65-8DC9-D36C-E3C4AC5073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3429000"/>
            <a:ext cx="714375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1200">
                <a:solidFill>
                  <a:srgbClr val="000000"/>
                </a:solidFill>
                <a:latin typeface="Chicago" charset="0"/>
              </a:rPr>
              <a:t>ИИСУС</a:t>
            </a:r>
            <a:endParaRPr lang="en-US" altLang="en-US" sz="1200">
              <a:solidFill>
                <a:srgbClr val="000000"/>
              </a:solidFill>
              <a:latin typeface="Chicago" charset="0"/>
            </a:endParaRPr>
          </a:p>
        </p:txBody>
      </p:sp>
      <p:sp>
        <p:nvSpPr>
          <p:cNvPr id="670759" name="Rectangle 39">
            <a:extLst>
              <a:ext uri="{FF2B5EF4-FFF2-40B4-BE49-F238E27FC236}">
                <a16:creationId xmlns:a16="http://schemas.microsoft.com/office/drawing/2014/main" id="{AA1F8FE0-69E2-6285-8D8A-9BA10A027D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70760" name="Line 40">
            <a:extLst>
              <a:ext uri="{FF2B5EF4-FFF2-40B4-BE49-F238E27FC236}">
                <a16:creationId xmlns:a16="http://schemas.microsoft.com/office/drawing/2014/main" id="{6F54B7EA-BB19-4D31-51E5-2734B30B788F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70761" name="Line 41">
            <a:extLst>
              <a:ext uri="{FF2B5EF4-FFF2-40B4-BE49-F238E27FC236}">
                <a16:creationId xmlns:a16="http://schemas.microsoft.com/office/drawing/2014/main" id="{5CF50133-F9F0-498B-86BF-D127761FC27F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70762" name="Rectangle 42">
            <a:extLst>
              <a:ext uri="{FF2B5EF4-FFF2-40B4-BE49-F238E27FC236}">
                <a16:creationId xmlns:a16="http://schemas.microsoft.com/office/drawing/2014/main" id="{2B3B849F-C553-9225-DF5E-91520F15F6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70763" name="Rectangle 43">
            <a:extLst>
              <a:ext uri="{FF2B5EF4-FFF2-40B4-BE49-F238E27FC236}">
                <a16:creationId xmlns:a16="http://schemas.microsoft.com/office/drawing/2014/main" id="{1C1941FD-5186-AB4A-8409-AD0C373B10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70765" name="Text Box 45">
            <a:extLst>
              <a:ext uri="{FF2B5EF4-FFF2-40B4-BE49-F238E27FC236}">
                <a16:creationId xmlns:a16="http://schemas.microsoft.com/office/drawing/2014/main" id="{AE016D93-09FE-DD94-2032-CA0C83ED18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670766" name="Rectangle 46">
            <a:extLst>
              <a:ext uri="{FF2B5EF4-FFF2-40B4-BE49-F238E27FC236}">
                <a16:creationId xmlns:a16="http://schemas.microsoft.com/office/drawing/2014/main" id="{92DE8C21-14FC-4209-77F5-742EEED8BF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8177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08</a:t>
            </a:r>
          </a:p>
        </p:txBody>
      </p:sp>
      <p:sp>
        <p:nvSpPr>
          <p:cNvPr id="670767" name="Text Box 47">
            <a:extLst>
              <a:ext uri="{FF2B5EF4-FFF2-40B4-BE49-F238E27FC236}">
                <a16:creationId xmlns:a16="http://schemas.microsoft.com/office/drawing/2014/main" id="{D0BA1F3A-33B0-3A93-CF0B-E0D3EA630C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97713" y="6284913"/>
            <a:ext cx="143668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en-US" sz="1200">
                <a:solidFill>
                  <a:schemeClr val="tx1"/>
                </a:solidFill>
                <a:latin typeface="Arial" panose="020B0604020202020204" pitchFamily="34" charset="0"/>
              </a:rPr>
              <a:t>Пособие с</a:t>
            </a: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. 39-41</a:t>
            </a:r>
          </a:p>
        </p:txBody>
      </p:sp>
      <p:sp>
        <p:nvSpPr>
          <p:cNvPr id="670768" name="Text Box 48">
            <a:extLst>
              <a:ext uri="{FF2B5EF4-FFF2-40B4-BE49-F238E27FC236}">
                <a16:creationId xmlns:a16="http://schemas.microsoft.com/office/drawing/2014/main" id="{5DA2C9AF-F793-E439-890F-6AB5729BC0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9475" y="90488"/>
            <a:ext cx="5957888" cy="274637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1200">
                <a:solidFill>
                  <a:schemeClr val="tx1"/>
                </a:solidFill>
              </a:rPr>
              <a:t>Деяния</a:t>
            </a:r>
            <a:r>
              <a:rPr lang="en-US" altLang="en-US" sz="1200">
                <a:solidFill>
                  <a:schemeClr val="tx1"/>
                </a:solidFill>
              </a:rPr>
              <a:t> 17:16-34</a:t>
            </a:r>
          </a:p>
        </p:txBody>
      </p:sp>
      <p:sp>
        <p:nvSpPr>
          <p:cNvPr id="670769" name="Text Box 49">
            <a:extLst>
              <a:ext uri="{FF2B5EF4-FFF2-40B4-BE49-F238E27FC236}">
                <a16:creationId xmlns:a16="http://schemas.microsoft.com/office/drawing/2014/main" id="{724DDB96-321A-D2AC-4744-EE6072091E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75675" y="6469063"/>
            <a:ext cx="2984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FFFF"/>
                </a:solidFill>
              </a:rPr>
              <a:t>1</a:t>
            </a:r>
          </a:p>
        </p:txBody>
      </p:sp>
      <p:grpSp>
        <p:nvGrpSpPr>
          <p:cNvPr id="670774" name="Group 54">
            <a:extLst>
              <a:ext uri="{FF2B5EF4-FFF2-40B4-BE49-F238E27FC236}">
                <a16:creationId xmlns:a16="http://schemas.microsoft.com/office/drawing/2014/main" id="{A4A8CF27-99DB-1050-911C-7550AF52C645}"/>
              </a:ext>
            </a:extLst>
          </p:cNvPr>
          <p:cNvGrpSpPr>
            <a:grpSpLocks/>
          </p:cNvGrpSpPr>
          <p:nvPr/>
        </p:nvGrpSpPr>
        <p:grpSpPr bwMode="auto">
          <a:xfrm>
            <a:off x="2711450" y="684213"/>
            <a:ext cx="3746500" cy="5475287"/>
            <a:chOff x="1708" y="431"/>
            <a:chExt cx="2360" cy="3449"/>
          </a:xfrm>
        </p:grpSpPr>
        <p:pic>
          <p:nvPicPr>
            <p:cNvPr id="670775" name="Picture 55">
              <a:extLst>
                <a:ext uri="{FF2B5EF4-FFF2-40B4-BE49-F238E27FC236}">
                  <a16:creationId xmlns:a16="http://schemas.microsoft.com/office/drawing/2014/main" id="{35531912-4BCB-3033-5116-1FAE67189DC9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8" y="431"/>
              <a:ext cx="2360" cy="3449"/>
            </a:xfrm>
            <a:prstGeom prst="rect">
              <a:avLst/>
            </a:prstGeom>
            <a:noFill/>
            <a:ln w="50800">
              <a:solidFill>
                <a:srgbClr val="66FF66"/>
              </a:solidFill>
              <a:miter lim="800000"/>
              <a:headEnd/>
              <a:tailEnd/>
            </a:ln>
            <a:effectLst>
              <a:outerShdw dist="161645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670776" name="Rectangle 56">
              <a:extLst>
                <a:ext uri="{FF2B5EF4-FFF2-40B4-BE49-F238E27FC236}">
                  <a16:creationId xmlns:a16="http://schemas.microsoft.com/office/drawing/2014/main" id="{0F329276-5107-F341-11B7-60078418F8D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3982733">
              <a:off x="1409" y="1216"/>
              <a:ext cx="1598" cy="27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0777" name="Rectangle 57">
              <a:extLst>
                <a:ext uri="{FF2B5EF4-FFF2-40B4-BE49-F238E27FC236}">
                  <a16:creationId xmlns:a16="http://schemas.microsoft.com/office/drawing/2014/main" id="{73E4AB0D-90CC-344B-ED2B-B6E064C855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7" y="2991"/>
              <a:ext cx="513" cy="19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0778" name="Rectangle 58">
              <a:extLst>
                <a:ext uri="{FF2B5EF4-FFF2-40B4-BE49-F238E27FC236}">
                  <a16:creationId xmlns:a16="http://schemas.microsoft.com/office/drawing/2014/main" id="{11FE676C-CF3A-F968-0287-EA1B22481E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74" y="2008"/>
              <a:ext cx="513" cy="111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0779" name="Rectangle 59">
              <a:extLst>
                <a:ext uri="{FF2B5EF4-FFF2-40B4-BE49-F238E27FC236}">
                  <a16:creationId xmlns:a16="http://schemas.microsoft.com/office/drawing/2014/main" id="{9E0794D9-7A2D-015F-B076-B916475885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57" y="1184"/>
              <a:ext cx="378" cy="12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0780" name="Rectangle 60">
              <a:extLst>
                <a:ext uri="{FF2B5EF4-FFF2-40B4-BE49-F238E27FC236}">
                  <a16:creationId xmlns:a16="http://schemas.microsoft.com/office/drawing/2014/main" id="{B7C683DA-6E4D-86EA-A303-174373E696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91" y="671"/>
              <a:ext cx="513" cy="14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0781" name="Rectangle 61">
              <a:extLst>
                <a:ext uri="{FF2B5EF4-FFF2-40B4-BE49-F238E27FC236}">
                  <a16:creationId xmlns:a16="http://schemas.microsoft.com/office/drawing/2014/main" id="{2F2F1FBB-1272-5C36-84EE-31FEB947A4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25" y="1620"/>
              <a:ext cx="525" cy="13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0782" name="Rectangle 62">
              <a:extLst>
                <a:ext uri="{FF2B5EF4-FFF2-40B4-BE49-F238E27FC236}">
                  <a16:creationId xmlns:a16="http://schemas.microsoft.com/office/drawing/2014/main" id="{F165AA27-D2F1-780A-9CE3-9E4C8AA909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79" y="2458"/>
              <a:ext cx="294" cy="10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0783" name="Text Box 63">
              <a:extLst>
                <a:ext uri="{FF2B5EF4-FFF2-40B4-BE49-F238E27FC236}">
                  <a16:creationId xmlns:a16="http://schemas.microsoft.com/office/drawing/2014/main" id="{764AD11A-F014-3173-660A-81933CD1217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64" y="1143"/>
              <a:ext cx="117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altLang="en-US" sz="1600">
                  <a:solidFill>
                    <a:srgbClr val="FF0000"/>
                  </a:solidFill>
                  <a:latin typeface="Helvetica" pitchFamily="2" charset="0"/>
                </a:rPr>
                <a:t>Финикия</a:t>
              </a:r>
            </a:p>
          </p:txBody>
        </p:sp>
        <p:sp>
          <p:nvSpPr>
            <p:cNvPr id="670784" name="Text Box 64">
              <a:extLst>
                <a:ext uri="{FF2B5EF4-FFF2-40B4-BE49-F238E27FC236}">
                  <a16:creationId xmlns:a16="http://schemas.microsoft.com/office/drawing/2014/main" id="{944C23A5-8703-711C-C93E-905CF63CCDA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90" y="654"/>
              <a:ext cx="1062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altLang="en-US" sz="1200">
                  <a:solidFill>
                    <a:schemeClr val="tx1"/>
                  </a:solidFill>
                  <a:latin typeface="Helvetica" pitchFamily="2" charset="0"/>
                </a:rPr>
                <a:t>Галилея</a:t>
              </a:r>
            </a:p>
          </p:txBody>
        </p:sp>
        <p:sp>
          <p:nvSpPr>
            <p:cNvPr id="670785" name="Text Box 65">
              <a:extLst>
                <a:ext uri="{FF2B5EF4-FFF2-40B4-BE49-F238E27FC236}">
                  <a16:creationId xmlns:a16="http://schemas.microsoft.com/office/drawing/2014/main" id="{03C0CFEF-B110-7B86-A159-671F4998CF8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16" y="1895"/>
              <a:ext cx="117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altLang="en-US" sz="1600">
                  <a:solidFill>
                    <a:srgbClr val="FF0000"/>
                  </a:solidFill>
                  <a:latin typeface="Helvetica" pitchFamily="2" charset="0"/>
                </a:rPr>
                <a:t>Десятиградие</a:t>
              </a:r>
            </a:p>
          </p:txBody>
        </p:sp>
        <p:sp>
          <p:nvSpPr>
            <p:cNvPr id="670786" name="Text Box 66">
              <a:extLst>
                <a:ext uri="{FF2B5EF4-FFF2-40B4-BE49-F238E27FC236}">
                  <a16:creationId xmlns:a16="http://schemas.microsoft.com/office/drawing/2014/main" id="{D2DABFAA-B115-D5A8-A664-1193136861E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80" y="2981"/>
              <a:ext cx="117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altLang="en-US" sz="1600">
                  <a:solidFill>
                    <a:srgbClr val="FF0000"/>
                  </a:solidFill>
                  <a:latin typeface="Helvetica" pitchFamily="2" charset="0"/>
                </a:rPr>
                <a:t>Перея</a:t>
              </a:r>
              <a:endParaRPr lang="en-US" altLang="en-US" sz="1600">
                <a:solidFill>
                  <a:srgbClr val="FF0000"/>
                </a:solidFill>
                <a:latin typeface="Helvetica" pitchFamily="2" charset="0"/>
              </a:endParaRPr>
            </a:p>
          </p:txBody>
        </p:sp>
        <p:sp>
          <p:nvSpPr>
            <p:cNvPr id="670787" name="Text Box 67">
              <a:extLst>
                <a:ext uri="{FF2B5EF4-FFF2-40B4-BE49-F238E27FC236}">
                  <a16:creationId xmlns:a16="http://schemas.microsoft.com/office/drawing/2014/main" id="{A95FA4BA-4900-2D7F-F7A1-F83DDDE56BD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7756265">
              <a:off x="1302" y="1237"/>
              <a:ext cx="1837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 altLang="en-US">
                  <a:solidFill>
                    <a:schemeClr val="tx1"/>
                  </a:solidFill>
                  <a:latin typeface="Helvetica" pitchFamily="2" charset="0"/>
                </a:rPr>
                <a:t>Средиземное море</a:t>
              </a:r>
              <a:endParaRPr lang="en-US" altLang="en-US">
                <a:solidFill>
                  <a:schemeClr val="tx1"/>
                </a:solidFill>
                <a:latin typeface="Helvetica" pitchFamily="2" charset="0"/>
              </a:endParaRPr>
            </a:p>
          </p:txBody>
        </p:sp>
        <p:sp>
          <p:nvSpPr>
            <p:cNvPr id="670788" name="Text Box 68">
              <a:extLst>
                <a:ext uri="{FF2B5EF4-FFF2-40B4-BE49-F238E27FC236}">
                  <a16:creationId xmlns:a16="http://schemas.microsoft.com/office/drawing/2014/main" id="{AF8D7ABC-75A1-A891-5FED-AE2494C3FCA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79" y="1609"/>
              <a:ext cx="612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altLang="en-US" sz="1200">
                  <a:solidFill>
                    <a:schemeClr val="tx1"/>
                  </a:solidFill>
                  <a:latin typeface="Helvetica" pitchFamily="2" charset="0"/>
                </a:rPr>
                <a:t>Самария</a:t>
              </a:r>
            </a:p>
          </p:txBody>
        </p:sp>
        <p:sp>
          <p:nvSpPr>
            <p:cNvPr id="670789" name="Text Box 69">
              <a:extLst>
                <a:ext uri="{FF2B5EF4-FFF2-40B4-BE49-F238E27FC236}">
                  <a16:creationId xmlns:a16="http://schemas.microsoft.com/office/drawing/2014/main" id="{AF69A5D1-260C-4538-02BA-6038EFFEB8E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79" y="2420"/>
              <a:ext cx="567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altLang="en-US" sz="1200">
                  <a:solidFill>
                    <a:schemeClr val="tx1"/>
                  </a:solidFill>
                  <a:latin typeface="Helvetica" pitchFamily="2" charset="0"/>
                </a:rPr>
                <a:t>Иудея</a:t>
              </a:r>
              <a:endParaRPr lang="en-US" altLang="en-US" sz="1200">
                <a:solidFill>
                  <a:schemeClr val="tx1"/>
                </a:solidFill>
                <a:latin typeface="Helvetica" pitchFamily="2" charset="0"/>
              </a:endParaRPr>
            </a:p>
          </p:txBody>
        </p:sp>
      </p:grpSp>
      <p:sp>
        <p:nvSpPr>
          <p:cNvPr id="670771" name="AutoShape 51">
            <a:extLst>
              <a:ext uri="{FF2B5EF4-FFF2-40B4-BE49-F238E27FC236}">
                <a16:creationId xmlns:a16="http://schemas.microsoft.com/office/drawing/2014/main" id="{7F460DFE-E455-5FEF-6C91-3B8882AF0F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98925" y="1827213"/>
            <a:ext cx="1296988" cy="339725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FF00"/>
            </a:solidFill>
            <a:round/>
            <a:headEnd/>
            <a:tailEnd/>
          </a:ln>
          <a:effectLst>
            <a:outerShdw dist="53882" dir="27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70772" name="AutoShape 52">
            <a:extLst>
              <a:ext uri="{FF2B5EF4-FFF2-40B4-BE49-F238E27FC236}">
                <a16:creationId xmlns:a16="http://schemas.microsoft.com/office/drawing/2014/main" id="{E4AD4B2A-5FAC-D5FF-8136-C593C2A039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1563" y="3006725"/>
            <a:ext cx="1724025" cy="339725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FF00"/>
            </a:solidFill>
            <a:round/>
            <a:headEnd/>
            <a:tailEnd/>
          </a:ln>
          <a:effectLst>
            <a:outerShdw dist="53882" dir="27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70770" name="AutoShape 50">
            <a:extLst>
              <a:ext uri="{FF2B5EF4-FFF2-40B4-BE49-F238E27FC236}">
                <a16:creationId xmlns:a16="http://schemas.microsoft.com/office/drawing/2014/main" id="{24621237-A8B7-9098-38A0-F1B541DF3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71913" y="4754563"/>
            <a:ext cx="930275" cy="339725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FF00"/>
            </a:solidFill>
            <a:round/>
            <a:headEnd/>
            <a:tailEnd/>
          </a:ln>
          <a:effectLst>
            <a:outerShdw dist="53882" dir="27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70773" name="Rectangle 53">
            <a:extLst>
              <a:ext uri="{FF2B5EF4-FFF2-40B4-BE49-F238E27FC236}">
                <a16:creationId xmlns:a16="http://schemas.microsoft.com/office/drawing/2014/main" id="{55876F77-61BB-484A-FE18-24ABADABDD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5789613"/>
            <a:ext cx="8659813" cy="576262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en-US" sz="3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Путешествия Христа по образу бутона</a:t>
            </a:r>
            <a:r>
              <a:rPr lang="en-US" altLang="en-US" sz="3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...</a:t>
            </a:r>
          </a:p>
        </p:txBody>
      </p:sp>
      <p:sp>
        <p:nvSpPr>
          <p:cNvPr id="670794" name="Rectangle 74">
            <a:extLst>
              <a:ext uri="{FF2B5EF4-FFF2-40B4-BE49-F238E27FC236}">
                <a16:creationId xmlns:a16="http://schemas.microsoft.com/office/drawing/2014/main" id="{72C62D38-3995-B723-6BED-82F94D7742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97850" y="3614738"/>
            <a:ext cx="593725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10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pitchFamily="2" charset="0"/>
              </a:rPr>
              <a:t>Жизнь</a:t>
            </a:r>
            <a:endParaRPr lang="en-US" altLang="en-US" sz="1000" i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elvetica" pitchFamily="2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0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707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707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0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707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707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0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707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707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8002" name="Group 2">
            <a:extLst>
              <a:ext uri="{FF2B5EF4-FFF2-40B4-BE49-F238E27FC236}">
                <a16:creationId xmlns:a16="http://schemas.microsoft.com/office/drawing/2014/main" id="{D7788B0F-A76F-7F72-037C-E04CA3A6D8DC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pic>
          <p:nvPicPr>
            <p:cNvPr id="768003" name="Picture 3">
              <a:extLst>
                <a:ext uri="{FF2B5EF4-FFF2-40B4-BE49-F238E27FC236}">
                  <a16:creationId xmlns:a16="http://schemas.microsoft.com/office/drawing/2014/main" id="{48E19983-085D-37A4-12FC-6C72493BD9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8004" name="Picture 4">
              <a:extLst>
                <a:ext uri="{FF2B5EF4-FFF2-40B4-BE49-F238E27FC236}">
                  <a16:creationId xmlns:a16="http://schemas.microsoft.com/office/drawing/2014/main" id="{F8658B42-5D38-7002-2FA7-47BE0AE5220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618" t="36551" r="19080" b="12106"/>
            <a:stretch>
              <a:fillRect/>
            </a:stretch>
          </p:blipFill>
          <p:spPr bwMode="auto">
            <a:xfrm>
              <a:off x="1138" y="1521"/>
              <a:ext cx="3531" cy="22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68005" name="Rectangle 5">
            <a:extLst>
              <a:ext uri="{FF2B5EF4-FFF2-40B4-BE49-F238E27FC236}">
                <a16:creationId xmlns:a16="http://schemas.microsoft.com/office/drawing/2014/main" id="{349C1AE4-9412-34B8-0474-66EE763386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8006" name="Rectangle 6">
            <a:extLst>
              <a:ext uri="{FF2B5EF4-FFF2-40B4-BE49-F238E27FC236}">
                <a16:creationId xmlns:a16="http://schemas.microsoft.com/office/drawing/2014/main" id="{0BD1EF23-2DB6-EC49-F497-66B7359421AD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8062912" y="5065713"/>
            <a:ext cx="16827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ru-RU" altLang="en-US" sz="1100">
              <a:solidFill>
                <a:srgbClr val="FF262D"/>
              </a:solidFill>
            </a:endParaRPr>
          </a:p>
        </p:txBody>
      </p:sp>
      <p:sp>
        <p:nvSpPr>
          <p:cNvPr id="768007" name="Rectangle 7">
            <a:extLst>
              <a:ext uri="{FF2B5EF4-FFF2-40B4-BE49-F238E27FC236}">
                <a16:creationId xmlns:a16="http://schemas.microsoft.com/office/drawing/2014/main" id="{E72060E3-FC2A-2E90-C95B-3E4FE6EE1367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8204200" y="5078413"/>
            <a:ext cx="16827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ru-RU" altLang="en-US" sz="1100" b="0">
              <a:solidFill>
                <a:srgbClr val="FF262D"/>
              </a:solidFill>
            </a:endParaRPr>
          </a:p>
        </p:txBody>
      </p:sp>
      <p:sp>
        <p:nvSpPr>
          <p:cNvPr id="768008" name="Rectangle 8">
            <a:extLst>
              <a:ext uri="{FF2B5EF4-FFF2-40B4-BE49-F238E27FC236}">
                <a16:creationId xmlns:a16="http://schemas.microsoft.com/office/drawing/2014/main" id="{2957AC3E-FB14-7480-A319-583E469816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66013" y="2209800"/>
            <a:ext cx="203200" cy="395605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12700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  <a:contourClr>
              <a:srgbClr val="FFCC99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 algn="ctr"/>
            <a:endParaRPr lang="ru-RU" altLang="en-US" sz="2400" b="0"/>
          </a:p>
        </p:txBody>
      </p:sp>
      <p:sp>
        <p:nvSpPr>
          <p:cNvPr id="768009" name="Rectangle 9">
            <a:extLst>
              <a:ext uri="{FF2B5EF4-FFF2-40B4-BE49-F238E27FC236}">
                <a16:creationId xmlns:a16="http://schemas.microsoft.com/office/drawing/2014/main" id="{B0ACE32D-284C-A87B-3208-4421142C99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28775" y="2182813"/>
            <a:ext cx="6043613" cy="236537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  <a:contourClr>
              <a:srgbClr val="FFCC99"/>
            </a:contourClr>
          </a:sp3d>
          <a:extLst>
            <a:ext uri="{91240B29-F687-4F45-9708-019B960494DF}">
              <a14:hiddenLine xmlns:a14="http://schemas.microsoft.com/office/drawing/2010/main" w="12700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768010" name="Rectangle 10">
            <a:extLst>
              <a:ext uri="{FF2B5EF4-FFF2-40B4-BE49-F238E27FC236}">
                <a16:creationId xmlns:a16="http://schemas.microsoft.com/office/drawing/2014/main" id="{A56032EA-D420-13CC-FFA9-988E52EDBB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39888" y="5926138"/>
            <a:ext cx="5834062" cy="236537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  <a:contourClr>
              <a:srgbClr val="FFCC99"/>
            </a:contourClr>
          </a:sp3d>
          <a:extLst>
            <a:ext uri="{91240B29-F687-4F45-9708-019B960494DF}">
              <a14:hiddenLine xmlns:a14="http://schemas.microsoft.com/office/drawing/2010/main" w="12700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en-US"/>
          </a:p>
        </p:txBody>
      </p:sp>
      <p:pic>
        <p:nvPicPr>
          <p:cNvPr id="768011" name="Picture 11">
            <a:extLst>
              <a:ext uri="{FF2B5EF4-FFF2-40B4-BE49-F238E27FC236}">
                <a16:creationId xmlns:a16="http://schemas.microsoft.com/office/drawing/2014/main" id="{3513A101-4BC2-F098-05B8-C9214428FC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4745038" y="2125663"/>
            <a:ext cx="301625" cy="4529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68012" name="Rectangle 12">
            <a:extLst>
              <a:ext uri="{FF2B5EF4-FFF2-40B4-BE49-F238E27FC236}">
                <a16:creationId xmlns:a16="http://schemas.microsoft.com/office/drawing/2014/main" id="{D4FB22A1-2D5B-DF6C-8E3D-E191901A7D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27188" y="2189163"/>
            <a:ext cx="163512" cy="3965575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12700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  <a:contourClr>
              <a:srgbClr val="FFCC99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 algn="ctr"/>
            <a:endParaRPr lang="ru-RU" altLang="en-US" sz="2400" b="0"/>
          </a:p>
        </p:txBody>
      </p:sp>
      <p:sp>
        <p:nvSpPr>
          <p:cNvPr id="768013" name="Rectangle 13">
            <a:extLst>
              <a:ext uri="{FF2B5EF4-FFF2-40B4-BE49-F238E27FC236}">
                <a16:creationId xmlns:a16="http://schemas.microsoft.com/office/drawing/2014/main" id="{1DE55CCA-234E-EF7F-ABD7-F4334D831B67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8062912" y="5065713"/>
            <a:ext cx="16827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ru-RU" altLang="en-US" sz="1100">
              <a:solidFill>
                <a:srgbClr val="FF262D"/>
              </a:solidFill>
            </a:endParaRPr>
          </a:p>
        </p:txBody>
      </p:sp>
      <p:sp>
        <p:nvSpPr>
          <p:cNvPr id="768014" name="Rectangle 14">
            <a:extLst>
              <a:ext uri="{FF2B5EF4-FFF2-40B4-BE49-F238E27FC236}">
                <a16:creationId xmlns:a16="http://schemas.microsoft.com/office/drawing/2014/main" id="{0DFDA39B-4EC0-07A4-E123-93529B278596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8204200" y="5078413"/>
            <a:ext cx="16827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ru-RU" altLang="en-US" sz="1100" b="0">
              <a:solidFill>
                <a:srgbClr val="FF262D"/>
              </a:solidFill>
            </a:endParaRPr>
          </a:p>
        </p:txBody>
      </p:sp>
      <p:pic>
        <p:nvPicPr>
          <p:cNvPr id="768015" name="Picture 15">
            <a:extLst>
              <a:ext uri="{FF2B5EF4-FFF2-40B4-BE49-F238E27FC236}">
                <a16:creationId xmlns:a16="http://schemas.microsoft.com/office/drawing/2014/main" id="{02EA43BD-6C83-04D0-1A5A-3D9879D177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4035425" y="2106613"/>
            <a:ext cx="301625" cy="4541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68016" name="Rectangle 16">
            <a:extLst>
              <a:ext uri="{FF2B5EF4-FFF2-40B4-BE49-F238E27FC236}">
                <a16:creationId xmlns:a16="http://schemas.microsoft.com/office/drawing/2014/main" id="{0EF82B7B-B3E9-5740-249A-0E4F6F5200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endParaRPr lang="ru-RU" altLang="en-US" sz="3600" b="0">
              <a:solidFill>
                <a:srgbClr val="FF262D"/>
              </a:solidFill>
              <a:latin typeface="Times" panose="020F07020304040A0204" pitchFamily="34" charset="0"/>
            </a:endParaRPr>
          </a:p>
        </p:txBody>
      </p:sp>
      <p:sp>
        <p:nvSpPr>
          <p:cNvPr id="768017" name="Rectangle 17">
            <a:extLst>
              <a:ext uri="{FF2B5EF4-FFF2-40B4-BE49-F238E27FC236}">
                <a16:creationId xmlns:a16="http://schemas.microsoft.com/office/drawing/2014/main" id="{775D5C85-A2F9-1BFF-6A18-9A1542059A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endParaRPr lang="ru-RU" altLang="en-US" sz="3600" b="0">
              <a:solidFill>
                <a:srgbClr val="FF262D"/>
              </a:solidFill>
              <a:latin typeface="Times" panose="020F07020304040A0204" pitchFamily="34" charset="0"/>
            </a:endParaRPr>
          </a:p>
        </p:txBody>
      </p:sp>
      <p:pic>
        <p:nvPicPr>
          <p:cNvPr id="768018" name="Picture 18">
            <a:extLst>
              <a:ext uri="{FF2B5EF4-FFF2-40B4-BE49-F238E27FC236}">
                <a16:creationId xmlns:a16="http://schemas.microsoft.com/office/drawing/2014/main" id="{10C0B5CD-3B0A-0B65-7900-630CE000CC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1835150" y="2252663"/>
            <a:ext cx="301625" cy="4605337"/>
          </a:xfrm>
          <a:prstGeom prst="rect">
            <a:avLst/>
          </a:prstGeom>
          <a:noFill/>
          <a:effectLst>
            <a:outerShdw dist="35921" dir="2700000" algn="ctr" rotWithShape="0">
              <a:schemeClr val="accent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8019" name="Picture 19">
            <a:extLst>
              <a:ext uri="{FF2B5EF4-FFF2-40B4-BE49-F238E27FC236}">
                <a16:creationId xmlns:a16="http://schemas.microsoft.com/office/drawing/2014/main" id="{9EBEECDD-BD91-6CCB-7D81-657E2B8D9F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6948488" y="1989138"/>
            <a:ext cx="301625" cy="4662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8020" name="Picture 20">
            <a:extLst>
              <a:ext uri="{FF2B5EF4-FFF2-40B4-BE49-F238E27FC236}">
                <a16:creationId xmlns:a16="http://schemas.microsoft.com/office/drawing/2014/main" id="{DB56C54F-6A57-C259-13A2-5F53568C2B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6281738" y="2111375"/>
            <a:ext cx="301625" cy="4554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8021" name="Picture 21">
            <a:extLst>
              <a:ext uri="{FF2B5EF4-FFF2-40B4-BE49-F238E27FC236}">
                <a16:creationId xmlns:a16="http://schemas.microsoft.com/office/drawing/2014/main" id="{118172EC-08B3-E7A6-6DD2-D7CCC00FAF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5497513" y="2060575"/>
            <a:ext cx="301625" cy="4567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8022" name="Picture 22">
            <a:extLst>
              <a:ext uri="{FF2B5EF4-FFF2-40B4-BE49-F238E27FC236}">
                <a16:creationId xmlns:a16="http://schemas.microsoft.com/office/drawing/2014/main" id="{8C7E2889-F332-D302-639E-6A320CBB2B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2587625" y="2162175"/>
            <a:ext cx="301625" cy="4541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8023" name="Picture 23">
            <a:extLst>
              <a:ext uri="{FF2B5EF4-FFF2-40B4-BE49-F238E27FC236}">
                <a16:creationId xmlns:a16="http://schemas.microsoft.com/office/drawing/2014/main" id="{D635597B-AD29-D631-501F-4FF2575FAB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3289300" y="2124075"/>
            <a:ext cx="301625" cy="4383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68024" name="Group 24">
            <a:extLst>
              <a:ext uri="{FF2B5EF4-FFF2-40B4-BE49-F238E27FC236}">
                <a16:creationId xmlns:a16="http://schemas.microsoft.com/office/drawing/2014/main" id="{40DB01AA-4533-691C-8B3D-EF39118E7707}"/>
              </a:ext>
            </a:extLst>
          </p:cNvPr>
          <p:cNvGrpSpPr>
            <a:grpSpLocks/>
          </p:cNvGrpSpPr>
          <p:nvPr/>
        </p:nvGrpSpPr>
        <p:grpSpPr bwMode="auto">
          <a:xfrm>
            <a:off x="2098675" y="2589213"/>
            <a:ext cx="6496050" cy="936625"/>
            <a:chOff x="1322" y="1631"/>
            <a:chExt cx="4092" cy="590"/>
          </a:xfrm>
        </p:grpSpPr>
        <p:pic>
          <p:nvPicPr>
            <p:cNvPr id="768025" name="Picture 25">
              <a:extLst>
                <a:ext uri="{FF2B5EF4-FFF2-40B4-BE49-F238E27FC236}">
                  <a16:creationId xmlns:a16="http://schemas.microsoft.com/office/drawing/2014/main" id="{B317839A-3A5C-B174-E41C-20EF4EE914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22" y="1711"/>
              <a:ext cx="4052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8026" name="Picture 26">
              <a:extLst>
                <a:ext uri="{FF2B5EF4-FFF2-40B4-BE49-F238E27FC236}">
                  <a16:creationId xmlns:a16="http://schemas.microsoft.com/office/drawing/2014/main" id="{A5A55396-0CD0-2F67-15F6-99B91E23AAD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62" y="1791"/>
              <a:ext cx="4052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8027" name="Picture 27">
              <a:extLst>
                <a:ext uri="{FF2B5EF4-FFF2-40B4-BE49-F238E27FC236}">
                  <a16:creationId xmlns:a16="http://schemas.microsoft.com/office/drawing/2014/main" id="{F42BCE2A-CEF1-A284-785C-25704C8A2C8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30" y="1871"/>
              <a:ext cx="4052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8028" name="Picture 28">
              <a:extLst>
                <a:ext uri="{FF2B5EF4-FFF2-40B4-BE49-F238E27FC236}">
                  <a16:creationId xmlns:a16="http://schemas.microsoft.com/office/drawing/2014/main" id="{95147F37-A239-D697-66C0-D2679575202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54" y="1943"/>
              <a:ext cx="4052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8029" name="Picture 29">
              <a:extLst>
                <a:ext uri="{FF2B5EF4-FFF2-40B4-BE49-F238E27FC236}">
                  <a16:creationId xmlns:a16="http://schemas.microsoft.com/office/drawing/2014/main" id="{5577FA77-7022-EB54-38D6-0D500F2F4D5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30" y="2031"/>
              <a:ext cx="4052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8030" name="Picture 30">
              <a:extLst>
                <a:ext uri="{FF2B5EF4-FFF2-40B4-BE49-F238E27FC236}">
                  <a16:creationId xmlns:a16="http://schemas.microsoft.com/office/drawing/2014/main" id="{1884AF86-F821-D76D-4648-38900484FEE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51" y="1631"/>
              <a:ext cx="4052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68031" name="Group 31">
            <a:extLst>
              <a:ext uri="{FF2B5EF4-FFF2-40B4-BE49-F238E27FC236}">
                <a16:creationId xmlns:a16="http://schemas.microsoft.com/office/drawing/2014/main" id="{5F42BE87-C454-B47C-C651-5D8CA785985B}"/>
              </a:ext>
            </a:extLst>
          </p:cNvPr>
          <p:cNvGrpSpPr>
            <a:grpSpLocks/>
          </p:cNvGrpSpPr>
          <p:nvPr/>
        </p:nvGrpSpPr>
        <p:grpSpPr bwMode="auto">
          <a:xfrm>
            <a:off x="2836863" y="3608388"/>
            <a:ext cx="5664200" cy="669925"/>
            <a:chOff x="1787" y="2273"/>
            <a:chExt cx="3568" cy="422"/>
          </a:xfrm>
        </p:grpSpPr>
        <p:pic>
          <p:nvPicPr>
            <p:cNvPr id="768032" name="Picture 32">
              <a:extLst>
                <a:ext uri="{FF2B5EF4-FFF2-40B4-BE49-F238E27FC236}">
                  <a16:creationId xmlns:a16="http://schemas.microsoft.com/office/drawing/2014/main" id="{17E892C6-5858-EB0F-B013-E545A072CDC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lum bright="-18000" contras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804" y="2273"/>
              <a:ext cx="3543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8033" name="Picture 33">
              <a:extLst>
                <a:ext uri="{FF2B5EF4-FFF2-40B4-BE49-F238E27FC236}">
                  <a16:creationId xmlns:a16="http://schemas.microsoft.com/office/drawing/2014/main" id="{03419A90-F98A-B0F9-EDE6-9663842E967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lum bright="-18000" contras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787" y="2353"/>
              <a:ext cx="3543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8034" name="Picture 34">
              <a:extLst>
                <a:ext uri="{FF2B5EF4-FFF2-40B4-BE49-F238E27FC236}">
                  <a16:creationId xmlns:a16="http://schemas.microsoft.com/office/drawing/2014/main" id="{D29460F7-760D-17F1-56DE-DA6EA4621FB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lum bright="-18000" contras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812" y="2425"/>
              <a:ext cx="3543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8035" name="Picture 35">
              <a:extLst>
                <a:ext uri="{FF2B5EF4-FFF2-40B4-BE49-F238E27FC236}">
                  <a16:creationId xmlns:a16="http://schemas.microsoft.com/office/drawing/2014/main" id="{F7A319CE-E65D-468E-0077-08050C99AA1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lum bright="-18000" contras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787" y="2505"/>
              <a:ext cx="3543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68036" name="Group 36">
            <a:extLst>
              <a:ext uri="{FF2B5EF4-FFF2-40B4-BE49-F238E27FC236}">
                <a16:creationId xmlns:a16="http://schemas.microsoft.com/office/drawing/2014/main" id="{44F6EA8F-11F9-385F-05AA-E945B9416E24}"/>
              </a:ext>
            </a:extLst>
          </p:cNvPr>
          <p:cNvGrpSpPr>
            <a:grpSpLocks/>
          </p:cNvGrpSpPr>
          <p:nvPr/>
        </p:nvGrpSpPr>
        <p:grpSpPr bwMode="auto">
          <a:xfrm>
            <a:off x="3941763" y="4387850"/>
            <a:ext cx="4672012" cy="592138"/>
            <a:chOff x="2483" y="2764"/>
            <a:chExt cx="2943" cy="373"/>
          </a:xfrm>
        </p:grpSpPr>
        <p:pic>
          <p:nvPicPr>
            <p:cNvPr id="768037" name="Picture 37">
              <a:extLst>
                <a:ext uri="{FF2B5EF4-FFF2-40B4-BE49-F238E27FC236}">
                  <a16:creationId xmlns:a16="http://schemas.microsoft.com/office/drawing/2014/main" id="{A57B1263-ACB5-E00A-C9C7-B8A846EF968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532" y="2764"/>
              <a:ext cx="2894" cy="165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8038" name="Picture 38">
              <a:extLst>
                <a:ext uri="{FF2B5EF4-FFF2-40B4-BE49-F238E27FC236}">
                  <a16:creationId xmlns:a16="http://schemas.microsoft.com/office/drawing/2014/main" id="{393F1CAD-E73B-1BD2-779B-98EEF2BDAD6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508" y="2836"/>
              <a:ext cx="2893" cy="165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8039" name="Picture 39">
              <a:extLst>
                <a:ext uri="{FF2B5EF4-FFF2-40B4-BE49-F238E27FC236}">
                  <a16:creationId xmlns:a16="http://schemas.microsoft.com/office/drawing/2014/main" id="{C8C5B057-0E2A-2511-AD91-C2B0E820400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483" y="2908"/>
              <a:ext cx="2894" cy="165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8040" name="Picture 40">
              <a:extLst>
                <a:ext uri="{FF2B5EF4-FFF2-40B4-BE49-F238E27FC236}">
                  <a16:creationId xmlns:a16="http://schemas.microsoft.com/office/drawing/2014/main" id="{5C9969EC-844E-A2C6-5518-1D24B91247B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499" y="2972"/>
              <a:ext cx="2894" cy="165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68041" name="Picture 41">
            <a:extLst>
              <a:ext uri="{FF2B5EF4-FFF2-40B4-BE49-F238E27FC236}">
                <a16:creationId xmlns:a16="http://schemas.microsoft.com/office/drawing/2014/main" id="{747BFBF6-CF24-DB9A-0016-93F84C97DD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3676650" y="2111375"/>
            <a:ext cx="301625" cy="4437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68042" name="Group 42">
            <a:extLst>
              <a:ext uri="{FF2B5EF4-FFF2-40B4-BE49-F238E27FC236}">
                <a16:creationId xmlns:a16="http://schemas.microsoft.com/office/drawing/2014/main" id="{EB3EE23D-6560-E6D5-1D84-971D83FBD9AF}"/>
              </a:ext>
            </a:extLst>
          </p:cNvPr>
          <p:cNvGrpSpPr>
            <a:grpSpLocks/>
          </p:cNvGrpSpPr>
          <p:nvPr/>
        </p:nvGrpSpPr>
        <p:grpSpPr bwMode="auto">
          <a:xfrm>
            <a:off x="3832225" y="5137150"/>
            <a:ext cx="4697413" cy="603250"/>
            <a:chOff x="2414" y="3236"/>
            <a:chExt cx="2959" cy="380"/>
          </a:xfrm>
        </p:grpSpPr>
        <p:pic>
          <p:nvPicPr>
            <p:cNvPr id="768043" name="Picture 43">
              <a:extLst>
                <a:ext uri="{FF2B5EF4-FFF2-40B4-BE49-F238E27FC236}">
                  <a16:creationId xmlns:a16="http://schemas.microsoft.com/office/drawing/2014/main" id="{88E0FA54-09D4-A4E3-1D73-0BBAE66F59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lum contrast="3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515" y="3236"/>
              <a:ext cx="2811" cy="164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8044" name="Picture 44">
              <a:extLst>
                <a:ext uri="{FF2B5EF4-FFF2-40B4-BE49-F238E27FC236}">
                  <a16:creationId xmlns:a16="http://schemas.microsoft.com/office/drawing/2014/main" id="{6228256B-50AC-C886-7967-843E8122DE4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lum contrast="3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499" y="3308"/>
              <a:ext cx="2811" cy="164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8045" name="Picture 45">
              <a:extLst>
                <a:ext uri="{FF2B5EF4-FFF2-40B4-BE49-F238E27FC236}">
                  <a16:creationId xmlns:a16="http://schemas.microsoft.com/office/drawing/2014/main" id="{60B916BE-8DE9-2A3F-003F-D57BA3924DA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lum contrast="3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562" y="3380"/>
              <a:ext cx="2811" cy="164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8046" name="Picture 46">
              <a:extLst>
                <a:ext uri="{FF2B5EF4-FFF2-40B4-BE49-F238E27FC236}">
                  <a16:creationId xmlns:a16="http://schemas.microsoft.com/office/drawing/2014/main" id="{E0B44659-DB01-AF83-DAC7-99475048D8D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lum contrast="3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507" y="3452"/>
              <a:ext cx="2811" cy="164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68047" name="Text Box 47">
              <a:extLst>
                <a:ext uri="{FF2B5EF4-FFF2-40B4-BE49-F238E27FC236}">
                  <a16:creationId xmlns:a16="http://schemas.microsoft.com/office/drawing/2014/main" id="{9D8E28FE-5667-6EFD-7F6A-7E509DB8348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14" y="3251"/>
              <a:ext cx="2364" cy="288"/>
            </a:xfrm>
            <a:prstGeom prst="rect">
              <a:avLst/>
            </a:prstGeom>
            <a:noFill/>
            <a:ln>
              <a:noFill/>
            </a:ln>
            <a:effectLst>
              <a:outerShdw dist="45791" dir="3378596" algn="ctr" rotWithShape="0">
                <a:srgbClr val="AAAAAA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endParaRPr lang="ru-RU" altLang="en-US" sz="2400" b="0">
                <a:solidFill>
                  <a:schemeClr val="accent2"/>
                </a:solidFill>
                <a:latin typeface="Arial Black" panose="020B0604020202020204" pitchFamily="34" charset="0"/>
              </a:endParaRPr>
            </a:p>
          </p:txBody>
        </p:sp>
      </p:grpSp>
      <p:pic>
        <p:nvPicPr>
          <p:cNvPr id="768048" name="Picture 48">
            <a:extLst>
              <a:ext uri="{FF2B5EF4-FFF2-40B4-BE49-F238E27FC236}">
                <a16:creationId xmlns:a16="http://schemas.microsoft.com/office/drawing/2014/main" id="{0D473AB1-C794-44E7-8AD0-535E42DCD9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2943225" y="2054225"/>
            <a:ext cx="301625" cy="4605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8049" name="Picture 49">
            <a:extLst>
              <a:ext uri="{FF2B5EF4-FFF2-40B4-BE49-F238E27FC236}">
                <a16:creationId xmlns:a16="http://schemas.microsoft.com/office/drawing/2014/main" id="{36583949-8A09-D0FD-A9AA-298D8946D6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2192338" y="2171700"/>
            <a:ext cx="301625" cy="4437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8050" name="Picture 50">
            <a:extLst>
              <a:ext uri="{FF2B5EF4-FFF2-40B4-BE49-F238E27FC236}">
                <a16:creationId xmlns:a16="http://schemas.microsoft.com/office/drawing/2014/main" id="{F5F8FEFD-3362-7EC5-0E5E-D578CC221F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6632575" y="2073275"/>
            <a:ext cx="301625" cy="4516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8051" name="Picture 51">
            <a:extLst>
              <a:ext uri="{FF2B5EF4-FFF2-40B4-BE49-F238E27FC236}">
                <a16:creationId xmlns:a16="http://schemas.microsoft.com/office/drawing/2014/main" id="{AFA60D7D-2559-D873-09B6-D41F510BC7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4386263" y="2116138"/>
            <a:ext cx="301625" cy="4479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8052" name="Picture 52">
            <a:extLst>
              <a:ext uri="{FF2B5EF4-FFF2-40B4-BE49-F238E27FC236}">
                <a16:creationId xmlns:a16="http://schemas.microsoft.com/office/drawing/2014/main" id="{2B1F3086-DC7B-4F34-5097-B082638A92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5138738" y="2171700"/>
            <a:ext cx="301625" cy="4308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879B"/>
                </a:solidFill>
              </a14:hiddenFill>
            </a:ext>
          </a:extLst>
        </p:spPr>
      </p:pic>
      <p:sp>
        <p:nvSpPr>
          <p:cNvPr id="768053" name="Text Box 53">
            <a:extLst>
              <a:ext uri="{FF2B5EF4-FFF2-40B4-BE49-F238E27FC236}">
                <a16:creationId xmlns:a16="http://schemas.microsoft.com/office/drawing/2014/main" id="{602742C8-D5B4-F92B-1C11-D95776E93E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51175" y="3668713"/>
            <a:ext cx="4184650" cy="45720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rgbClr val="AAAAAA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2400" b="0">
                <a:solidFill>
                  <a:schemeClr val="accent2"/>
                </a:solidFill>
                <a:latin typeface="Arial Black" panose="020B0604020202020204" pitchFamily="34" charset="0"/>
              </a:rPr>
              <a:t>ЗЕМЕЛЬНЫЙ ЗАВЕТ</a:t>
            </a:r>
            <a:endParaRPr lang="en-US" altLang="en-US" sz="2400" b="0">
              <a:solidFill>
                <a:schemeClr val="accent2"/>
              </a:solidFill>
              <a:latin typeface="Arial Black" panose="020B0604020202020204" pitchFamily="34" charset="0"/>
            </a:endParaRPr>
          </a:p>
        </p:txBody>
      </p:sp>
      <p:sp>
        <p:nvSpPr>
          <p:cNvPr id="768054" name="Text Box 54">
            <a:extLst>
              <a:ext uri="{FF2B5EF4-FFF2-40B4-BE49-F238E27FC236}">
                <a16:creationId xmlns:a16="http://schemas.microsoft.com/office/drawing/2014/main" id="{DF1239FA-EAAA-496E-EC14-D8DBF5E799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93938" y="2684463"/>
            <a:ext cx="5697537" cy="579437"/>
          </a:xfrm>
          <a:prstGeom prst="rect">
            <a:avLst/>
          </a:prstGeom>
          <a:noFill/>
          <a:ln>
            <a:noFill/>
          </a:ln>
          <a:effectLst>
            <a:outerShdw dist="45791" dir="3378596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3200" b="0">
                <a:solidFill>
                  <a:schemeClr val="accent1"/>
                </a:solidFill>
                <a:latin typeface="Arial Black" panose="020B0604020202020204" pitchFamily="34" charset="0"/>
              </a:rPr>
              <a:t>АВРААМОВ ЗАВЕТ</a:t>
            </a:r>
            <a:endParaRPr lang="en-US" altLang="en-US" sz="3200" b="0">
              <a:solidFill>
                <a:schemeClr val="accent1"/>
              </a:solidFill>
              <a:latin typeface="Arial Black" panose="020B0604020202020204" pitchFamily="34" charset="0"/>
            </a:endParaRPr>
          </a:p>
        </p:txBody>
      </p:sp>
      <p:sp>
        <p:nvSpPr>
          <p:cNvPr id="768056" name="Text Box 56">
            <a:extLst>
              <a:ext uri="{FF2B5EF4-FFF2-40B4-BE49-F238E27FC236}">
                <a16:creationId xmlns:a16="http://schemas.microsoft.com/office/drawing/2014/main" id="{A6696F35-33A4-3D23-A2FD-D2DBD01E56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24338" y="4394200"/>
            <a:ext cx="3624262" cy="457200"/>
          </a:xfrm>
          <a:prstGeom prst="rect">
            <a:avLst/>
          </a:prstGeom>
          <a:noFill/>
          <a:ln>
            <a:noFill/>
          </a:ln>
          <a:effectLst>
            <a:outerShdw dist="45791" dir="3378596" algn="ctr" rotWithShape="0">
              <a:srgbClr val="AAAAAA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2400" b="0">
                <a:solidFill>
                  <a:schemeClr val="accent2"/>
                </a:solidFill>
                <a:latin typeface="Arial Black" panose="020B0604020202020204" pitchFamily="34" charset="0"/>
              </a:rPr>
              <a:t>ДАВИДОВ ЗАВЕТ</a:t>
            </a:r>
            <a:endParaRPr lang="en-US" altLang="en-US" sz="2400" b="0">
              <a:solidFill>
                <a:schemeClr val="accent2"/>
              </a:solidFill>
              <a:latin typeface="Arial Black" panose="020B0604020202020204" pitchFamily="34" charset="0"/>
            </a:endParaRPr>
          </a:p>
        </p:txBody>
      </p:sp>
      <p:sp>
        <p:nvSpPr>
          <p:cNvPr id="768057" name="Line 57">
            <a:extLst>
              <a:ext uri="{FF2B5EF4-FFF2-40B4-BE49-F238E27FC236}">
                <a16:creationId xmlns:a16="http://schemas.microsoft.com/office/drawing/2014/main" id="{9FD50A50-CB1B-F35E-16E7-4E08EA1F57A3}"/>
              </a:ext>
            </a:extLst>
          </p:cNvPr>
          <p:cNvSpPr>
            <a:spLocks noChangeShapeType="1"/>
          </p:cNvSpPr>
          <p:nvPr/>
        </p:nvSpPr>
        <p:spPr bwMode="auto">
          <a:xfrm>
            <a:off x="7934325" y="2271713"/>
            <a:ext cx="0" cy="3862387"/>
          </a:xfrm>
          <a:prstGeom prst="line">
            <a:avLst/>
          </a:prstGeom>
          <a:noFill/>
          <a:ln w="53975">
            <a:solidFill>
              <a:srgbClr val="FC030C"/>
            </a:solidFill>
            <a:prstDash val="sysDot"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8058" name="Line 58">
            <a:extLst>
              <a:ext uri="{FF2B5EF4-FFF2-40B4-BE49-F238E27FC236}">
                <a16:creationId xmlns:a16="http://schemas.microsoft.com/office/drawing/2014/main" id="{1FD6BD8F-7161-1B89-212E-22D1ECD619E3}"/>
              </a:ext>
            </a:extLst>
          </p:cNvPr>
          <p:cNvSpPr>
            <a:spLocks noChangeShapeType="1"/>
          </p:cNvSpPr>
          <p:nvPr/>
        </p:nvSpPr>
        <p:spPr bwMode="auto">
          <a:xfrm>
            <a:off x="8086725" y="2424113"/>
            <a:ext cx="0" cy="3862387"/>
          </a:xfrm>
          <a:prstGeom prst="line">
            <a:avLst/>
          </a:prstGeom>
          <a:noFill/>
          <a:ln w="53975">
            <a:solidFill>
              <a:srgbClr val="FC030C"/>
            </a:solidFill>
            <a:prstDash val="sysDot"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8059" name="Line 59">
            <a:extLst>
              <a:ext uri="{FF2B5EF4-FFF2-40B4-BE49-F238E27FC236}">
                <a16:creationId xmlns:a16="http://schemas.microsoft.com/office/drawing/2014/main" id="{027C4AA3-62C4-6A3F-C415-1912E962DFAF}"/>
              </a:ext>
            </a:extLst>
          </p:cNvPr>
          <p:cNvSpPr>
            <a:spLocks noChangeShapeType="1"/>
          </p:cNvSpPr>
          <p:nvPr/>
        </p:nvSpPr>
        <p:spPr bwMode="auto">
          <a:xfrm>
            <a:off x="8239125" y="2233613"/>
            <a:ext cx="0" cy="3862387"/>
          </a:xfrm>
          <a:prstGeom prst="line">
            <a:avLst/>
          </a:prstGeom>
          <a:noFill/>
          <a:ln w="53975">
            <a:solidFill>
              <a:srgbClr val="FC030C"/>
            </a:solidFill>
            <a:prstDash val="sysDot"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8066" name="Rectangle 66">
            <a:extLst>
              <a:ext uri="{FF2B5EF4-FFF2-40B4-BE49-F238E27FC236}">
                <a16:creationId xmlns:a16="http://schemas.microsoft.com/office/drawing/2014/main" id="{58BE0D50-2E60-EB43-A96E-A76D0F994C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8177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</a:t>
            </a:r>
            <a:r>
              <a:rPr lang="ru-RU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9</a:t>
            </a:r>
            <a:endParaRPr lang="en-US" altLang="en-US" sz="100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grpSp>
        <p:nvGrpSpPr>
          <p:cNvPr id="768067" name="Group 67">
            <a:extLst>
              <a:ext uri="{FF2B5EF4-FFF2-40B4-BE49-F238E27FC236}">
                <a16:creationId xmlns:a16="http://schemas.microsoft.com/office/drawing/2014/main" id="{CD884F1B-CA22-0AF8-4456-DCE6162875D3}"/>
              </a:ext>
            </a:extLst>
          </p:cNvPr>
          <p:cNvGrpSpPr>
            <a:grpSpLocks/>
          </p:cNvGrpSpPr>
          <p:nvPr/>
        </p:nvGrpSpPr>
        <p:grpSpPr bwMode="auto">
          <a:xfrm>
            <a:off x="1949450" y="2236788"/>
            <a:ext cx="5273675" cy="3898900"/>
            <a:chOff x="1228" y="1409"/>
            <a:chExt cx="3322" cy="2456"/>
          </a:xfrm>
        </p:grpSpPr>
        <p:grpSp>
          <p:nvGrpSpPr>
            <p:cNvPr id="768068" name="Group 68">
              <a:extLst>
                <a:ext uri="{FF2B5EF4-FFF2-40B4-BE49-F238E27FC236}">
                  <a16:creationId xmlns:a16="http://schemas.microsoft.com/office/drawing/2014/main" id="{DBD957AE-AA16-E179-8A27-D8BAB421860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28" y="1409"/>
              <a:ext cx="3303" cy="119"/>
              <a:chOff x="1206" y="1392"/>
              <a:chExt cx="3303" cy="119"/>
            </a:xfrm>
          </p:grpSpPr>
          <p:sp>
            <p:nvSpPr>
              <p:cNvPr id="768069" name="AutoShape 69">
                <a:extLst>
                  <a:ext uri="{FF2B5EF4-FFF2-40B4-BE49-F238E27FC236}">
                    <a16:creationId xmlns:a16="http://schemas.microsoft.com/office/drawing/2014/main" id="{DFEDB7DC-2775-EC75-D87B-A83C5AE8EC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1206" y="140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8070" name="AutoShape 70">
                <a:extLst>
                  <a:ext uri="{FF2B5EF4-FFF2-40B4-BE49-F238E27FC236}">
                    <a16:creationId xmlns:a16="http://schemas.microsoft.com/office/drawing/2014/main" id="{EE4A94B0-1A50-BE66-F1C4-88FE1E9F29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1433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8071" name="AutoShape 71">
                <a:extLst>
                  <a:ext uri="{FF2B5EF4-FFF2-40B4-BE49-F238E27FC236}">
                    <a16:creationId xmlns:a16="http://schemas.microsoft.com/office/drawing/2014/main" id="{0D2BDB24-DCDA-C6F2-6965-C84AFE7055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1666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8072" name="AutoShape 72">
                <a:extLst>
                  <a:ext uri="{FF2B5EF4-FFF2-40B4-BE49-F238E27FC236}">
                    <a16:creationId xmlns:a16="http://schemas.microsoft.com/office/drawing/2014/main" id="{7BF30554-29C0-D2E4-F78C-9C4DE67362F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1894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8073" name="AutoShape 73">
                <a:extLst>
                  <a:ext uri="{FF2B5EF4-FFF2-40B4-BE49-F238E27FC236}">
                    <a16:creationId xmlns:a16="http://schemas.microsoft.com/office/drawing/2014/main" id="{F351ECEB-4B49-5300-2C04-7209CAC930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2110" y="140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8074" name="AutoShape 74">
                <a:extLst>
                  <a:ext uri="{FF2B5EF4-FFF2-40B4-BE49-F238E27FC236}">
                    <a16:creationId xmlns:a16="http://schemas.microsoft.com/office/drawing/2014/main" id="{7C09916C-C3EE-D2D2-2953-8D1C0BC25F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2350" y="139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768075" name="AutoShape 75">
                <a:extLst>
                  <a:ext uri="{FF2B5EF4-FFF2-40B4-BE49-F238E27FC236}">
                    <a16:creationId xmlns:a16="http://schemas.microsoft.com/office/drawing/2014/main" id="{5582E934-1C36-007D-31DD-0DF43C8E64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2577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768076" name="AutoShape 76">
                <a:extLst>
                  <a:ext uri="{FF2B5EF4-FFF2-40B4-BE49-F238E27FC236}">
                    <a16:creationId xmlns:a16="http://schemas.microsoft.com/office/drawing/2014/main" id="{63FD8C98-4014-B38B-6DA4-620EFDF7411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2803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768077" name="AutoShape 77">
                <a:extLst>
                  <a:ext uri="{FF2B5EF4-FFF2-40B4-BE49-F238E27FC236}">
                    <a16:creationId xmlns:a16="http://schemas.microsoft.com/office/drawing/2014/main" id="{6DD5BABA-3C37-0D71-BF3D-AB866B9B41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3034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768078" name="AutoShape 78">
                <a:extLst>
                  <a:ext uri="{FF2B5EF4-FFF2-40B4-BE49-F238E27FC236}">
                    <a16:creationId xmlns:a16="http://schemas.microsoft.com/office/drawing/2014/main" id="{3C55C41E-A17C-E858-557D-2A53F20628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3286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768079" name="AutoShape 79">
                <a:extLst>
                  <a:ext uri="{FF2B5EF4-FFF2-40B4-BE49-F238E27FC236}">
                    <a16:creationId xmlns:a16="http://schemas.microsoft.com/office/drawing/2014/main" id="{E39CAF68-2929-46BB-2540-4179152D1C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3504" y="139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8080" name="AutoShape 80">
                <a:extLst>
                  <a:ext uri="{FF2B5EF4-FFF2-40B4-BE49-F238E27FC236}">
                    <a16:creationId xmlns:a16="http://schemas.microsoft.com/office/drawing/2014/main" id="{8A869120-5DEF-CC04-3D02-36AAD81457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3757" y="1400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8081" name="AutoShape 81">
                <a:extLst>
                  <a:ext uri="{FF2B5EF4-FFF2-40B4-BE49-F238E27FC236}">
                    <a16:creationId xmlns:a16="http://schemas.microsoft.com/office/drawing/2014/main" id="{4E38B516-7BFE-4E7C-5B8F-1DA768688C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3982" y="140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8082" name="AutoShape 82">
                <a:extLst>
                  <a:ext uri="{FF2B5EF4-FFF2-40B4-BE49-F238E27FC236}">
                    <a16:creationId xmlns:a16="http://schemas.microsoft.com/office/drawing/2014/main" id="{B628E1E0-1411-B334-E7F4-FFB6F2A405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4210" y="140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8083" name="AutoShape 83">
                <a:extLst>
                  <a:ext uri="{FF2B5EF4-FFF2-40B4-BE49-F238E27FC236}">
                    <a16:creationId xmlns:a16="http://schemas.microsoft.com/office/drawing/2014/main" id="{25E7780F-EF71-EC0C-6A1E-D792EE6670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4419" y="139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768084" name="Group 84">
              <a:extLst>
                <a:ext uri="{FF2B5EF4-FFF2-40B4-BE49-F238E27FC236}">
                  <a16:creationId xmlns:a16="http://schemas.microsoft.com/office/drawing/2014/main" id="{5356DB9F-E387-5110-6752-790B63B9250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43" y="3761"/>
              <a:ext cx="3307" cy="104"/>
              <a:chOff x="1231" y="3769"/>
              <a:chExt cx="3307" cy="104"/>
            </a:xfrm>
          </p:grpSpPr>
          <p:sp>
            <p:nvSpPr>
              <p:cNvPr id="768085" name="AutoShape 85">
                <a:extLst>
                  <a:ext uri="{FF2B5EF4-FFF2-40B4-BE49-F238E27FC236}">
                    <a16:creationId xmlns:a16="http://schemas.microsoft.com/office/drawing/2014/main" id="{7FBD78F7-A5F8-3540-A50C-E787645267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1231" y="376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768086" name="AutoShape 86">
                <a:extLst>
                  <a:ext uri="{FF2B5EF4-FFF2-40B4-BE49-F238E27FC236}">
                    <a16:creationId xmlns:a16="http://schemas.microsoft.com/office/drawing/2014/main" id="{30D517F8-2F93-230E-BD0E-A08A8D12C8F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1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768087" name="AutoShape 87">
                <a:extLst>
                  <a:ext uri="{FF2B5EF4-FFF2-40B4-BE49-F238E27FC236}">
                    <a16:creationId xmlns:a16="http://schemas.microsoft.com/office/drawing/2014/main" id="{6F9C1194-1754-4709-C00D-BB280F9DB7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16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768088" name="AutoShape 88">
                <a:extLst>
                  <a:ext uri="{FF2B5EF4-FFF2-40B4-BE49-F238E27FC236}">
                    <a16:creationId xmlns:a16="http://schemas.microsoft.com/office/drawing/2014/main" id="{0706923B-8FBB-4CD9-9CE4-E1831F2CBE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192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768089" name="AutoShape 89">
                <a:extLst>
                  <a:ext uri="{FF2B5EF4-FFF2-40B4-BE49-F238E27FC236}">
                    <a16:creationId xmlns:a16="http://schemas.microsoft.com/office/drawing/2014/main" id="{41FDA20F-F721-AB38-9722-C8FB2F75E7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2137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768090" name="AutoShape 90">
                <a:extLst>
                  <a:ext uri="{FF2B5EF4-FFF2-40B4-BE49-F238E27FC236}">
                    <a16:creationId xmlns:a16="http://schemas.microsoft.com/office/drawing/2014/main" id="{F33FE204-06D8-AF2B-577E-66231EB0B6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2375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768091" name="AutoShape 91">
                <a:extLst>
                  <a:ext uri="{FF2B5EF4-FFF2-40B4-BE49-F238E27FC236}">
                    <a16:creationId xmlns:a16="http://schemas.microsoft.com/office/drawing/2014/main" id="{3080FEB7-3004-2E5B-F002-312D1C43EF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261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768092" name="AutoShape 92">
                <a:extLst>
                  <a:ext uri="{FF2B5EF4-FFF2-40B4-BE49-F238E27FC236}">
                    <a16:creationId xmlns:a16="http://schemas.microsoft.com/office/drawing/2014/main" id="{DA2E1C60-9B14-9F55-FFEA-85E4588BFC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2830" y="3775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768093" name="AutoShape 93">
                <a:extLst>
                  <a:ext uri="{FF2B5EF4-FFF2-40B4-BE49-F238E27FC236}">
                    <a16:creationId xmlns:a16="http://schemas.microsoft.com/office/drawing/2014/main" id="{D7377FBD-AE0F-6853-375D-CBEA340715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3299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768094" name="AutoShape 94">
                <a:extLst>
                  <a:ext uri="{FF2B5EF4-FFF2-40B4-BE49-F238E27FC236}">
                    <a16:creationId xmlns:a16="http://schemas.microsoft.com/office/drawing/2014/main" id="{03479398-56DA-DA26-7FF7-006A8890A4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3070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768095" name="AutoShape 95">
                <a:extLst>
                  <a:ext uri="{FF2B5EF4-FFF2-40B4-BE49-F238E27FC236}">
                    <a16:creationId xmlns:a16="http://schemas.microsoft.com/office/drawing/2014/main" id="{31057FD0-3AC5-BB08-F38C-9F4CE90D69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3531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768096" name="AutoShape 96">
                <a:extLst>
                  <a:ext uri="{FF2B5EF4-FFF2-40B4-BE49-F238E27FC236}">
                    <a16:creationId xmlns:a16="http://schemas.microsoft.com/office/drawing/2014/main" id="{975031A2-65EE-1DB1-3ADD-8F714A7B42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37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768097" name="AutoShape 97">
                <a:extLst>
                  <a:ext uri="{FF2B5EF4-FFF2-40B4-BE49-F238E27FC236}">
                    <a16:creationId xmlns:a16="http://schemas.microsoft.com/office/drawing/2014/main" id="{4E1592FE-0AC3-7855-2CB4-5F8F1D27EF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402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768098" name="AutoShape 98">
                <a:extLst>
                  <a:ext uri="{FF2B5EF4-FFF2-40B4-BE49-F238E27FC236}">
                    <a16:creationId xmlns:a16="http://schemas.microsoft.com/office/drawing/2014/main" id="{82D7833A-672B-FC30-7F3A-09A6B26B04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4244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768099" name="AutoShape 99">
                <a:extLst>
                  <a:ext uri="{FF2B5EF4-FFF2-40B4-BE49-F238E27FC236}">
                    <a16:creationId xmlns:a16="http://schemas.microsoft.com/office/drawing/2014/main" id="{5F8D566F-FC65-D3EC-EA37-EEDD210100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4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ru-RU" altLang="en-US" sz="2400" b="0">
                  <a:solidFill>
                    <a:srgbClr val="FF262D"/>
                  </a:solidFill>
                </a:endParaRPr>
              </a:p>
            </p:txBody>
          </p:sp>
        </p:grpSp>
      </p:grpSp>
      <p:sp>
        <p:nvSpPr>
          <p:cNvPr id="768100" name="Text Box 100">
            <a:extLst>
              <a:ext uri="{FF2B5EF4-FFF2-40B4-BE49-F238E27FC236}">
                <a16:creationId xmlns:a16="http://schemas.microsoft.com/office/drawing/2014/main" id="{364C583B-281F-74B6-A892-667C82DA3C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650" y="106363"/>
            <a:ext cx="3097213" cy="118745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2400">
                <a:solidFill>
                  <a:schemeClr val="tx1"/>
                </a:solidFill>
                <a:latin typeface="Arial" panose="020B0604020202020204" pitchFamily="34" charset="0"/>
              </a:rPr>
              <a:t>ТКАНЬ ХРОНОЛОГИИ БИБЛИИ</a:t>
            </a:r>
            <a:endParaRPr lang="en-US" altLang="en-US" sz="20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768101" name="Picture 101">
            <a:extLst>
              <a:ext uri="{FF2B5EF4-FFF2-40B4-BE49-F238E27FC236}">
                <a16:creationId xmlns:a16="http://schemas.microsoft.com/office/drawing/2014/main" id="{ED45A5C1-C5AD-57AD-6BBF-6DD454A3AC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5911850" y="2098675"/>
            <a:ext cx="301625" cy="4451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68108" name="Rectangle 108">
            <a:extLst>
              <a:ext uri="{FF2B5EF4-FFF2-40B4-BE49-F238E27FC236}">
                <a16:creationId xmlns:a16="http://schemas.microsoft.com/office/drawing/2014/main" id="{56092971-B0A8-2A5F-CAB8-51F3EC3DF75F}"/>
              </a:ext>
            </a:extLst>
          </p:cNvPr>
          <p:cNvSpPr>
            <a:spLocks noChangeArrowheads="1"/>
          </p:cNvSpPr>
          <p:nvPr/>
        </p:nvSpPr>
        <p:spPr bwMode="auto">
          <a:xfrm rot="17945350">
            <a:off x="5183982" y="1399381"/>
            <a:ext cx="1663700" cy="150813"/>
          </a:xfrm>
          <a:prstGeom prst="rect">
            <a:avLst/>
          </a:prstGeom>
          <a:noFill/>
          <a:ln>
            <a:noFill/>
          </a:ln>
          <a:effectLst>
            <a:outerShdw dist="28398" dir="3806097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</a:pPr>
            <a:r>
              <a:rPr lang="ru-RU" altLang="en-US" sz="1100">
                <a:solidFill>
                  <a:srgbClr val="FFEA18"/>
                </a:solidFill>
                <a:latin typeface="Arial" panose="020B0604020202020204" pitchFamily="34" charset="0"/>
              </a:rPr>
              <a:t>БРАЧНЫЙ  ПИР  АГНЦА</a:t>
            </a:r>
            <a:endParaRPr lang="en-US" altLang="en-US" sz="1100">
              <a:solidFill>
                <a:srgbClr val="FFEA18"/>
              </a:solidFill>
              <a:latin typeface="Arial" panose="020B0604020202020204" pitchFamily="34" charset="0"/>
            </a:endParaRPr>
          </a:p>
        </p:txBody>
      </p:sp>
      <p:sp>
        <p:nvSpPr>
          <p:cNvPr id="768109" name="Rectangle 109">
            <a:extLst>
              <a:ext uri="{FF2B5EF4-FFF2-40B4-BE49-F238E27FC236}">
                <a16:creationId xmlns:a16="http://schemas.microsoft.com/office/drawing/2014/main" id="{C1014729-822A-2D48-1FF9-8191B45DD408}"/>
              </a:ext>
            </a:extLst>
          </p:cNvPr>
          <p:cNvSpPr>
            <a:spLocks noChangeArrowheads="1"/>
          </p:cNvSpPr>
          <p:nvPr/>
        </p:nvSpPr>
        <p:spPr bwMode="auto">
          <a:xfrm rot="17945350">
            <a:off x="5729288" y="1574800"/>
            <a:ext cx="1303338" cy="134937"/>
          </a:xfrm>
          <a:prstGeom prst="rect">
            <a:avLst/>
          </a:prstGeom>
          <a:noFill/>
          <a:ln>
            <a:noFill/>
          </a:ln>
          <a:effectLst>
            <a:outerShdw dist="28398" dir="3806097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ct val="80000"/>
              </a:lnSpc>
            </a:pPr>
            <a:r>
              <a:rPr lang="ru-RU" altLang="en-US" sz="1100">
                <a:solidFill>
                  <a:srgbClr val="11B0C5"/>
                </a:solidFill>
                <a:latin typeface="Arial" panose="020B0604020202020204" pitchFamily="34" charset="0"/>
              </a:rPr>
              <a:t>2-Е  ПРИШЕСТВИЕ</a:t>
            </a:r>
            <a:endParaRPr lang="en-US" altLang="en-US" sz="1100">
              <a:solidFill>
                <a:srgbClr val="FFEA18"/>
              </a:solidFill>
              <a:latin typeface="Arial" panose="020B0604020202020204" pitchFamily="34" charset="0"/>
            </a:endParaRPr>
          </a:p>
        </p:txBody>
      </p:sp>
      <p:sp>
        <p:nvSpPr>
          <p:cNvPr id="768110" name="Rectangle 110">
            <a:extLst>
              <a:ext uri="{FF2B5EF4-FFF2-40B4-BE49-F238E27FC236}">
                <a16:creationId xmlns:a16="http://schemas.microsoft.com/office/drawing/2014/main" id="{7D3D801F-334E-DC1C-0E31-67F839B89190}"/>
              </a:ext>
            </a:extLst>
          </p:cNvPr>
          <p:cNvSpPr>
            <a:spLocks noChangeArrowheads="1"/>
          </p:cNvSpPr>
          <p:nvPr/>
        </p:nvSpPr>
        <p:spPr bwMode="auto">
          <a:xfrm rot="17945350">
            <a:off x="5898356" y="1226344"/>
            <a:ext cx="2022475" cy="134938"/>
          </a:xfrm>
          <a:prstGeom prst="rect">
            <a:avLst/>
          </a:prstGeom>
          <a:noFill/>
          <a:ln>
            <a:noFill/>
          </a:ln>
          <a:effectLst>
            <a:outerShdw dist="28398" dir="3806097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ct val="80000"/>
              </a:lnSpc>
            </a:pPr>
            <a:r>
              <a:rPr lang="ru-RU" altLang="en-US" sz="1100">
                <a:solidFill>
                  <a:srgbClr val="08F220"/>
                </a:solidFill>
                <a:latin typeface="Arial" panose="020B0604020202020204" pitchFamily="34" charset="0"/>
              </a:rPr>
              <a:t>ЗЕМНОЕ  ЦАРСТВО  ХРИСТА</a:t>
            </a:r>
            <a:endParaRPr lang="en-US" altLang="en-US" sz="1100">
              <a:solidFill>
                <a:srgbClr val="FFEA18"/>
              </a:solidFill>
              <a:latin typeface="Arial" panose="020B0604020202020204" pitchFamily="34" charset="0"/>
            </a:endParaRPr>
          </a:p>
        </p:txBody>
      </p:sp>
      <p:sp>
        <p:nvSpPr>
          <p:cNvPr id="768111" name="Rectangle 111">
            <a:extLst>
              <a:ext uri="{FF2B5EF4-FFF2-40B4-BE49-F238E27FC236}">
                <a16:creationId xmlns:a16="http://schemas.microsoft.com/office/drawing/2014/main" id="{0B5F6799-46BE-A460-3E7F-6C12BB145E09}"/>
              </a:ext>
            </a:extLst>
          </p:cNvPr>
          <p:cNvSpPr>
            <a:spLocks noChangeArrowheads="1"/>
          </p:cNvSpPr>
          <p:nvPr/>
        </p:nvSpPr>
        <p:spPr bwMode="auto">
          <a:xfrm rot="17945350">
            <a:off x="6193631" y="1224757"/>
            <a:ext cx="2041525" cy="150812"/>
          </a:xfrm>
          <a:prstGeom prst="rect">
            <a:avLst/>
          </a:prstGeom>
          <a:noFill/>
          <a:ln>
            <a:noFill/>
          </a:ln>
          <a:effectLst>
            <a:outerShdw dist="28398" dir="3806097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</a:pPr>
            <a:r>
              <a:rPr lang="ru-RU" altLang="en-US" sz="1100">
                <a:solidFill>
                  <a:schemeClr val="tx1"/>
                </a:solidFill>
                <a:latin typeface="Arial" panose="020B0604020202020204" pitchFamily="34" charset="0"/>
              </a:rPr>
              <a:t>ВЕЛИКИЙ  БЕЛЫЙ  ПРЕСТОЛ</a:t>
            </a:r>
            <a:endParaRPr lang="en-US" altLang="en-US" sz="11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768112" name="Rectangle 112">
            <a:extLst>
              <a:ext uri="{FF2B5EF4-FFF2-40B4-BE49-F238E27FC236}">
                <a16:creationId xmlns:a16="http://schemas.microsoft.com/office/drawing/2014/main" id="{54CCCFBC-C18A-188B-E684-37EE998C74F3}"/>
              </a:ext>
            </a:extLst>
          </p:cNvPr>
          <p:cNvSpPr>
            <a:spLocks noChangeArrowheads="1"/>
          </p:cNvSpPr>
          <p:nvPr/>
        </p:nvSpPr>
        <p:spPr bwMode="auto">
          <a:xfrm rot="17945350">
            <a:off x="6576219" y="1158081"/>
            <a:ext cx="2190750" cy="134938"/>
          </a:xfrm>
          <a:prstGeom prst="rect">
            <a:avLst/>
          </a:prstGeom>
          <a:noFill/>
          <a:ln>
            <a:noFill/>
          </a:ln>
          <a:effectLst>
            <a:outerShdw dist="28398" dir="3806097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ct val="80000"/>
              </a:lnSpc>
            </a:pPr>
            <a:r>
              <a:rPr lang="ru-RU" altLang="en-US" sz="1100">
                <a:solidFill>
                  <a:srgbClr val="F87B57"/>
                </a:solidFill>
                <a:latin typeface="Arial" panose="020B0604020202020204" pitchFamily="34" charset="0"/>
              </a:rPr>
              <a:t>НОВОЕ  НЕБО,  НОВАЯ  ЗЕМЛЯ</a:t>
            </a:r>
            <a:endParaRPr lang="en-US" altLang="en-US" sz="1100">
              <a:solidFill>
                <a:srgbClr val="F87B57"/>
              </a:solidFill>
              <a:latin typeface="Arial" panose="020B0604020202020204" pitchFamily="34" charset="0"/>
            </a:endParaRPr>
          </a:p>
        </p:txBody>
      </p:sp>
      <p:sp>
        <p:nvSpPr>
          <p:cNvPr id="768114" name="Rectangle 114">
            <a:extLst>
              <a:ext uri="{FF2B5EF4-FFF2-40B4-BE49-F238E27FC236}">
                <a16:creationId xmlns:a16="http://schemas.microsoft.com/office/drawing/2014/main" id="{D0F5B9F9-792D-700E-072C-A7336ABD0F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6500" y="6583363"/>
            <a:ext cx="7270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8.0.03f.</a:t>
            </a:r>
          </a:p>
        </p:txBody>
      </p:sp>
      <p:sp>
        <p:nvSpPr>
          <p:cNvPr id="768115" name="Text Box 115">
            <a:extLst>
              <a:ext uri="{FF2B5EF4-FFF2-40B4-BE49-F238E27FC236}">
                <a16:creationId xmlns:a16="http://schemas.microsoft.com/office/drawing/2014/main" id="{B9CF11A6-2748-B071-5571-EFA5BEB8A2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925" y="6594475"/>
            <a:ext cx="947738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900">
                <a:solidFill>
                  <a:srgbClr val="FFFFFF"/>
                </a:solidFill>
                <a:latin typeface="Arial" panose="020B0604020202020204" pitchFamily="34" charset="0"/>
              </a:rPr>
              <a:t>© 2006 TBBMI</a:t>
            </a:r>
          </a:p>
        </p:txBody>
      </p:sp>
      <p:grpSp>
        <p:nvGrpSpPr>
          <p:cNvPr id="768116" name="Group 116">
            <a:extLst>
              <a:ext uri="{FF2B5EF4-FFF2-40B4-BE49-F238E27FC236}">
                <a16:creationId xmlns:a16="http://schemas.microsoft.com/office/drawing/2014/main" id="{48D1C7D5-BDC7-8CE8-011C-32334A929D2C}"/>
              </a:ext>
            </a:extLst>
          </p:cNvPr>
          <p:cNvGrpSpPr>
            <a:grpSpLocks/>
          </p:cNvGrpSpPr>
          <p:nvPr/>
        </p:nvGrpSpPr>
        <p:grpSpPr bwMode="auto">
          <a:xfrm>
            <a:off x="1885950" y="92075"/>
            <a:ext cx="3810000" cy="2328863"/>
            <a:chOff x="1188" y="58"/>
            <a:chExt cx="2400" cy="1467"/>
          </a:xfrm>
        </p:grpSpPr>
        <p:sp>
          <p:nvSpPr>
            <p:cNvPr id="768117" name="Rectangle 117">
              <a:extLst>
                <a:ext uri="{FF2B5EF4-FFF2-40B4-BE49-F238E27FC236}">
                  <a16:creationId xmlns:a16="http://schemas.microsoft.com/office/drawing/2014/main" id="{B4F80194-38A8-D40E-710C-6386A3C443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80" y="1162"/>
              <a:ext cx="0" cy="346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ru-RU" altLang="en-US" sz="3600" b="0">
                <a:solidFill>
                  <a:srgbClr val="FF262D"/>
                </a:solidFill>
                <a:latin typeface="Times" panose="020F07020304040A0204" pitchFamily="34" charset="0"/>
              </a:endParaRPr>
            </a:p>
          </p:txBody>
        </p:sp>
        <p:sp>
          <p:nvSpPr>
            <p:cNvPr id="768118" name="Rectangle 118">
              <a:extLst>
                <a:ext uri="{FF2B5EF4-FFF2-40B4-BE49-F238E27FC236}">
                  <a16:creationId xmlns:a16="http://schemas.microsoft.com/office/drawing/2014/main" id="{A98ADCBA-FE69-EB73-7E1A-9938DE9839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80" y="1162"/>
              <a:ext cx="0" cy="346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ru-RU" altLang="en-US" sz="3600" b="0">
                <a:solidFill>
                  <a:srgbClr val="FF262D"/>
                </a:solidFill>
                <a:latin typeface="Times" panose="020F07020304040A0204" pitchFamily="34" charset="0"/>
              </a:endParaRPr>
            </a:p>
          </p:txBody>
        </p:sp>
        <p:sp>
          <p:nvSpPr>
            <p:cNvPr id="768119" name="Rectangle 119">
              <a:extLst>
                <a:ext uri="{FF2B5EF4-FFF2-40B4-BE49-F238E27FC236}">
                  <a16:creationId xmlns:a16="http://schemas.microsoft.com/office/drawing/2014/main" id="{3E9B5A7A-DC0F-4E3C-8AD0-F9BB166F5B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43" y="1149"/>
              <a:ext cx="713" cy="256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120" name="Rectangle 120">
              <a:extLst>
                <a:ext uri="{FF2B5EF4-FFF2-40B4-BE49-F238E27FC236}">
                  <a16:creationId xmlns:a16="http://schemas.microsoft.com/office/drawing/2014/main" id="{633E780E-5288-FEE7-427E-66FBC6D782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94" y="1159"/>
              <a:ext cx="847" cy="272"/>
            </a:xfrm>
            <a:prstGeom prst="rect">
              <a:avLst/>
            </a:prstGeom>
            <a:noFill/>
            <a:ln w="57150">
              <a:solidFill>
                <a:srgbClr val="FDDC07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ru-RU" altLang="en-US" sz="2400" b="0">
                <a:solidFill>
                  <a:srgbClr val="FDDC07"/>
                </a:solidFill>
              </a:endParaRPr>
            </a:p>
          </p:txBody>
        </p:sp>
        <p:grpSp>
          <p:nvGrpSpPr>
            <p:cNvPr id="768121" name="Group 121">
              <a:extLst>
                <a:ext uri="{FF2B5EF4-FFF2-40B4-BE49-F238E27FC236}">
                  <a16:creationId xmlns:a16="http://schemas.microsoft.com/office/drawing/2014/main" id="{8F6DFBA0-15FE-A5C6-571F-6FD3E51FAE6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88" y="58"/>
              <a:ext cx="2400" cy="1467"/>
              <a:chOff x="1188" y="58"/>
              <a:chExt cx="2400" cy="1467"/>
            </a:xfrm>
          </p:grpSpPr>
          <p:sp>
            <p:nvSpPr>
              <p:cNvPr id="768122" name="Text Box 122">
                <a:extLst>
                  <a:ext uri="{FF2B5EF4-FFF2-40B4-BE49-F238E27FC236}">
                    <a16:creationId xmlns:a16="http://schemas.microsoft.com/office/drawing/2014/main" id="{B6F63AB4-F8D7-6EEB-12CB-07039176184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156" y="1006"/>
                <a:ext cx="432" cy="519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53882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ru-RU" altLang="en-US" sz="4800">
                    <a:solidFill>
                      <a:schemeClr val="tx1"/>
                    </a:solidFill>
                    <a:latin typeface=""/>
                  </a:rPr>
                  <a:t>И</a:t>
                </a:r>
                <a:endParaRPr lang="en-US" altLang="en-US" sz="4800">
                  <a:solidFill>
                    <a:schemeClr val="tx1"/>
                  </a:solidFill>
                  <a:latin typeface=""/>
                </a:endParaRPr>
              </a:p>
            </p:txBody>
          </p:sp>
          <p:grpSp>
            <p:nvGrpSpPr>
              <p:cNvPr id="768123" name="Group 123">
                <a:extLst>
                  <a:ext uri="{FF2B5EF4-FFF2-40B4-BE49-F238E27FC236}">
                    <a16:creationId xmlns:a16="http://schemas.microsoft.com/office/drawing/2014/main" id="{D9C724B7-7FF9-837A-FAE2-D787AB583B0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686" y="824"/>
                <a:ext cx="1139" cy="355"/>
                <a:chOff x="1686" y="824"/>
                <a:chExt cx="1139" cy="355"/>
              </a:xfrm>
            </p:grpSpPr>
            <p:sp>
              <p:nvSpPr>
                <p:cNvPr id="768124" name="Rectangle 124">
                  <a:extLst>
                    <a:ext uri="{FF2B5EF4-FFF2-40B4-BE49-F238E27FC236}">
                      <a16:creationId xmlns:a16="http://schemas.microsoft.com/office/drawing/2014/main" id="{2CF5E6CA-CAD6-8FC2-D11C-248326595F4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86" y="833"/>
                  <a:ext cx="364" cy="346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dist="71842" dir="2700000" algn="ctr" rotWithShape="0">
                    <a:schemeClr val="bg2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altLang="en-US" sz="3600" i="1">
                      <a:solidFill>
                        <a:srgbClr val="FFEA18"/>
                      </a:solidFill>
                      <a:latin typeface=""/>
                    </a:rPr>
                    <a:t>4</a:t>
                  </a:r>
                  <a:r>
                    <a:rPr lang="ru-RU" altLang="en-US" sz="3600" i="1">
                      <a:solidFill>
                        <a:srgbClr val="FFEA18"/>
                      </a:solidFill>
                      <a:latin typeface=""/>
                    </a:rPr>
                    <a:t>Ч</a:t>
                  </a:r>
                  <a:endParaRPr lang="en-US" altLang="en-US" sz="4800" b="0">
                    <a:solidFill>
                      <a:srgbClr val="FFEA18"/>
                    </a:solidFill>
                    <a:latin typeface="Times" panose="020F07020304040A0204" pitchFamily="34" charset="0"/>
                  </a:endParaRPr>
                </a:p>
              </p:txBody>
            </p:sp>
            <p:sp>
              <p:nvSpPr>
                <p:cNvPr id="768125" name="Rectangle 125">
                  <a:extLst>
                    <a:ext uri="{FF2B5EF4-FFF2-40B4-BE49-F238E27FC236}">
                      <a16:creationId xmlns:a16="http://schemas.microsoft.com/office/drawing/2014/main" id="{6D6A92CF-CC6A-8445-4204-250B005E1F6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281" y="824"/>
                  <a:ext cx="544" cy="346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dist="71842" dir="2700000" algn="ctr" rotWithShape="0">
                    <a:schemeClr val="bg2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/>
                  <a:r>
                    <a:rPr lang="en-US" altLang="en-US" sz="3600" i="1">
                      <a:solidFill>
                        <a:srgbClr val="FFEA18"/>
                      </a:solidFill>
                      <a:latin typeface=""/>
                    </a:rPr>
                    <a:t>  3</a:t>
                  </a:r>
                  <a:r>
                    <a:rPr lang="ru-RU" altLang="en-US" sz="3600" i="1">
                      <a:solidFill>
                        <a:srgbClr val="FFEA18"/>
                      </a:solidFill>
                      <a:latin typeface=""/>
                    </a:rPr>
                    <a:t>О</a:t>
                  </a:r>
                  <a:endParaRPr lang="en-US" altLang="en-US" sz="4800" b="0">
                    <a:solidFill>
                      <a:srgbClr val="FFEA18"/>
                    </a:solidFill>
                    <a:latin typeface="Times" panose="020F07020304040A0204" pitchFamily="34" charset="0"/>
                  </a:endParaRPr>
                </a:p>
              </p:txBody>
            </p:sp>
          </p:grpSp>
          <p:grpSp>
            <p:nvGrpSpPr>
              <p:cNvPr id="768126" name="Group 126">
                <a:extLst>
                  <a:ext uri="{FF2B5EF4-FFF2-40B4-BE49-F238E27FC236}">
                    <a16:creationId xmlns:a16="http://schemas.microsoft.com/office/drawing/2014/main" id="{546A0E85-B091-7228-5620-CD292662E4C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188" y="1175"/>
                <a:ext cx="1996" cy="246"/>
                <a:chOff x="1188" y="1175"/>
                <a:chExt cx="1996" cy="246"/>
              </a:xfrm>
            </p:grpSpPr>
            <p:grpSp>
              <p:nvGrpSpPr>
                <p:cNvPr id="768127" name="Group 127">
                  <a:extLst>
                    <a:ext uri="{FF2B5EF4-FFF2-40B4-BE49-F238E27FC236}">
                      <a16:creationId xmlns:a16="http://schemas.microsoft.com/office/drawing/2014/main" id="{9E80140D-583E-28DC-ED26-A181513EE56B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188" y="1175"/>
                  <a:ext cx="1732" cy="246"/>
                  <a:chOff x="1188" y="1175"/>
                  <a:chExt cx="1732" cy="246"/>
                </a:xfrm>
              </p:grpSpPr>
              <p:sp>
                <p:nvSpPr>
                  <p:cNvPr id="768128" name="Rectangle 128">
                    <a:extLst>
                      <a:ext uri="{FF2B5EF4-FFF2-40B4-BE49-F238E27FC236}">
                        <a16:creationId xmlns:a16="http://schemas.microsoft.com/office/drawing/2014/main" id="{F165F585-742E-A47A-744D-27237956EA7D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188" y="1179"/>
                    <a:ext cx="139" cy="23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>
                    <a:outerShdw dist="53882" dir="2700000" algn="ctr" rotWithShape="0">
                      <a:schemeClr val="bg2"/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bg2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en-US" altLang="en-US" sz="2400">
                        <a:solidFill>
                          <a:srgbClr val="F09F32"/>
                        </a:solidFill>
                        <a:latin typeface=""/>
                      </a:rPr>
                      <a:t>C</a:t>
                    </a:r>
                    <a:endParaRPr lang="en-US" altLang="en-US" sz="3600">
                      <a:solidFill>
                        <a:srgbClr val="FFEA18"/>
                      </a:solidFill>
                      <a:latin typeface="Times" panose="020F07020304040A0204" pitchFamily="34" charset="0"/>
                    </a:endParaRPr>
                  </a:p>
                </p:txBody>
              </p:sp>
              <p:sp>
                <p:nvSpPr>
                  <p:cNvPr id="768129" name="Rectangle 129">
                    <a:extLst>
                      <a:ext uri="{FF2B5EF4-FFF2-40B4-BE49-F238E27FC236}">
                        <a16:creationId xmlns:a16="http://schemas.microsoft.com/office/drawing/2014/main" id="{9B73A3D1-33D8-BC35-B4F5-408E95F5BFC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415" y="1179"/>
                    <a:ext cx="139" cy="23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>
                    <a:outerShdw dist="53882" dir="2700000" algn="ctr" rotWithShape="0">
                      <a:schemeClr val="bg2"/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bg2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en-US" altLang="en-US" sz="2400">
                        <a:solidFill>
                          <a:srgbClr val="FC030C"/>
                        </a:solidFill>
                        <a:latin typeface=""/>
                      </a:rPr>
                      <a:t>A</a:t>
                    </a:r>
                    <a:endParaRPr lang="en-US" altLang="en-US" sz="3600">
                      <a:solidFill>
                        <a:srgbClr val="FC030C"/>
                      </a:solidFill>
                      <a:latin typeface="Times" panose="020F07020304040A0204" pitchFamily="34" charset="0"/>
                    </a:endParaRPr>
                  </a:p>
                </p:txBody>
              </p:sp>
              <p:sp>
                <p:nvSpPr>
                  <p:cNvPr id="768130" name="Rectangle 130">
                    <a:extLst>
                      <a:ext uri="{FF2B5EF4-FFF2-40B4-BE49-F238E27FC236}">
                        <a16:creationId xmlns:a16="http://schemas.microsoft.com/office/drawing/2014/main" id="{3E6683D9-BD24-0960-C22A-4703275FA5F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665" y="1181"/>
                    <a:ext cx="138" cy="23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>
                    <a:outerShdw dist="53882" dir="2700000" algn="ctr" rotWithShape="0">
                      <a:schemeClr val="bg2"/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bg2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ru-RU" altLang="en-US" sz="2400">
                        <a:solidFill>
                          <a:srgbClr val="FC030C"/>
                        </a:solidFill>
                        <a:latin typeface=""/>
                      </a:rPr>
                      <a:t>И</a:t>
                    </a:r>
                    <a:endParaRPr lang="en-US" altLang="en-US" sz="3600">
                      <a:solidFill>
                        <a:srgbClr val="FC030C"/>
                      </a:solidFill>
                      <a:latin typeface="Times" panose="020F07020304040A0204" pitchFamily="34" charset="0"/>
                    </a:endParaRPr>
                  </a:p>
                </p:txBody>
              </p:sp>
              <p:sp>
                <p:nvSpPr>
                  <p:cNvPr id="768131" name="Rectangle 131">
                    <a:extLst>
                      <a:ext uri="{FF2B5EF4-FFF2-40B4-BE49-F238E27FC236}">
                        <a16:creationId xmlns:a16="http://schemas.microsoft.com/office/drawing/2014/main" id="{51600E48-D401-114B-0604-1B1BBBC10B3E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867" y="1179"/>
                    <a:ext cx="160" cy="23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>
                    <a:outerShdw dist="53882" dir="2700000" algn="ctr" rotWithShape="0">
                      <a:schemeClr val="bg2"/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bg2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en-US" altLang="en-US" sz="2400">
                        <a:solidFill>
                          <a:srgbClr val="FC030C"/>
                        </a:solidFill>
                        <a:latin typeface=""/>
                      </a:rPr>
                      <a:t>M</a:t>
                    </a:r>
                    <a:endParaRPr lang="en-US" altLang="en-US" sz="3600">
                      <a:solidFill>
                        <a:srgbClr val="FC030C"/>
                      </a:solidFill>
                      <a:latin typeface="Times" panose="020F07020304040A0204" pitchFamily="34" charset="0"/>
                    </a:endParaRPr>
                  </a:p>
                </p:txBody>
              </p:sp>
              <p:sp>
                <p:nvSpPr>
                  <p:cNvPr id="768132" name="Rectangle 132">
                    <a:extLst>
                      <a:ext uri="{FF2B5EF4-FFF2-40B4-BE49-F238E27FC236}">
                        <a16:creationId xmlns:a16="http://schemas.microsoft.com/office/drawing/2014/main" id="{6BDE3324-75FA-1A61-6F1E-B3DC7C6B30B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113" y="1175"/>
                    <a:ext cx="138" cy="23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>
                    <a:outerShdw dist="53882" dir="2700000" algn="ctr" rotWithShape="0">
                      <a:schemeClr val="bg2"/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bg2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ru-RU" altLang="en-US" sz="2400">
                        <a:solidFill>
                          <a:srgbClr val="FC030C"/>
                        </a:solidFill>
                        <a:latin typeface=""/>
                      </a:rPr>
                      <a:t>И</a:t>
                    </a:r>
                    <a:endParaRPr lang="en-US" altLang="en-US" sz="3600">
                      <a:solidFill>
                        <a:srgbClr val="FC030C"/>
                      </a:solidFill>
                      <a:latin typeface="Times" panose="020F07020304040A0204" pitchFamily="34" charset="0"/>
                    </a:endParaRPr>
                  </a:p>
                </p:txBody>
              </p:sp>
              <p:sp>
                <p:nvSpPr>
                  <p:cNvPr id="768133" name="Rectangle 133">
                    <a:extLst>
                      <a:ext uri="{FF2B5EF4-FFF2-40B4-BE49-F238E27FC236}">
                        <a16:creationId xmlns:a16="http://schemas.microsoft.com/office/drawing/2014/main" id="{315851AE-BF5F-2632-4774-DC7A4363AD08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335" y="1183"/>
                    <a:ext cx="139" cy="23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>
                    <a:outerShdw dist="53882" dir="2700000" algn="ctr" rotWithShape="0">
                      <a:schemeClr val="bg2"/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bg2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en-US" altLang="en-US" sz="2400">
                        <a:solidFill>
                          <a:srgbClr val="08F220"/>
                        </a:solidFill>
                        <a:latin typeface=""/>
                      </a:rPr>
                      <a:t>A</a:t>
                    </a:r>
                    <a:endParaRPr lang="en-US" altLang="en-US" sz="3600">
                      <a:solidFill>
                        <a:srgbClr val="08F220"/>
                      </a:solidFill>
                      <a:latin typeface="Times" panose="020F07020304040A0204" pitchFamily="34" charset="0"/>
                    </a:endParaRPr>
                  </a:p>
                </p:txBody>
              </p:sp>
              <p:sp>
                <p:nvSpPr>
                  <p:cNvPr id="768134" name="Rectangle 134">
                    <a:extLst>
                      <a:ext uri="{FF2B5EF4-FFF2-40B4-BE49-F238E27FC236}">
                        <a16:creationId xmlns:a16="http://schemas.microsoft.com/office/drawing/2014/main" id="{7110207A-B08E-C81C-6755-29812479238D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552" y="1183"/>
                    <a:ext cx="139" cy="23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>
                    <a:outerShdw dist="53882" dir="2700000" algn="ctr" rotWithShape="0">
                      <a:schemeClr val="bg2"/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bg2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ru-RU" altLang="en-US" sz="2400">
                        <a:solidFill>
                          <a:srgbClr val="08F220"/>
                        </a:solidFill>
                        <a:latin typeface=""/>
                      </a:rPr>
                      <a:t>Ц</a:t>
                    </a:r>
                    <a:endParaRPr lang="en-US" altLang="en-US" sz="3600">
                      <a:solidFill>
                        <a:srgbClr val="08F220"/>
                      </a:solidFill>
                      <a:latin typeface="Times" panose="020F07020304040A0204" pitchFamily="34" charset="0"/>
                    </a:endParaRPr>
                  </a:p>
                </p:txBody>
              </p:sp>
              <p:sp>
                <p:nvSpPr>
                  <p:cNvPr id="768135" name="Rectangle 135">
                    <a:extLst>
                      <a:ext uri="{FF2B5EF4-FFF2-40B4-BE49-F238E27FC236}">
                        <a16:creationId xmlns:a16="http://schemas.microsoft.com/office/drawing/2014/main" id="{109A9FBC-5CCF-6EE6-1A70-1B571D860D3D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781" y="1191"/>
                    <a:ext cx="139" cy="23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>
                    <a:outerShdw dist="53882" dir="2700000" algn="ctr" rotWithShape="0">
                      <a:schemeClr val="bg2"/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bg2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ru-RU" altLang="en-US" sz="2400">
                        <a:solidFill>
                          <a:srgbClr val="08F220"/>
                        </a:solidFill>
                        <a:latin typeface=""/>
                      </a:rPr>
                      <a:t>П</a:t>
                    </a:r>
                    <a:endParaRPr lang="en-US" altLang="en-US" sz="3600">
                      <a:solidFill>
                        <a:srgbClr val="08F220"/>
                      </a:solidFill>
                      <a:latin typeface="Times" panose="020F07020304040A0204" pitchFamily="34" charset="0"/>
                    </a:endParaRPr>
                  </a:p>
                </p:txBody>
              </p:sp>
            </p:grpSp>
            <p:sp>
              <p:nvSpPr>
                <p:cNvPr id="768136" name="Rectangle 136">
                  <a:extLst>
                    <a:ext uri="{FF2B5EF4-FFF2-40B4-BE49-F238E27FC236}">
                      <a16:creationId xmlns:a16="http://schemas.microsoft.com/office/drawing/2014/main" id="{5C73304E-B792-6CA0-3C10-18856469162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24" y="1184"/>
                  <a:ext cx="160" cy="23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dist="53882" dir="2700000" algn="ctr" rotWithShape="0">
                    <a:schemeClr val="bg2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ru-RU" altLang="en-US" sz="2400">
                      <a:solidFill>
                        <a:srgbClr val="11B0C5"/>
                      </a:solidFill>
                      <a:latin typeface=""/>
                    </a:rPr>
                    <a:t>М</a:t>
                  </a:r>
                  <a:endParaRPr lang="en-US" altLang="en-US" sz="3600">
                    <a:solidFill>
                      <a:srgbClr val="11B0C5"/>
                    </a:solidFill>
                    <a:latin typeface="Times" panose="020F07020304040A0204" pitchFamily="34" charset="0"/>
                  </a:endParaRPr>
                </a:p>
              </p:txBody>
            </p:sp>
          </p:grpSp>
          <p:grpSp>
            <p:nvGrpSpPr>
              <p:cNvPr id="768137" name="Group 137">
                <a:extLst>
                  <a:ext uri="{FF2B5EF4-FFF2-40B4-BE49-F238E27FC236}">
                    <a16:creationId xmlns:a16="http://schemas.microsoft.com/office/drawing/2014/main" id="{2DF91F9D-238F-DC77-3B5F-1D34072FF46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639" y="578"/>
                <a:ext cx="1275" cy="365"/>
                <a:chOff x="1639" y="554"/>
                <a:chExt cx="1275" cy="365"/>
              </a:xfrm>
            </p:grpSpPr>
            <p:sp>
              <p:nvSpPr>
                <p:cNvPr id="768138" name="Text Box 138">
                  <a:extLst>
                    <a:ext uri="{FF2B5EF4-FFF2-40B4-BE49-F238E27FC236}">
                      <a16:creationId xmlns:a16="http://schemas.microsoft.com/office/drawing/2014/main" id="{C9B2CB3F-DDA9-38C8-ECFD-9EA2B1EAE9D3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639" y="554"/>
                  <a:ext cx="1275" cy="365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dist="71842" dir="2700000" algn="ctr" rotWithShape="0">
                    <a:schemeClr val="bg2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ru-RU" altLang="en-US" sz="3200">
                      <a:latin typeface="Arial" panose="020B0604020202020204" pitchFamily="34" charset="0"/>
                    </a:rPr>
                    <a:t> </a:t>
                  </a:r>
                  <a:r>
                    <a:rPr lang="en-US" altLang="en-US" sz="3200">
                      <a:latin typeface="Arial" panose="020B0604020202020204" pitchFamily="34" charset="0"/>
                    </a:rPr>
                    <a:t>C 7 </a:t>
                  </a:r>
                  <a:r>
                    <a:rPr lang="ru-RU" altLang="en-US" sz="3200">
                      <a:latin typeface="Arial" panose="020B0604020202020204" pitchFamily="34" charset="0"/>
                    </a:rPr>
                    <a:t>М</a:t>
                  </a:r>
                  <a:r>
                    <a:rPr lang="en-US" altLang="en-US" sz="3200">
                      <a:latin typeface="Arial" panose="020B0604020202020204" pitchFamily="34" charset="0"/>
                    </a:rPr>
                    <a:t> </a:t>
                  </a:r>
                  <a:r>
                    <a:rPr lang="ru-RU" altLang="en-US" sz="3200">
                      <a:latin typeface="Arial" panose="020B0604020202020204" pitchFamily="34" charset="0"/>
                    </a:rPr>
                    <a:t>И</a:t>
                  </a:r>
                  <a:endParaRPr lang="en-US" altLang="en-US" sz="32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768139" name="Line 139">
                  <a:extLst>
                    <a:ext uri="{FF2B5EF4-FFF2-40B4-BE49-F238E27FC236}">
                      <a16:creationId xmlns:a16="http://schemas.microsoft.com/office/drawing/2014/main" id="{643FF9B1-F91B-255D-6E6B-FA793C1BF49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123" y="744"/>
                  <a:ext cx="94" cy="0"/>
                </a:xfrm>
                <a:prstGeom prst="line">
                  <a:avLst/>
                </a:prstGeom>
                <a:noFill/>
                <a:ln w="38100">
                  <a:solidFill>
                    <a:srgbClr val="00FFFF"/>
                  </a:solidFill>
                  <a:round/>
                  <a:headEnd/>
                  <a:tailEnd/>
                </a:ln>
                <a:effectLst>
                  <a:outerShdw dist="71842" dir="2700000" algn="ctr" rotWithShape="0">
                    <a:schemeClr val="bg2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768140" name="Rectangle 140">
                <a:extLst>
                  <a:ext uri="{FF2B5EF4-FFF2-40B4-BE49-F238E27FC236}">
                    <a16:creationId xmlns:a16="http://schemas.microsoft.com/office/drawing/2014/main" id="{D2809479-863E-606F-AEB8-48394A3D54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50" y="1146"/>
                <a:ext cx="945" cy="256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53882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chemeClr val="bg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8141" name="Rectangle 141">
                <a:extLst>
                  <a:ext uri="{FF2B5EF4-FFF2-40B4-BE49-F238E27FC236}">
                    <a16:creationId xmlns:a16="http://schemas.microsoft.com/office/drawing/2014/main" id="{0C395184-DA86-575C-F02C-310E7CDB9B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95" y="1159"/>
                <a:ext cx="661" cy="272"/>
              </a:xfrm>
              <a:prstGeom prst="rect">
                <a:avLst/>
              </a:prstGeom>
              <a:noFill/>
              <a:ln w="57150">
                <a:solidFill>
                  <a:srgbClr val="FDDC07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768142" name="Group 142">
                <a:extLst>
                  <a:ext uri="{FF2B5EF4-FFF2-40B4-BE49-F238E27FC236}">
                    <a16:creationId xmlns:a16="http://schemas.microsoft.com/office/drawing/2014/main" id="{E5857903-A908-9111-F33A-578E1C02596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129" y="58"/>
                <a:ext cx="455" cy="692"/>
                <a:chOff x="2033" y="58"/>
                <a:chExt cx="455" cy="692"/>
              </a:xfrm>
            </p:grpSpPr>
            <p:grpSp>
              <p:nvGrpSpPr>
                <p:cNvPr id="768143" name="Group 143">
                  <a:extLst>
                    <a:ext uri="{FF2B5EF4-FFF2-40B4-BE49-F238E27FC236}">
                      <a16:creationId xmlns:a16="http://schemas.microsoft.com/office/drawing/2014/main" id="{714F9F75-AE1C-2F62-9211-46DBE0AA1A7A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033" y="58"/>
                  <a:ext cx="455" cy="692"/>
                  <a:chOff x="1814" y="109"/>
                  <a:chExt cx="455" cy="692"/>
                </a:xfrm>
              </p:grpSpPr>
              <p:sp>
                <p:nvSpPr>
                  <p:cNvPr id="768144" name="Text Box 144">
                    <a:extLst>
                      <a:ext uri="{FF2B5EF4-FFF2-40B4-BE49-F238E27FC236}">
                        <a16:creationId xmlns:a16="http://schemas.microsoft.com/office/drawing/2014/main" id="{A10CD450-2597-20CD-A3A3-FB6DAAE93DC7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814" y="109"/>
                    <a:ext cx="455" cy="692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>
                    <a:outerShdw dist="63500" dir="3187806" algn="ctr" rotWithShape="0">
                      <a:schemeClr val="bg2"/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chemeClr val="bg2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/>
                  <a:p>
                    <a:pPr>
                      <a:spcBef>
                        <a:spcPct val="50000"/>
                      </a:spcBef>
                    </a:pPr>
                    <a:r>
                      <a:rPr lang="en-US" altLang="en-US" sz="6600" i="1">
                        <a:solidFill>
                          <a:srgbClr val="FF262D"/>
                        </a:solidFill>
                        <a:latin typeface=""/>
                      </a:rPr>
                      <a:t>7</a:t>
                    </a:r>
                  </a:p>
                </p:txBody>
              </p:sp>
              <p:sp>
                <p:nvSpPr>
                  <p:cNvPr id="768145" name="Line 145">
                    <a:extLst>
                      <a:ext uri="{FF2B5EF4-FFF2-40B4-BE49-F238E27FC236}">
                        <a16:creationId xmlns:a16="http://schemas.microsoft.com/office/drawing/2014/main" id="{C8553985-480A-F88C-7864-C1EBE7B0DD88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915" y="345"/>
                    <a:ext cx="129" cy="0"/>
                  </a:xfrm>
                  <a:prstGeom prst="line">
                    <a:avLst/>
                  </a:prstGeom>
                  <a:noFill/>
                  <a:ln>
                    <a:noFill/>
                  </a:ln>
                  <a:effectLst>
                    <a:outerShdw dist="53882" dir="2700000" algn="ctr" rotWithShape="0">
                      <a:schemeClr val="bg2"/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91240B29-F687-4F45-9708-019B960494DF}">
                      <a14:hiddenLine xmlns:a14="http://schemas.microsoft.com/office/drawing/2010/main" w="28575">
                        <a:solidFill>
                          <a:schemeClr val="bg2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768146" name="Line 146">
                  <a:extLst>
                    <a:ext uri="{FF2B5EF4-FFF2-40B4-BE49-F238E27FC236}">
                      <a16:creationId xmlns:a16="http://schemas.microsoft.com/office/drawing/2014/main" id="{E60C227C-16F3-833F-0EB2-BBC8C98D301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171" y="421"/>
                  <a:ext cx="180" cy="0"/>
                </a:xfrm>
                <a:prstGeom prst="line">
                  <a:avLst/>
                </a:prstGeom>
                <a:noFill/>
                <a:ln w="76200">
                  <a:solidFill>
                    <a:srgbClr val="FF262D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chemeClr val="bg2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</p:grpSp>
      <p:grpSp>
        <p:nvGrpSpPr>
          <p:cNvPr id="768149" name="Group 149">
            <a:extLst>
              <a:ext uri="{FF2B5EF4-FFF2-40B4-BE49-F238E27FC236}">
                <a16:creationId xmlns:a16="http://schemas.microsoft.com/office/drawing/2014/main" id="{E22C95F2-2EBE-082D-7D6B-78DBAD09369E}"/>
              </a:ext>
            </a:extLst>
          </p:cNvPr>
          <p:cNvGrpSpPr>
            <a:grpSpLocks/>
          </p:cNvGrpSpPr>
          <p:nvPr/>
        </p:nvGrpSpPr>
        <p:grpSpPr bwMode="auto">
          <a:xfrm>
            <a:off x="539750" y="2201863"/>
            <a:ext cx="765175" cy="4165600"/>
            <a:chOff x="340" y="1387"/>
            <a:chExt cx="482" cy="2624"/>
          </a:xfrm>
        </p:grpSpPr>
        <p:grpSp>
          <p:nvGrpSpPr>
            <p:cNvPr id="768150" name="Group 150">
              <a:extLst>
                <a:ext uri="{FF2B5EF4-FFF2-40B4-BE49-F238E27FC236}">
                  <a16:creationId xmlns:a16="http://schemas.microsoft.com/office/drawing/2014/main" id="{34C90284-6A77-D041-0377-8535B96D6E3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30" y="1387"/>
              <a:ext cx="192" cy="2624"/>
              <a:chOff x="1472" y="768"/>
              <a:chExt cx="192" cy="2192"/>
            </a:xfrm>
          </p:grpSpPr>
          <p:sp>
            <p:nvSpPr>
              <p:cNvPr id="768151" name="Line 151">
                <a:extLst>
                  <a:ext uri="{FF2B5EF4-FFF2-40B4-BE49-F238E27FC236}">
                    <a16:creationId xmlns:a16="http://schemas.microsoft.com/office/drawing/2014/main" id="{C1156C62-E173-0997-7745-A58A71E1363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72" y="768"/>
                <a:ext cx="0" cy="2000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/>
              </a:ln>
              <a:effectLst>
                <a:outerShdw dist="81320" dir="3080412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8152" name="Line 152">
                <a:extLst>
                  <a:ext uri="{FF2B5EF4-FFF2-40B4-BE49-F238E27FC236}">
                    <a16:creationId xmlns:a16="http://schemas.microsoft.com/office/drawing/2014/main" id="{AEA0DE29-06CF-2ABB-A011-65EC672FCA2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68" y="864"/>
                <a:ext cx="0" cy="2000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/>
              </a:ln>
              <a:effectLst>
                <a:outerShdw dist="81320" dir="3080412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8153" name="Line 153">
                <a:extLst>
                  <a:ext uri="{FF2B5EF4-FFF2-40B4-BE49-F238E27FC236}">
                    <a16:creationId xmlns:a16="http://schemas.microsoft.com/office/drawing/2014/main" id="{4E4A4858-188E-1381-6EAE-AA38915EC78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64" y="960"/>
                <a:ext cx="0" cy="2000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/>
              </a:ln>
              <a:effectLst>
                <a:outerShdw dist="81320" dir="3080412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768154" name="Text Box 154">
              <a:extLst>
                <a:ext uri="{FF2B5EF4-FFF2-40B4-BE49-F238E27FC236}">
                  <a16:creationId xmlns:a16="http://schemas.microsoft.com/office/drawing/2014/main" id="{71545833-DEC6-B5F6-3EFB-02F621B5F2D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0" y="1758"/>
              <a:ext cx="202" cy="1899"/>
            </a:xfrm>
            <a:prstGeom prst="rect">
              <a:avLst/>
            </a:prstGeom>
            <a:noFill/>
            <a:ln>
              <a:noFill/>
            </a:ln>
            <a:effectLst>
              <a:outerShdw dist="7184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altLang="en-US" sz="3200">
                  <a:solidFill>
                    <a:schemeClr val="tx1"/>
                  </a:solidFill>
                  <a:latin typeface="Arial" panose="020B0604020202020204" pitchFamily="34" charset="0"/>
                </a:rPr>
                <a:t>ОСНОВА</a:t>
              </a:r>
              <a:endParaRPr lang="en-US" altLang="en-US" sz="3200">
                <a:solidFill>
                  <a:schemeClr val="tx1"/>
                </a:solidFill>
              </a:endParaRPr>
            </a:p>
          </p:txBody>
        </p:sp>
      </p:grpSp>
      <p:grpSp>
        <p:nvGrpSpPr>
          <p:cNvPr id="768155" name="Group 155">
            <a:extLst>
              <a:ext uri="{FF2B5EF4-FFF2-40B4-BE49-F238E27FC236}">
                <a16:creationId xmlns:a16="http://schemas.microsoft.com/office/drawing/2014/main" id="{6DC06366-2ED0-47C5-36DA-CF9A9D7312E8}"/>
              </a:ext>
            </a:extLst>
          </p:cNvPr>
          <p:cNvGrpSpPr>
            <a:grpSpLocks/>
          </p:cNvGrpSpPr>
          <p:nvPr/>
        </p:nvGrpSpPr>
        <p:grpSpPr bwMode="auto">
          <a:xfrm>
            <a:off x="1703388" y="5929313"/>
            <a:ext cx="6297612" cy="803275"/>
            <a:chOff x="1073" y="3735"/>
            <a:chExt cx="3967" cy="506"/>
          </a:xfrm>
        </p:grpSpPr>
        <p:grpSp>
          <p:nvGrpSpPr>
            <p:cNvPr id="768156" name="Group 156">
              <a:extLst>
                <a:ext uri="{FF2B5EF4-FFF2-40B4-BE49-F238E27FC236}">
                  <a16:creationId xmlns:a16="http://schemas.microsoft.com/office/drawing/2014/main" id="{9E46E1BE-B626-A37F-9597-7BBC0422CEA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73" y="4049"/>
              <a:ext cx="3967" cy="192"/>
              <a:chOff x="1040" y="1200"/>
              <a:chExt cx="3184" cy="192"/>
            </a:xfrm>
          </p:grpSpPr>
          <p:sp>
            <p:nvSpPr>
              <p:cNvPr id="768157" name="Line 157">
                <a:extLst>
                  <a:ext uri="{FF2B5EF4-FFF2-40B4-BE49-F238E27FC236}">
                    <a16:creationId xmlns:a16="http://schemas.microsoft.com/office/drawing/2014/main" id="{C5BE7E09-94E1-0846-278D-CB819645CBF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40" y="1200"/>
                <a:ext cx="2992" cy="0"/>
              </a:xfrm>
              <a:prstGeom prst="line">
                <a:avLst/>
              </a:prstGeom>
              <a:noFill/>
              <a:ln w="38100">
                <a:solidFill>
                  <a:srgbClr val="33CC33"/>
                </a:solidFill>
                <a:round/>
                <a:headEnd/>
                <a:tailEnd/>
              </a:ln>
              <a:effectLst>
                <a:outerShdw dist="71842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8158" name="Line 158">
                <a:extLst>
                  <a:ext uri="{FF2B5EF4-FFF2-40B4-BE49-F238E27FC236}">
                    <a16:creationId xmlns:a16="http://schemas.microsoft.com/office/drawing/2014/main" id="{32FBBC37-E0AC-C22A-DB03-6633F84C5D0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36" y="1296"/>
                <a:ext cx="2992" cy="0"/>
              </a:xfrm>
              <a:prstGeom prst="line">
                <a:avLst/>
              </a:prstGeom>
              <a:noFill/>
              <a:ln w="38100">
                <a:solidFill>
                  <a:srgbClr val="33CC33"/>
                </a:solidFill>
                <a:round/>
                <a:headEnd/>
                <a:tailEnd/>
              </a:ln>
              <a:effectLst>
                <a:outerShdw dist="71842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8159" name="Line 159">
                <a:extLst>
                  <a:ext uri="{FF2B5EF4-FFF2-40B4-BE49-F238E27FC236}">
                    <a16:creationId xmlns:a16="http://schemas.microsoft.com/office/drawing/2014/main" id="{5178982A-D493-A89E-6ECD-BE45DAD3966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32" y="1392"/>
                <a:ext cx="2992" cy="0"/>
              </a:xfrm>
              <a:prstGeom prst="line">
                <a:avLst/>
              </a:prstGeom>
              <a:noFill/>
              <a:ln w="38100">
                <a:solidFill>
                  <a:srgbClr val="33CC33"/>
                </a:solidFill>
                <a:round/>
                <a:headEnd/>
                <a:tailEnd/>
              </a:ln>
              <a:effectLst>
                <a:outerShdw dist="71842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768160" name="Text Box 160">
              <a:extLst>
                <a:ext uri="{FF2B5EF4-FFF2-40B4-BE49-F238E27FC236}">
                  <a16:creationId xmlns:a16="http://schemas.microsoft.com/office/drawing/2014/main" id="{959EA8C0-5F34-DFE5-23FB-344FD7194AD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38" y="3735"/>
              <a:ext cx="1860" cy="365"/>
            </a:xfrm>
            <a:prstGeom prst="rect">
              <a:avLst/>
            </a:prstGeom>
            <a:noFill/>
            <a:ln>
              <a:noFill/>
            </a:ln>
            <a:effectLst>
              <a:outerShdw dist="81320" dir="2319588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altLang="en-US" sz="3200">
                  <a:solidFill>
                    <a:schemeClr val="tx1"/>
                  </a:solidFill>
                  <a:latin typeface="Arial" panose="020B0604020202020204" pitchFamily="34" charset="0"/>
                </a:rPr>
                <a:t>СПЛЕТЕНИЕ</a:t>
              </a:r>
              <a:endParaRPr lang="en-US" altLang="en-US" sz="2000" b="0">
                <a:solidFill>
                  <a:schemeClr val="tx1"/>
                </a:solidFill>
              </a:endParaRPr>
            </a:p>
          </p:txBody>
        </p:sp>
      </p:grpSp>
      <p:sp>
        <p:nvSpPr>
          <p:cNvPr id="768113" name="Text Box 113">
            <a:extLst>
              <a:ext uri="{FF2B5EF4-FFF2-40B4-BE49-F238E27FC236}">
                <a16:creationId xmlns:a16="http://schemas.microsoft.com/office/drawing/2014/main" id="{0D979C4C-8680-547C-9A01-24E0CEC1F6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900" y="5167313"/>
            <a:ext cx="3898900" cy="514350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shade val="0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0"/>
                  <a:invGamma/>
                </a:schemeClr>
              </a:gs>
            </a:gsLst>
            <a:lin ang="5400000" scaled="1"/>
          </a:gradFill>
          <a:ln w="57150">
            <a:solidFill>
              <a:srgbClr val="FFFF00"/>
            </a:solidFill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en-US" sz="2400">
                <a:solidFill>
                  <a:srgbClr val="FFFF00"/>
                </a:solidFill>
              </a:rPr>
              <a:t>ПРИЛОЖЕНИЕ</a:t>
            </a:r>
            <a:r>
              <a:rPr lang="en-US" altLang="en-US" sz="2400">
                <a:solidFill>
                  <a:srgbClr val="FFFF00"/>
                </a:solidFill>
              </a:rPr>
              <a:t> </a:t>
            </a:r>
            <a:r>
              <a:rPr lang="ru-RU" altLang="en-US" sz="2400">
                <a:solidFill>
                  <a:srgbClr val="FFFF00"/>
                </a:solidFill>
              </a:rPr>
              <a:t>№0</a:t>
            </a:r>
            <a:r>
              <a:rPr lang="en-US" altLang="en-US" sz="2400">
                <a:solidFill>
                  <a:srgbClr val="FFFF00"/>
                </a:solidFill>
              </a:rPr>
              <a:t>8</a:t>
            </a:r>
          </a:p>
        </p:txBody>
      </p:sp>
      <p:sp>
        <p:nvSpPr>
          <p:cNvPr id="768161" name="Text Box 161">
            <a:extLst>
              <a:ext uri="{FF2B5EF4-FFF2-40B4-BE49-F238E27FC236}">
                <a16:creationId xmlns:a16="http://schemas.microsoft.com/office/drawing/2014/main" id="{952AD1D9-C03B-9A04-8CAD-D4DA25603D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51325" y="5160963"/>
            <a:ext cx="3752850" cy="457200"/>
          </a:xfrm>
          <a:prstGeom prst="rect">
            <a:avLst/>
          </a:prstGeom>
          <a:noFill/>
          <a:ln>
            <a:noFill/>
          </a:ln>
          <a:effectLst>
            <a:outerShdw dist="45791" dir="3378596" algn="ctr" rotWithShape="0">
              <a:srgbClr val="AAAAAA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2400" b="0">
                <a:solidFill>
                  <a:schemeClr val="accent2"/>
                </a:solidFill>
                <a:latin typeface="Arial Black" panose="020B0604020202020204" pitchFamily="34" charset="0"/>
              </a:rPr>
              <a:t>   НОВЫЙ ЗАВЕТ</a:t>
            </a:r>
            <a:endParaRPr lang="en-US" altLang="en-US" sz="2400" b="0">
              <a:solidFill>
                <a:schemeClr val="accent2"/>
              </a:solidFill>
              <a:latin typeface="Arial Black" panose="020B0604020202020204" pitchFamily="34" charset="0"/>
            </a:endParaRPr>
          </a:p>
        </p:txBody>
      </p:sp>
      <p:sp>
        <p:nvSpPr>
          <p:cNvPr id="768147" name="AutoShape 147">
            <a:extLst>
              <a:ext uri="{FF2B5EF4-FFF2-40B4-BE49-F238E27FC236}">
                <a16:creationId xmlns:a16="http://schemas.microsoft.com/office/drawing/2014/main" id="{6FD9A1BD-2E7F-A2C4-6FA9-5629E1B7BB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2150" y="885825"/>
            <a:ext cx="8018463" cy="5434013"/>
          </a:xfrm>
          <a:custGeom>
            <a:avLst/>
            <a:gdLst>
              <a:gd name="G0" fmla="+- 14497 0 0"/>
              <a:gd name="G1" fmla="+- 5092 0 0"/>
              <a:gd name="G2" fmla="+- 21600 0 5092"/>
              <a:gd name="G3" fmla="+- 10800 0 5092"/>
              <a:gd name="G4" fmla="+- 21600 0 14497"/>
              <a:gd name="G5" fmla="*/ G4 G3 10800"/>
              <a:gd name="G6" fmla="+- 21600 0 G5"/>
              <a:gd name="T0" fmla="*/ 14497 w 21600"/>
              <a:gd name="T1" fmla="*/ 0 h 21600"/>
              <a:gd name="T2" fmla="*/ 0 w 21600"/>
              <a:gd name="T3" fmla="*/ 10800 h 21600"/>
              <a:gd name="T4" fmla="*/ 14497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4497" y="0"/>
                </a:moveTo>
                <a:lnTo>
                  <a:pt x="14497" y="5092"/>
                </a:lnTo>
                <a:lnTo>
                  <a:pt x="3375" y="5092"/>
                </a:lnTo>
                <a:lnTo>
                  <a:pt x="3375" y="16508"/>
                </a:lnTo>
                <a:lnTo>
                  <a:pt x="14497" y="16508"/>
                </a:lnTo>
                <a:lnTo>
                  <a:pt x="14497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092"/>
                </a:moveTo>
                <a:lnTo>
                  <a:pt x="1350" y="16508"/>
                </a:lnTo>
                <a:lnTo>
                  <a:pt x="2700" y="16508"/>
                </a:lnTo>
                <a:lnTo>
                  <a:pt x="2700" y="5092"/>
                </a:lnTo>
                <a:close/>
              </a:path>
              <a:path w="21600" h="21600">
                <a:moveTo>
                  <a:pt x="0" y="5092"/>
                </a:moveTo>
                <a:lnTo>
                  <a:pt x="0" y="16508"/>
                </a:lnTo>
                <a:lnTo>
                  <a:pt x="675" y="16508"/>
                </a:lnTo>
                <a:lnTo>
                  <a:pt x="675" y="5092"/>
                </a:lnTo>
                <a:close/>
              </a:path>
            </a:pathLst>
          </a:custGeom>
          <a:gradFill rotWithShape="0">
            <a:gsLst>
              <a:gs pos="0">
                <a:srgbClr val="FFFF05"/>
              </a:gs>
              <a:gs pos="50000">
                <a:srgbClr val="FFFF05">
                  <a:gamma/>
                  <a:shade val="0"/>
                  <a:invGamma/>
                </a:srgbClr>
              </a:gs>
              <a:gs pos="100000">
                <a:srgbClr val="FFFF05"/>
              </a:gs>
            </a:gsLst>
            <a:lin ang="5400000" scaled="1"/>
          </a:gradFill>
          <a:ln w="12700">
            <a:miter lim="800000"/>
            <a:headEnd/>
            <a:tailEnd/>
          </a:ln>
          <a:effectLst/>
          <a:scene3d>
            <a:camera prst="legacyObliqueLeft">
              <a:rot lat="19799999" lon="0" rev="0"/>
            </a:camera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FFFF05"/>
            </a:extrusionClr>
            <a:contourClr>
              <a:srgbClr val="FFFF05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768148" name="Text Box 148">
            <a:extLst>
              <a:ext uri="{FF2B5EF4-FFF2-40B4-BE49-F238E27FC236}">
                <a16:creationId xmlns:a16="http://schemas.microsoft.com/office/drawing/2014/main" id="{66F3A5D2-0EEC-D548-68DF-A548665A36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3048000"/>
            <a:ext cx="5334000" cy="946150"/>
          </a:xfrm>
          <a:prstGeom prst="rect">
            <a:avLst/>
          </a:prstGeom>
          <a:noFill/>
          <a:ln>
            <a:noFill/>
          </a:ln>
          <a:effectLst>
            <a:outerShdw dist="89803" dir="135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en-US" sz="2800">
                <a:solidFill>
                  <a:srgbClr val="FFFF00"/>
                </a:solidFill>
              </a:rPr>
              <a:t>ПРОГРАММА АВРААМОВА ЗАВЕТА ИСПОЛНЯЕТСЯ!</a:t>
            </a:r>
            <a:endParaRPr lang="en-US" altLang="en-US" sz="280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68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68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68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8148" grpId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4594" name="Group 146">
            <a:extLst>
              <a:ext uri="{FF2B5EF4-FFF2-40B4-BE49-F238E27FC236}">
                <a16:creationId xmlns:a16="http://schemas.microsoft.com/office/drawing/2014/main" id="{1B125F71-9BCB-4BF1-FC8C-AAF7924F1089}"/>
              </a:ext>
            </a:extLst>
          </p:cNvPr>
          <p:cNvGrpSpPr>
            <a:grpSpLocks/>
          </p:cNvGrpSpPr>
          <p:nvPr/>
        </p:nvGrpSpPr>
        <p:grpSpPr bwMode="auto">
          <a:xfrm>
            <a:off x="11113" y="12700"/>
            <a:ext cx="1978025" cy="1955800"/>
            <a:chOff x="0" y="0"/>
            <a:chExt cx="1246" cy="1232"/>
          </a:xfrm>
        </p:grpSpPr>
        <p:sp>
          <p:nvSpPr>
            <p:cNvPr id="744595" name="Rectangle 147">
              <a:extLst>
                <a:ext uri="{FF2B5EF4-FFF2-40B4-BE49-F238E27FC236}">
                  <a16:creationId xmlns:a16="http://schemas.microsoft.com/office/drawing/2014/main" id="{A808929B-5385-E8AD-C425-9090DDB6CE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246" cy="123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4596" name="Rectangle 148">
              <a:extLst>
                <a:ext uri="{FF2B5EF4-FFF2-40B4-BE49-F238E27FC236}">
                  <a16:creationId xmlns:a16="http://schemas.microsoft.com/office/drawing/2014/main" id="{8D9DC605-87A3-E0D2-446B-A7E2F5ADFA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6" y="202"/>
              <a:ext cx="1000" cy="1030"/>
            </a:xfrm>
            <a:prstGeom prst="rect">
              <a:avLst/>
            </a:prstGeom>
            <a:solidFill>
              <a:srgbClr val="47474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4597" name="Rectangle 149">
              <a:extLst>
                <a:ext uri="{FF2B5EF4-FFF2-40B4-BE49-F238E27FC236}">
                  <a16:creationId xmlns:a16="http://schemas.microsoft.com/office/drawing/2014/main" id="{AE5B283D-C696-77BE-9AAB-F09BFDAFD2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172" cy="1165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744598" name="Group 150">
            <a:extLst>
              <a:ext uri="{FF2B5EF4-FFF2-40B4-BE49-F238E27FC236}">
                <a16:creationId xmlns:a16="http://schemas.microsoft.com/office/drawing/2014/main" id="{B0568FD1-2391-7509-DB10-BCB3BD8D8878}"/>
              </a:ext>
            </a:extLst>
          </p:cNvPr>
          <p:cNvGrpSpPr>
            <a:grpSpLocks/>
          </p:cNvGrpSpPr>
          <p:nvPr/>
        </p:nvGrpSpPr>
        <p:grpSpPr bwMode="auto">
          <a:xfrm>
            <a:off x="11113" y="12700"/>
            <a:ext cx="2249487" cy="1955800"/>
            <a:chOff x="0" y="0"/>
            <a:chExt cx="1246" cy="1232"/>
          </a:xfrm>
        </p:grpSpPr>
        <p:sp>
          <p:nvSpPr>
            <p:cNvPr id="744599" name="Rectangle 151">
              <a:extLst>
                <a:ext uri="{FF2B5EF4-FFF2-40B4-BE49-F238E27FC236}">
                  <a16:creationId xmlns:a16="http://schemas.microsoft.com/office/drawing/2014/main" id="{4B63CB7C-8FC3-F92D-5153-A3E2ED2A86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246" cy="123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4600" name="Rectangle 152">
              <a:extLst>
                <a:ext uri="{FF2B5EF4-FFF2-40B4-BE49-F238E27FC236}">
                  <a16:creationId xmlns:a16="http://schemas.microsoft.com/office/drawing/2014/main" id="{33720E0C-8869-27E5-ACD9-61C3573735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6" y="202"/>
              <a:ext cx="1000" cy="1030"/>
            </a:xfrm>
            <a:prstGeom prst="rect">
              <a:avLst/>
            </a:prstGeom>
            <a:solidFill>
              <a:srgbClr val="47474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4601" name="Rectangle 153">
              <a:extLst>
                <a:ext uri="{FF2B5EF4-FFF2-40B4-BE49-F238E27FC236}">
                  <a16:creationId xmlns:a16="http://schemas.microsoft.com/office/drawing/2014/main" id="{461EE95E-22C1-0155-476D-2044028DBD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172" cy="1165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744450" name="Picture 2">
            <a:extLst>
              <a:ext uri="{FF2B5EF4-FFF2-40B4-BE49-F238E27FC236}">
                <a16:creationId xmlns:a16="http://schemas.microsoft.com/office/drawing/2014/main" id="{72CB26A5-8401-EC79-1DCF-02EFD2C938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188" y="1047750"/>
            <a:ext cx="7289800" cy="4802188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dist="35921" dir="27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4451" name="Picture 3">
            <a:extLst>
              <a:ext uri="{FF2B5EF4-FFF2-40B4-BE49-F238E27FC236}">
                <a16:creationId xmlns:a16="http://schemas.microsoft.com/office/drawing/2014/main" id="{A0BD82ED-FED6-FDEA-35EC-1D339FD254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438" y="1020763"/>
            <a:ext cx="7348537" cy="4859337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dist="40161" dir="1106097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4452" name="Rectangle 4">
            <a:extLst>
              <a:ext uri="{FF2B5EF4-FFF2-40B4-BE49-F238E27FC236}">
                <a16:creationId xmlns:a16="http://schemas.microsoft.com/office/drawing/2014/main" id="{7CB1D431-363D-EC17-ACDE-52F73594E1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8177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90</a:t>
            </a:r>
          </a:p>
        </p:txBody>
      </p:sp>
      <p:grpSp>
        <p:nvGrpSpPr>
          <p:cNvPr id="744453" name="Group 5">
            <a:extLst>
              <a:ext uri="{FF2B5EF4-FFF2-40B4-BE49-F238E27FC236}">
                <a16:creationId xmlns:a16="http://schemas.microsoft.com/office/drawing/2014/main" id="{365AAF10-CEC8-9A6A-096F-D889330D3F91}"/>
              </a:ext>
            </a:extLst>
          </p:cNvPr>
          <p:cNvGrpSpPr>
            <a:grpSpLocks/>
          </p:cNvGrpSpPr>
          <p:nvPr/>
        </p:nvGrpSpPr>
        <p:grpSpPr bwMode="auto">
          <a:xfrm>
            <a:off x="1866900" y="3208338"/>
            <a:ext cx="379413" cy="379412"/>
            <a:chOff x="3461" y="3471"/>
            <a:chExt cx="239" cy="239"/>
          </a:xfrm>
        </p:grpSpPr>
        <p:pic>
          <p:nvPicPr>
            <p:cNvPr id="744454" name="Picture 6">
              <a:extLst>
                <a:ext uri="{FF2B5EF4-FFF2-40B4-BE49-F238E27FC236}">
                  <a16:creationId xmlns:a16="http://schemas.microsoft.com/office/drawing/2014/main" id="{5FA2EC3C-ADCE-7436-6DF8-7C35E366BEA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4455" name="Picture 7">
              <a:extLst>
                <a:ext uri="{FF2B5EF4-FFF2-40B4-BE49-F238E27FC236}">
                  <a16:creationId xmlns:a16="http://schemas.microsoft.com/office/drawing/2014/main" id="{A3EBCBD7-7E64-306E-6B77-A77FB4F13FF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44456" name="Group 8">
            <a:extLst>
              <a:ext uri="{FF2B5EF4-FFF2-40B4-BE49-F238E27FC236}">
                <a16:creationId xmlns:a16="http://schemas.microsoft.com/office/drawing/2014/main" id="{3501DDD5-BB09-C1A6-2438-50D110CB80F5}"/>
              </a:ext>
            </a:extLst>
          </p:cNvPr>
          <p:cNvGrpSpPr>
            <a:grpSpLocks/>
          </p:cNvGrpSpPr>
          <p:nvPr/>
        </p:nvGrpSpPr>
        <p:grpSpPr bwMode="auto">
          <a:xfrm>
            <a:off x="1897063" y="2881313"/>
            <a:ext cx="379412" cy="379412"/>
            <a:chOff x="3461" y="3471"/>
            <a:chExt cx="239" cy="239"/>
          </a:xfrm>
        </p:grpSpPr>
        <p:pic>
          <p:nvPicPr>
            <p:cNvPr id="744457" name="Picture 9">
              <a:extLst>
                <a:ext uri="{FF2B5EF4-FFF2-40B4-BE49-F238E27FC236}">
                  <a16:creationId xmlns:a16="http://schemas.microsoft.com/office/drawing/2014/main" id="{249C9EAF-4F28-CC63-606A-C7A8442C7DE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4458" name="Picture 10">
              <a:extLst>
                <a:ext uri="{FF2B5EF4-FFF2-40B4-BE49-F238E27FC236}">
                  <a16:creationId xmlns:a16="http://schemas.microsoft.com/office/drawing/2014/main" id="{813F804E-E6F2-2E2F-3C58-0FC4329B7A8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44459" name="Group 11">
            <a:extLst>
              <a:ext uri="{FF2B5EF4-FFF2-40B4-BE49-F238E27FC236}">
                <a16:creationId xmlns:a16="http://schemas.microsoft.com/office/drawing/2014/main" id="{E745D6DB-E3E1-C4B2-59C9-5DA8A85A2666}"/>
              </a:ext>
            </a:extLst>
          </p:cNvPr>
          <p:cNvGrpSpPr>
            <a:grpSpLocks/>
          </p:cNvGrpSpPr>
          <p:nvPr/>
        </p:nvGrpSpPr>
        <p:grpSpPr bwMode="auto">
          <a:xfrm>
            <a:off x="2027238" y="2601913"/>
            <a:ext cx="379412" cy="379412"/>
            <a:chOff x="3461" y="3471"/>
            <a:chExt cx="239" cy="239"/>
          </a:xfrm>
        </p:grpSpPr>
        <p:pic>
          <p:nvPicPr>
            <p:cNvPr id="744460" name="Picture 12">
              <a:extLst>
                <a:ext uri="{FF2B5EF4-FFF2-40B4-BE49-F238E27FC236}">
                  <a16:creationId xmlns:a16="http://schemas.microsoft.com/office/drawing/2014/main" id="{D39552D9-1C42-E170-9B06-7ECACEF6C1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4461" name="Picture 13">
              <a:extLst>
                <a:ext uri="{FF2B5EF4-FFF2-40B4-BE49-F238E27FC236}">
                  <a16:creationId xmlns:a16="http://schemas.microsoft.com/office/drawing/2014/main" id="{5C036ED1-BE5A-D3BB-DF2C-33F0398BD85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44462" name="Group 14">
            <a:extLst>
              <a:ext uri="{FF2B5EF4-FFF2-40B4-BE49-F238E27FC236}">
                <a16:creationId xmlns:a16="http://schemas.microsoft.com/office/drawing/2014/main" id="{AFC0304B-2867-E3E1-801A-50F13E947B53}"/>
              </a:ext>
            </a:extLst>
          </p:cNvPr>
          <p:cNvGrpSpPr>
            <a:grpSpLocks/>
          </p:cNvGrpSpPr>
          <p:nvPr/>
        </p:nvGrpSpPr>
        <p:grpSpPr bwMode="auto">
          <a:xfrm>
            <a:off x="2181225" y="2332038"/>
            <a:ext cx="379413" cy="379412"/>
            <a:chOff x="3461" y="3471"/>
            <a:chExt cx="239" cy="239"/>
          </a:xfrm>
        </p:grpSpPr>
        <p:pic>
          <p:nvPicPr>
            <p:cNvPr id="744463" name="Picture 15">
              <a:extLst>
                <a:ext uri="{FF2B5EF4-FFF2-40B4-BE49-F238E27FC236}">
                  <a16:creationId xmlns:a16="http://schemas.microsoft.com/office/drawing/2014/main" id="{AC286681-250D-9764-8B0D-35AC4297082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4464" name="Picture 16">
              <a:extLst>
                <a:ext uri="{FF2B5EF4-FFF2-40B4-BE49-F238E27FC236}">
                  <a16:creationId xmlns:a16="http://schemas.microsoft.com/office/drawing/2014/main" id="{46DCBE1D-A074-F3CF-8BF0-1BBF7AF7AA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44465" name="Group 17">
            <a:extLst>
              <a:ext uri="{FF2B5EF4-FFF2-40B4-BE49-F238E27FC236}">
                <a16:creationId xmlns:a16="http://schemas.microsoft.com/office/drawing/2014/main" id="{2AB43019-B394-3D9F-AD77-AF7B51082729}"/>
              </a:ext>
            </a:extLst>
          </p:cNvPr>
          <p:cNvGrpSpPr>
            <a:grpSpLocks/>
          </p:cNvGrpSpPr>
          <p:nvPr/>
        </p:nvGrpSpPr>
        <p:grpSpPr bwMode="auto">
          <a:xfrm>
            <a:off x="2370138" y="2103438"/>
            <a:ext cx="379412" cy="379412"/>
            <a:chOff x="3461" y="3471"/>
            <a:chExt cx="239" cy="239"/>
          </a:xfrm>
        </p:grpSpPr>
        <p:pic>
          <p:nvPicPr>
            <p:cNvPr id="744466" name="Picture 18">
              <a:extLst>
                <a:ext uri="{FF2B5EF4-FFF2-40B4-BE49-F238E27FC236}">
                  <a16:creationId xmlns:a16="http://schemas.microsoft.com/office/drawing/2014/main" id="{FA2B4274-E9D9-23EB-E3B4-48B05EFC6A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4467" name="Picture 19">
              <a:extLst>
                <a:ext uri="{FF2B5EF4-FFF2-40B4-BE49-F238E27FC236}">
                  <a16:creationId xmlns:a16="http://schemas.microsoft.com/office/drawing/2014/main" id="{0BAC7F87-F500-52E5-0174-ADE4A425E9F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44468" name="Group 20">
            <a:extLst>
              <a:ext uri="{FF2B5EF4-FFF2-40B4-BE49-F238E27FC236}">
                <a16:creationId xmlns:a16="http://schemas.microsoft.com/office/drawing/2014/main" id="{4D889D0B-9324-415D-47DA-9FF28B17DBDB}"/>
              </a:ext>
            </a:extLst>
          </p:cNvPr>
          <p:cNvGrpSpPr>
            <a:grpSpLocks/>
          </p:cNvGrpSpPr>
          <p:nvPr/>
        </p:nvGrpSpPr>
        <p:grpSpPr bwMode="auto">
          <a:xfrm>
            <a:off x="2568575" y="1870075"/>
            <a:ext cx="379413" cy="379413"/>
            <a:chOff x="3461" y="3471"/>
            <a:chExt cx="239" cy="239"/>
          </a:xfrm>
        </p:grpSpPr>
        <p:pic>
          <p:nvPicPr>
            <p:cNvPr id="744469" name="Picture 21">
              <a:extLst>
                <a:ext uri="{FF2B5EF4-FFF2-40B4-BE49-F238E27FC236}">
                  <a16:creationId xmlns:a16="http://schemas.microsoft.com/office/drawing/2014/main" id="{696BBF75-2B92-9038-0462-6120136F2E3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4470" name="Picture 22">
              <a:extLst>
                <a:ext uri="{FF2B5EF4-FFF2-40B4-BE49-F238E27FC236}">
                  <a16:creationId xmlns:a16="http://schemas.microsoft.com/office/drawing/2014/main" id="{C8F1B98B-00DC-918F-B667-703742099B2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44471" name="Group 23">
            <a:extLst>
              <a:ext uri="{FF2B5EF4-FFF2-40B4-BE49-F238E27FC236}">
                <a16:creationId xmlns:a16="http://schemas.microsoft.com/office/drawing/2014/main" id="{21941A50-02A7-8C93-54B8-47CFEE40616C}"/>
              </a:ext>
            </a:extLst>
          </p:cNvPr>
          <p:cNvGrpSpPr>
            <a:grpSpLocks/>
          </p:cNvGrpSpPr>
          <p:nvPr/>
        </p:nvGrpSpPr>
        <p:grpSpPr bwMode="auto">
          <a:xfrm>
            <a:off x="2806700" y="1703388"/>
            <a:ext cx="379413" cy="379412"/>
            <a:chOff x="3461" y="3471"/>
            <a:chExt cx="239" cy="239"/>
          </a:xfrm>
        </p:grpSpPr>
        <p:pic>
          <p:nvPicPr>
            <p:cNvPr id="744472" name="Picture 24">
              <a:extLst>
                <a:ext uri="{FF2B5EF4-FFF2-40B4-BE49-F238E27FC236}">
                  <a16:creationId xmlns:a16="http://schemas.microsoft.com/office/drawing/2014/main" id="{AF2DDE19-7411-8565-21D2-A6A5BFD02EB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4473" name="Picture 25">
              <a:extLst>
                <a:ext uri="{FF2B5EF4-FFF2-40B4-BE49-F238E27FC236}">
                  <a16:creationId xmlns:a16="http://schemas.microsoft.com/office/drawing/2014/main" id="{038BE34B-87D6-4406-49CA-DF62CF100BF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44474" name="Group 26">
            <a:extLst>
              <a:ext uri="{FF2B5EF4-FFF2-40B4-BE49-F238E27FC236}">
                <a16:creationId xmlns:a16="http://schemas.microsoft.com/office/drawing/2014/main" id="{923B4DCA-CD60-170A-B973-A48D30216D38}"/>
              </a:ext>
            </a:extLst>
          </p:cNvPr>
          <p:cNvGrpSpPr>
            <a:grpSpLocks/>
          </p:cNvGrpSpPr>
          <p:nvPr/>
        </p:nvGrpSpPr>
        <p:grpSpPr bwMode="auto">
          <a:xfrm>
            <a:off x="3089275" y="1581150"/>
            <a:ext cx="379413" cy="379413"/>
            <a:chOff x="3461" y="3471"/>
            <a:chExt cx="239" cy="239"/>
          </a:xfrm>
        </p:grpSpPr>
        <p:pic>
          <p:nvPicPr>
            <p:cNvPr id="744475" name="Picture 27">
              <a:extLst>
                <a:ext uri="{FF2B5EF4-FFF2-40B4-BE49-F238E27FC236}">
                  <a16:creationId xmlns:a16="http://schemas.microsoft.com/office/drawing/2014/main" id="{ACDDD112-625C-E108-0190-E4A0A7293B4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4476" name="Picture 28">
              <a:extLst>
                <a:ext uri="{FF2B5EF4-FFF2-40B4-BE49-F238E27FC236}">
                  <a16:creationId xmlns:a16="http://schemas.microsoft.com/office/drawing/2014/main" id="{A4777ED4-90F0-935A-9E23-88E9C61C932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44477" name="Group 29">
            <a:extLst>
              <a:ext uri="{FF2B5EF4-FFF2-40B4-BE49-F238E27FC236}">
                <a16:creationId xmlns:a16="http://schemas.microsoft.com/office/drawing/2014/main" id="{4E3A5E8B-ED2B-C1C5-C870-E226B8D86BE4}"/>
              </a:ext>
            </a:extLst>
          </p:cNvPr>
          <p:cNvGrpSpPr>
            <a:grpSpLocks/>
          </p:cNvGrpSpPr>
          <p:nvPr/>
        </p:nvGrpSpPr>
        <p:grpSpPr bwMode="auto">
          <a:xfrm>
            <a:off x="3402013" y="1608138"/>
            <a:ext cx="379412" cy="379412"/>
            <a:chOff x="3461" y="3471"/>
            <a:chExt cx="239" cy="239"/>
          </a:xfrm>
        </p:grpSpPr>
        <p:pic>
          <p:nvPicPr>
            <p:cNvPr id="744478" name="Picture 30">
              <a:extLst>
                <a:ext uri="{FF2B5EF4-FFF2-40B4-BE49-F238E27FC236}">
                  <a16:creationId xmlns:a16="http://schemas.microsoft.com/office/drawing/2014/main" id="{E45A3F96-7802-0584-C4DC-A13616AEE61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4479" name="Picture 31">
              <a:extLst>
                <a:ext uri="{FF2B5EF4-FFF2-40B4-BE49-F238E27FC236}">
                  <a16:creationId xmlns:a16="http://schemas.microsoft.com/office/drawing/2014/main" id="{DA15E74D-1D4A-B43A-60A4-01497CE3AF1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44480" name="Group 32">
            <a:extLst>
              <a:ext uri="{FF2B5EF4-FFF2-40B4-BE49-F238E27FC236}">
                <a16:creationId xmlns:a16="http://schemas.microsoft.com/office/drawing/2014/main" id="{BFBC413E-C459-0068-426F-A35CDEA06CC7}"/>
              </a:ext>
            </a:extLst>
          </p:cNvPr>
          <p:cNvGrpSpPr>
            <a:grpSpLocks/>
          </p:cNvGrpSpPr>
          <p:nvPr/>
        </p:nvGrpSpPr>
        <p:grpSpPr bwMode="auto">
          <a:xfrm>
            <a:off x="3697288" y="1747838"/>
            <a:ext cx="379412" cy="379412"/>
            <a:chOff x="3461" y="3471"/>
            <a:chExt cx="239" cy="239"/>
          </a:xfrm>
        </p:grpSpPr>
        <p:pic>
          <p:nvPicPr>
            <p:cNvPr id="744481" name="Picture 33">
              <a:extLst>
                <a:ext uri="{FF2B5EF4-FFF2-40B4-BE49-F238E27FC236}">
                  <a16:creationId xmlns:a16="http://schemas.microsoft.com/office/drawing/2014/main" id="{4A1C760E-2C20-380E-7BE3-20744CA385E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4482" name="Picture 34">
              <a:extLst>
                <a:ext uri="{FF2B5EF4-FFF2-40B4-BE49-F238E27FC236}">
                  <a16:creationId xmlns:a16="http://schemas.microsoft.com/office/drawing/2014/main" id="{E2429D6B-3C55-5754-032C-C33AC3FC537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44483" name="Group 35">
            <a:extLst>
              <a:ext uri="{FF2B5EF4-FFF2-40B4-BE49-F238E27FC236}">
                <a16:creationId xmlns:a16="http://schemas.microsoft.com/office/drawing/2014/main" id="{3CE563BE-F16A-39A3-12BC-58C4C236E9A9}"/>
              </a:ext>
            </a:extLst>
          </p:cNvPr>
          <p:cNvGrpSpPr>
            <a:grpSpLocks/>
          </p:cNvGrpSpPr>
          <p:nvPr/>
        </p:nvGrpSpPr>
        <p:grpSpPr bwMode="auto">
          <a:xfrm>
            <a:off x="3963988" y="1912938"/>
            <a:ext cx="379412" cy="379412"/>
            <a:chOff x="3461" y="3471"/>
            <a:chExt cx="239" cy="239"/>
          </a:xfrm>
        </p:grpSpPr>
        <p:pic>
          <p:nvPicPr>
            <p:cNvPr id="744484" name="Picture 36">
              <a:extLst>
                <a:ext uri="{FF2B5EF4-FFF2-40B4-BE49-F238E27FC236}">
                  <a16:creationId xmlns:a16="http://schemas.microsoft.com/office/drawing/2014/main" id="{18874FC8-2E1F-B9F7-991E-BD4951502EC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4485" name="Picture 37">
              <a:extLst>
                <a:ext uri="{FF2B5EF4-FFF2-40B4-BE49-F238E27FC236}">
                  <a16:creationId xmlns:a16="http://schemas.microsoft.com/office/drawing/2014/main" id="{5A1862F7-1A2D-2E95-0F5E-9B87861A7F2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44486" name="Group 38">
            <a:extLst>
              <a:ext uri="{FF2B5EF4-FFF2-40B4-BE49-F238E27FC236}">
                <a16:creationId xmlns:a16="http://schemas.microsoft.com/office/drawing/2014/main" id="{96D0EE9F-9B90-26F9-A09C-62370D180959}"/>
              </a:ext>
            </a:extLst>
          </p:cNvPr>
          <p:cNvGrpSpPr>
            <a:grpSpLocks/>
          </p:cNvGrpSpPr>
          <p:nvPr/>
        </p:nvGrpSpPr>
        <p:grpSpPr bwMode="auto">
          <a:xfrm>
            <a:off x="4179888" y="2090738"/>
            <a:ext cx="379412" cy="379412"/>
            <a:chOff x="3461" y="3471"/>
            <a:chExt cx="239" cy="239"/>
          </a:xfrm>
        </p:grpSpPr>
        <p:pic>
          <p:nvPicPr>
            <p:cNvPr id="744487" name="Picture 39">
              <a:extLst>
                <a:ext uri="{FF2B5EF4-FFF2-40B4-BE49-F238E27FC236}">
                  <a16:creationId xmlns:a16="http://schemas.microsoft.com/office/drawing/2014/main" id="{DA031050-B246-2C99-BB69-09B63CBF839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4488" name="Picture 40">
              <a:extLst>
                <a:ext uri="{FF2B5EF4-FFF2-40B4-BE49-F238E27FC236}">
                  <a16:creationId xmlns:a16="http://schemas.microsoft.com/office/drawing/2014/main" id="{53D5E5A9-9554-9A3C-9C5F-E33CEB9A294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44489" name="Group 41">
            <a:extLst>
              <a:ext uri="{FF2B5EF4-FFF2-40B4-BE49-F238E27FC236}">
                <a16:creationId xmlns:a16="http://schemas.microsoft.com/office/drawing/2014/main" id="{830FAB11-BFDB-FC96-16B8-40C02F788DD4}"/>
              </a:ext>
            </a:extLst>
          </p:cNvPr>
          <p:cNvGrpSpPr>
            <a:grpSpLocks/>
          </p:cNvGrpSpPr>
          <p:nvPr/>
        </p:nvGrpSpPr>
        <p:grpSpPr bwMode="auto">
          <a:xfrm>
            <a:off x="4473575" y="2155825"/>
            <a:ext cx="379413" cy="379413"/>
            <a:chOff x="3461" y="3471"/>
            <a:chExt cx="239" cy="239"/>
          </a:xfrm>
        </p:grpSpPr>
        <p:pic>
          <p:nvPicPr>
            <p:cNvPr id="744490" name="Picture 42">
              <a:extLst>
                <a:ext uri="{FF2B5EF4-FFF2-40B4-BE49-F238E27FC236}">
                  <a16:creationId xmlns:a16="http://schemas.microsoft.com/office/drawing/2014/main" id="{0E512228-6575-55D2-26CA-029CCDA5B2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4491" name="Picture 43">
              <a:extLst>
                <a:ext uri="{FF2B5EF4-FFF2-40B4-BE49-F238E27FC236}">
                  <a16:creationId xmlns:a16="http://schemas.microsoft.com/office/drawing/2014/main" id="{6FF0149C-E681-DA33-89EC-A9BD9CC4729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44492" name="Group 44">
            <a:extLst>
              <a:ext uri="{FF2B5EF4-FFF2-40B4-BE49-F238E27FC236}">
                <a16:creationId xmlns:a16="http://schemas.microsoft.com/office/drawing/2014/main" id="{AEEEE000-A236-CED8-446C-368719E964A1}"/>
              </a:ext>
            </a:extLst>
          </p:cNvPr>
          <p:cNvGrpSpPr>
            <a:grpSpLocks/>
          </p:cNvGrpSpPr>
          <p:nvPr/>
        </p:nvGrpSpPr>
        <p:grpSpPr bwMode="auto">
          <a:xfrm>
            <a:off x="4799013" y="2074863"/>
            <a:ext cx="379412" cy="379412"/>
            <a:chOff x="3461" y="3471"/>
            <a:chExt cx="239" cy="239"/>
          </a:xfrm>
        </p:grpSpPr>
        <p:pic>
          <p:nvPicPr>
            <p:cNvPr id="744493" name="Picture 45">
              <a:extLst>
                <a:ext uri="{FF2B5EF4-FFF2-40B4-BE49-F238E27FC236}">
                  <a16:creationId xmlns:a16="http://schemas.microsoft.com/office/drawing/2014/main" id="{9CD8B6FC-1FDC-E338-36D4-0AF29ABEF2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4494" name="Picture 46">
              <a:extLst>
                <a:ext uri="{FF2B5EF4-FFF2-40B4-BE49-F238E27FC236}">
                  <a16:creationId xmlns:a16="http://schemas.microsoft.com/office/drawing/2014/main" id="{1B0CD179-7350-80BC-E7DD-BB3EAE1C9C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44495" name="Group 47">
            <a:extLst>
              <a:ext uri="{FF2B5EF4-FFF2-40B4-BE49-F238E27FC236}">
                <a16:creationId xmlns:a16="http://schemas.microsoft.com/office/drawing/2014/main" id="{F3D05736-EAD2-9C01-0831-C3BAD308B374}"/>
              </a:ext>
            </a:extLst>
          </p:cNvPr>
          <p:cNvGrpSpPr>
            <a:grpSpLocks/>
          </p:cNvGrpSpPr>
          <p:nvPr/>
        </p:nvGrpSpPr>
        <p:grpSpPr bwMode="auto">
          <a:xfrm>
            <a:off x="5072063" y="1936750"/>
            <a:ext cx="379412" cy="379413"/>
            <a:chOff x="3461" y="3471"/>
            <a:chExt cx="239" cy="239"/>
          </a:xfrm>
        </p:grpSpPr>
        <p:pic>
          <p:nvPicPr>
            <p:cNvPr id="744496" name="Picture 48">
              <a:extLst>
                <a:ext uri="{FF2B5EF4-FFF2-40B4-BE49-F238E27FC236}">
                  <a16:creationId xmlns:a16="http://schemas.microsoft.com/office/drawing/2014/main" id="{0E6803B9-2B7D-114F-7AC9-18D4770E746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4497" name="Picture 49">
              <a:extLst>
                <a:ext uri="{FF2B5EF4-FFF2-40B4-BE49-F238E27FC236}">
                  <a16:creationId xmlns:a16="http://schemas.microsoft.com/office/drawing/2014/main" id="{21AE81BA-4838-33B9-D418-6E8EDB9300E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44498" name="Group 50">
            <a:extLst>
              <a:ext uri="{FF2B5EF4-FFF2-40B4-BE49-F238E27FC236}">
                <a16:creationId xmlns:a16="http://schemas.microsoft.com/office/drawing/2014/main" id="{C03EBBD4-72DA-F3B4-8306-774C4D7057AE}"/>
              </a:ext>
            </a:extLst>
          </p:cNvPr>
          <p:cNvGrpSpPr>
            <a:grpSpLocks/>
          </p:cNvGrpSpPr>
          <p:nvPr/>
        </p:nvGrpSpPr>
        <p:grpSpPr bwMode="auto">
          <a:xfrm>
            <a:off x="5405438" y="1852613"/>
            <a:ext cx="379412" cy="379412"/>
            <a:chOff x="3461" y="3471"/>
            <a:chExt cx="239" cy="239"/>
          </a:xfrm>
        </p:grpSpPr>
        <p:pic>
          <p:nvPicPr>
            <p:cNvPr id="744499" name="Picture 51">
              <a:extLst>
                <a:ext uri="{FF2B5EF4-FFF2-40B4-BE49-F238E27FC236}">
                  <a16:creationId xmlns:a16="http://schemas.microsoft.com/office/drawing/2014/main" id="{D0B8B0E7-A1B1-6E6D-2BA6-0E88C069904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4500" name="Picture 52">
              <a:extLst>
                <a:ext uri="{FF2B5EF4-FFF2-40B4-BE49-F238E27FC236}">
                  <a16:creationId xmlns:a16="http://schemas.microsoft.com/office/drawing/2014/main" id="{AAD50A41-3824-9975-F008-6D73A9D37E2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44501" name="Group 53">
            <a:extLst>
              <a:ext uri="{FF2B5EF4-FFF2-40B4-BE49-F238E27FC236}">
                <a16:creationId xmlns:a16="http://schemas.microsoft.com/office/drawing/2014/main" id="{DEDAE356-70A0-C704-41B5-18166133F66D}"/>
              </a:ext>
            </a:extLst>
          </p:cNvPr>
          <p:cNvGrpSpPr>
            <a:grpSpLocks/>
          </p:cNvGrpSpPr>
          <p:nvPr/>
        </p:nvGrpSpPr>
        <p:grpSpPr bwMode="auto">
          <a:xfrm>
            <a:off x="5699125" y="1833563"/>
            <a:ext cx="379413" cy="379412"/>
            <a:chOff x="3461" y="3471"/>
            <a:chExt cx="239" cy="239"/>
          </a:xfrm>
        </p:grpSpPr>
        <p:pic>
          <p:nvPicPr>
            <p:cNvPr id="744502" name="Picture 54">
              <a:extLst>
                <a:ext uri="{FF2B5EF4-FFF2-40B4-BE49-F238E27FC236}">
                  <a16:creationId xmlns:a16="http://schemas.microsoft.com/office/drawing/2014/main" id="{4E63C128-B861-65EA-096E-66F48D4AD60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4503" name="Picture 55">
              <a:extLst>
                <a:ext uri="{FF2B5EF4-FFF2-40B4-BE49-F238E27FC236}">
                  <a16:creationId xmlns:a16="http://schemas.microsoft.com/office/drawing/2014/main" id="{4F356A8B-C5BC-FAA0-E486-3F4AE948882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44504" name="Group 56">
            <a:extLst>
              <a:ext uri="{FF2B5EF4-FFF2-40B4-BE49-F238E27FC236}">
                <a16:creationId xmlns:a16="http://schemas.microsoft.com/office/drawing/2014/main" id="{54A1DC6C-9A28-FE35-704E-5B9E33FE34DB}"/>
              </a:ext>
            </a:extLst>
          </p:cNvPr>
          <p:cNvGrpSpPr>
            <a:grpSpLocks/>
          </p:cNvGrpSpPr>
          <p:nvPr/>
        </p:nvGrpSpPr>
        <p:grpSpPr bwMode="auto">
          <a:xfrm>
            <a:off x="5972175" y="1933575"/>
            <a:ext cx="379413" cy="379413"/>
            <a:chOff x="3461" y="3471"/>
            <a:chExt cx="239" cy="239"/>
          </a:xfrm>
        </p:grpSpPr>
        <p:pic>
          <p:nvPicPr>
            <p:cNvPr id="744505" name="Picture 57">
              <a:extLst>
                <a:ext uri="{FF2B5EF4-FFF2-40B4-BE49-F238E27FC236}">
                  <a16:creationId xmlns:a16="http://schemas.microsoft.com/office/drawing/2014/main" id="{BAAA3C56-09CD-190F-C132-17B7A50D8FF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4506" name="Picture 58">
              <a:extLst>
                <a:ext uri="{FF2B5EF4-FFF2-40B4-BE49-F238E27FC236}">
                  <a16:creationId xmlns:a16="http://schemas.microsoft.com/office/drawing/2014/main" id="{B5C4BD65-AB24-85FA-33B9-9B16413665F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44507" name="Group 59">
            <a:extLst>
              <a:ext uri="{FF2B5EF4-FFF2-40B4-BE49-F238E27FC236}">
                <a16:creationId xmlns:a16="http://schemas.microsoft.com/office/drawing/2014/main" id="{8574A7AE-9A23-DA51-F34D-B23D34073E13}"/>
              </a:ext>
            </a:extLst>
          </p:cNvPr>
          <p:cNvGrpSpPr>
            <a:grpSpLocks/>
          </p:cNvGrpSpPr>
          <p:nvPr/>
        </p:nvGrpSpPr>
        <p:grpSpPr bwMode="auto">
          <a:xfrm>
            <a:off x="6272213" y="2087563"/>
            <a:ext cx="379412" cy="379412"/>
            <a:chOff x="3461" y="3471"/>
            <a:chExt cx="239" cy="239"/>
          </a:xfrm>
        </p:grpSpPr>
        <p:pic>
          <p:nvPicPr>
            <p:cNvPr id="744508" name="Picture 60">
              <a:extLst>
                <a:ext uri="{FF2B5EF4-FFF2-40B4-BE49-F238E27FC236}">
                  <a16:creationId xmlns:a16="http://schemas.microsoft.com/office/drawing/2014/main" id="{ED5AF7D8-CD22-4553-6244-90867260C32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4509" name="Picture 61">
              <a:extLst>
                <a:ext uri="{FF2B5EF4-FFF2-40B4-BE49-F238E27FC236}">
                  <a16:creationId xmlns:a16="http://schemas.microsoft.com/office/drawing/2014/main" id="{92976831-1BD1-7506-2EC2-2B5B93D185C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44510" name="Group 62">
            <a:extLst>
              <a:ext uri="{FF2B5EF4-FFF2-40B4-BE49-F238E27FC236}">
                <a16:creationId xmlns:a16="http://schemas.microsoft.com/office/drawing/2014/main" id="{ED3E2897-1F44-BDE5-3A91-F5FB2E188DEA}"/>
              </a:ext>
            </a:extLst>
          </p:cNvPr>
          <p:cNvGrpSpPr>
            <a:grpSpLocks/>
          </p:cNvGrpSpPr>
          <p:nvPr/>
        </p:nvGrpSpPr>
        <p:grpSpPr bwMode="auto">
          <a:xfrm>
            <a:off x="6532563" y="2200275"/>
            <a:ext cx="379412" cy="379413"/>
            <a:chOff x="3461" y="3471"/>
            <a:chExt cx="239" cy="239"/>
          </a:xfrm>
        </p:grpSpPr>
        <p:pic>
          <p:nvPicPr>
            <p:cNvPr id="744511" name="Picture 63">
              <a:extLst>
                <a:ext uri="{FF2B5EF4-FFF2-40B4-BE49-F238E27FC236}">
                  <a16:creationId xmlns:a16="http://schemas.microsoft.com/office/drawing/2014/main" id="{3E3FFEE2-E1B9-90A0-B0F5-DAB8AEBDF8A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4512" name="Picture 64">
              <a:extLst>
                <a:ext uri="{FF2B5EF4-FFF2-40B4-BE49-F238E27FC236}">
                  <a16:creationId xmlns:a16="http://schemas.microsoft.com/office/drawing/2014/main" id="{2225899F-4234-A088-B928-7ECF67FE3D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44513" name="Group 65">
            <a:extLst>
              <a:ext uri="{FF2B5EF4-FFF2-40B4-BE49-F238E27FC236}">
                <a16:creationId xmlns:a16="http://schemas.microsoft.com/office/drawing/2014/main" id="{FF366C20-4ABD-3D7F-C5D6-9F28652BB751}"/>
              </a:ext>
            </a:extLst>
          </p:cNvPr>
          <p:cNvGrpSpPr>
            <a:grpSpLocks/>
          </p:cNvGrpSpPr>
          <p:nvPr/>
        </p:nvGrpSpPr>
        <p:grpSpPr bwMode="auto">
          <a:xfrm>
            <a:off x="6773863" y="2373313"/>
            <a:ext cx="379412" cy="379412"/>
            <a:chOff x="3461" y="3471"/>
            <a:chExt cx="239" cy="239"/>
          </a:xfrm>
        </p:grpSpPr>
        <p:pic>
          <p:nvPicPr>
            <p:cNvPr id="744514" name="Picture 66">
              <a:extLst>
                <a:ext uri="{FF2B5EF4-FFF2-40B4-BE49-F238E27FC236}">
                  <a16:creationId xmlns:a16="http://schemas.microsoft.com/office/drawing/2014/main" id="{50F7A7D4-347D-A02C-19F2-A2D25995444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4515" name="Picture 67">
              <a:extLst>
                <a:ext uri="{FF2B5EF4-FFF2-40B4-BE49-F238E27FC236}">
                  <a16:creationId xmlns:a16="http://schemas.microsoft.com/office/drawing/2014/main" id="{DEAFCE95-661A-A94C-0D62-C267F48340B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44516" name="Group 68">
            <a:extLst>
              <a:ext uri="{FF2B5EF4-FFF2-40B4-BE49-F238E27FC236}">
                <a16:creationId xmlns:a16="http://schemas.microsoft.com/office/drawing/2014/main" id="{72A5452B-762F-AAF4-9807-833FF2A41E3A}"/>
              </a:ext>
            </a:extLst>
          </p:cNvPr>
          <p:cNvGrpSpPr>
            <a:grpSpLocks/>
          </p:cNvGrpSpPr>
          <p:nvPr/>
        </p:nvGrpSpPr>
        <p:grpSpPr bwMode="auto">
          <a:xfrm>
            <a:off x="7010400" y="2579688"/>
            <a:ext cx="379413" cy="379412"/>
            <a:chOff x="3461" y="3471"/>
            <a:chExt cx="239" cy="239"/>
          </a:xfrm>
        </p:grpSpPr>
        <p:pic>
          <p:nvPicPr>
            <p:cNvPr id="744517" name="Picture 69">
              <a:extLst>
                <a:ext uri="{FF2B5EF4-FFF2-40B4-BE49-F238E27FC236}">
                  <a16:creationId xmlns:a16="http://schemas.microsoft.com/office/drawing/2014/main" id="{3EE87BBC-44B6-58C4-93FE-87F0A3833C6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4518" name="Picture 70">
              <a:extLst>
                <a:ext uri="{FF2B5EF4-FFF2-40B4-BE49-F238E27FC236}">
                  <a16:creationId xmlns:a16="http://schemas.microsoft.com/office/drawing/2014/main" id="{794D619A-59E2-3461-C26E-DA34811993F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44519" name="Group 71">
            <a:extLst>
              <a:ext uri="{FF2B5EF4-FFF2-40B4-BE49-F238E27FC236}">
                <a16:creationId xmlns:a16="http://schemas.microsoft.com/office/drawing/2014/main" id="{145A7A78-5327-BB36-B313-ABEB2683CB03}"/>
              </a:ext>
            </a:extLst>
          </p:cNvPr>
          <p:cNvGrpSpPr>
            <a:grpSpLocks/>
          </p:cNvGrpSpPr>
          <p:nvPr/>
        </p:nvGrpSpPr>
        <p:grpSpPr bwMode="auto">
          <a:xfrm>
            <a:off x="7175500" y="2813050"/>
            <a:ext cx="379413" cy="379413"/>
            <a:chOff x="3461" y="3471"/>
            <a:chExt cx="239" cy="239"/>
          </a:xfrm>
        </p:grpSpPr>
        <p:pic>
          <p:nvPicPr>
            <p:cNvPr id="744520" name="Picture 72">
              <a:extLst>
                <a:ext uri="{FF2B5EF4-FFF2-40B4-BE49-F238E27FC236}">
                  <a16:creationId xmlns:a16="http://schemas.microsoft.com/office/drawing/2014/main" id="{15316C08-B31C-22B9-1126-6663225A6FA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4521" name="Picture 73">
              <a:extLst>
                <a:ext uri="{FF2B5EF4-FFF2-40B4-BE49-F238E27FC236}">
                  <a16:creationId xmlns:a16="http://schemas.microsoft.com/office/drawing/2014/main" id="{5F0CF718-56CC-4BBE-8F24-F023F440B9F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44522" name="Group 74">
            <a:extLst>
              <a:ext uri="{FF2B5EF4-FFF2-40B4-BE49-F238E27FC236}">
                <a16:creationId xmlns:a16="http://schemas.microsoft.com/office/drawing/2014/main" id="{40BD31E4-D8F8-0B1E-3A50-5BD271CA5809}"/>
              </a:ext>
            </a:extLst>
          </p:cNvPr>
          <p:cNvGrpSpPr>
            <a:grpSpLocks/>
          </p:cNvGrpSpPr>
          <p:nvPr/>
        </p:nvGrpSpPr>
        <p:grpSpPr bwMode="auto">
          <a:xfrm>
            <a:off x="7292975" y="3108325"/>
            <a:ext cx="379413" cy="379413"/>
            <a:chOff x="3461" y="3471"/>
            <a:chExt cx="239" cy="239"/>
          </a:xfrm>
        </p:grpSpPr>
        <p:pic>
          <p:nvPicPr>
            <p:cNvPr id="744523" name="Picture 75">
              <a:extLst>
                <a:ext uri="{FF2B5EF4-FFF2-40B4-BE49-F238E27FC236}">
                  <a16:creationId xmlns:a16="http://schemas.microsoft.com/office/drawing/2014/main" id="{D3403690-A65B-60E1-1DBC-2F94A9EE76C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4524" name="Picture 76">
              <a:extLst>
                <a:ext uri="{FF2B5EF4-FFF2-40B4-BE49-F238E27FC236}">
                  <a16:creationId xmlns:a16="http://schemas.microsoft.com/office/drawing/2014/main" id="{A76776E6-A587-081B-8023-FC752AF75E8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44525" name="Group 77">
            <a:extLst>
              <a:ext uri="{FF2B5EF4-FFF2-40B4-BE49-F238E27FC236}">
                <a16:creationId xmlns:a16="http://schemas.microsoft.com/office/drawing/2014/main" id="{E039C5C5-F078-3489-385B-19163F995E0B}"/>
              </a:ext>
            </a:extLst>
          </p:cNvPr>
          <p:cNvGrpSpPr>
            <a:grpSpLocks/>
          </p:cNvGrpSpPr>
          <p:nvPr/>
        </p:nvGrpSpPr>
        <p:grpSpPr bwMode="auto">
          <a:xfrm>
            <a:off x="7351713" y="3425825"/>
            <a:ext cx="379412" cy="379413"/>
            <a:chOff x="3461" y="3471"/>
            <a:chExt cx="239" cy="239"/>
          </a:xfrm>
        </p:grpSpPr>
        <p:pic>
          <p:nvPicPr>
            <p:cNvPr id="744526" name="Picture 78">
              <a:extLst>
                <a:ext uri="{FF2B5EF4-FFF2-40B4-BE49-F238E27FC236}">
                  <a16:creationId xmlns:a16="http://schemas.microsoft.com/office/drawing/2014/main" id="{48688E4A-BE8B-0332-5722-DE6D0875B5C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4527" name="Picture 79">
              <a:extLst>
                <a:ext uri="{FF2B5EF4-FFF2-40B4-BE49-F238E27FC236}">
                  <a16:creationId xmlns:a16="http://schemas.microsoft.com/office/drawing/2014/main" id="{55B013C1-B593-655C-63BA-0EB5DFF3463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44528" name="Group 80">
            <a:extLst>
              <a:ext uri="{FF2B5EF4-FFF2-40B4-BE49-F238E27FC236}">
                <a16:creationId xmlns:a16="http://schemas.microsoft.com/office/drawing/2014/main" id="{EA5ED283-9FDB-E95C-F09A-23802A9FCEB6}"/>
              </a:ext>
            </a:extLst>
          </p:cNvPr>
          <p:cNvGrpSpPr>
            <a:grpSpLocks/>
          </p:cNvGrpSpPr>
          <p:nvPr/>
        </p:nvGrpSpPr>
        <p:grpSpPr bwMode="auto">
          <a:xfrm>
            <a:off x="7254875" y="3721100"/>
            <a:ext cx="379413" cy="379413"/>
            <a:chOff x="3461" y="3471"/>
            <a:chExt cx="239" cy="239"/>
          </a:xfrm>
        </p:grpSpPr>
        <p:pic>
          <p:nvPicPr>
            <p:cNvPr id="744529" name="Picture 81">
              <a:extLst>
                <a:ext uri="{FF2B5EF4-FFF2-40B4-BE49-F238E27FC236}">
                  <a16:creationId xmlns:a16="http://schemas.microsoft.com/office/drawing/2014/main" id="{561DAE89-2CB1-8988-640C-A849359E6C0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4530" name="Picture 82">
              <a:extLst>
                <a:ext uri="{FF2B5EF4-FFF2-40B4-BE49-F238E27FC236}">
                  <a16:creationId xmlns:a16="http://schemas.microsoft.com/office/drawing/2014/main" id="{49765388-8CF7-BBE8-CEF7-A00A5F9EFD4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44531" name="Group 83">
            <a:extLst>
              <a:ext uri="{FF2B5EF4-FFF2-40B4-BE49-F238E27FC236}">
                <a16:creationId xmlns:a16="http://schemas.microsoft.com/office/drawing/2014/main" id="{F4B0A152-21D3-CCB7-7651-9E98B22A060E}"/>
              </a:ext>
            </a:extLst>
          </p:cNvPr>
          <p:cNvGrpSpPr>
            <a:grpSpLocks/>
          </p:cNvGrpSpPr>
          <p:nvPr/>
        </p:nvGrpSpPr>
        <p:grpSpPr bwMode="auto">
          <a:xfrm>
            <a:off x="7110413" y="3983038"/>
            <a:ext cx="379412" cy="379412"/>
            <a:chOff x="3461" y="3471"/>
            <a:chExt cx="239" cy="239"/>
          </a:xfrm>
        </p:grpSpPr>
        <p:pic>
          <p:nvPicPr>
            <p:cNvPr id="744532" name="Picture 84">
              <a:extLst>
                <a:ext uri="{FF2B5EF4-FFF2-40B4-BE49-F238E27FC236}">
                  <a16:creationId xmlns:a16="http://schemas.microsoft.com/office/drawing/2014/main" id="{6F8BFC00-A21D-4E1B-408E-A0DD3A33B4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4533" name="Picture 85">
              <a:extLst>
                <a:ext uri="{FF2B5EF4-FFF2-40B4-BE49-F238E27FC236}">
                  <a16:creationId xmlns:a16="http://schemas.microsoft.com/office/drawing/2014/main" id="{FAA11C06-2879-ED54-3DFD-795EB9A004A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44534" name="Group 86">
            <a:extLst>
              <a:ext uri="{FF2B5EF4-FFF2-40B4-BE49-F238E27FC236}">
                <a16:creationId xmlns:a16="http://schemas.microsoft.com/office/drawing/2014/main" id="{CF539443-94AF-7DA4-02BD-4930A37DA65D}"/>
              </a:ext>
            </a:extLst>
          </p:cNvPr>
          <p:cNvGrpSpPr>
            <a:grpSpLocks/>
          </p:cNvGrpSpPr>
          <p:nvPr/>
        </p:nvGrpSpPr>
        <p:grpSpPr bwMode="auto">
          <a:xfrm>
            <a:off x="6832600" y="4127500"/>
            <a:ext cx="379413" cy="379413"/>
            <a:chOff x="3461" y="3471"/>
            <a:chExt cx="239" cy="239"/>
          </a:xfrm>
        </p:grpSpPr>
        <p:pic>
          <p:nvPicPr>
            <p:cNvPr id="744535" name="Picture 87">
              <a:extLst>
                <a:ext uri="{FF2B5EF4-FFF2-40B4-BE49-F238E27FC236}">
                  <a16:creationId xmlns:a16="http://schemas.microsoft.com/office/drawing/2014/main" id="{CF23013D-4683-3DB0-1BAA-A45C84069F3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4536" name="Picture 88">
              <a:extLst>
                <a:ext uri="{FF2B5EF4-FFF2-40B4-BE49-F238E27FC236}">
                  <a16:creationId xmlns:a16="http://schemas.microsoft.com/office/drawing/2014/main" id="{B09DAE61-AD27-BD1B-B2B1-E942706A444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44537" name="Group 89">
            <a:extLst>
              <a:ext uri="{FF2B5EF4-FFF2-40B4-BE49-F238E27FC236}">
                <a16:creationId xmlns:a16="http://schemas.microsoft.com/office/drawing/2014/main" id="{1DAFE153-F997-39B7-024B-E2300E0BF38D}"/>
              </a:ext>
            </a:extLst>
          </p:cNvPr>
          <p:cNvGrpSpPr>
            <a:grpSpLocks/>
          </p:cNvGrpSpPr>
          <p:nvPr/>
        </p:nvGrpSpPr>
        <p:grpSpPr bwMode="auto">
          <a:xfrm>
            <a:off x="6564313" y="4246563"/>
            <a:ext cx="379412" cy="379412"/>
            <a:chOff x="3461" y="3471"/>
            <a:chExt cx="239" cy="239"/>
          </a:xfrm>
        </p:grpSpPr>
        <p:pic>
          <p:nvPicPr>
            <p:cNvPr id="744538" name="Picture 90">
              <a:extLst>
                <a:ext uri="{FF2B5EF4-FFF2-40B4-BE49-F238E27FC236}">
                  <a16:creationId xmlns:a16="http://schemas.microsoft.com/office/drawing/2014/main" id="{3D595295-84C4-8A50-7661-F01AA2AE347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4539" name="Picture 91">
              <a:extLst>
                <a:ext uri="{FF2B5EF4-FFF2-40B4-BE49-F238E27FC236}">
                  <a16:creationId xmlns:a16="http://schemas.microsoft.com/office/drawing/2014/main" id="{C3E9CEFF-16B2-4694-28AD-B8C36C6A3C8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44540" name="Group 92">
            <a:extLst>
              <a:ext uri="{FF2B5EF4-FFF2-40B4-BE49-F238E27FC236}">
                <a16:creationId xmlns:a16="http://schemas.microsoft.com/office/drawing/2014/main" id="{618DFD88-208C-9D65-453C-D279B0984D87}"/>
              </a:ext>
            </a:extLst>
          </p:cNvPr>
          <p:cNvGrpSpPr>
            <a:grpSpLocks/>
          </p:cNvGrpSpPr>
          <p:nvPr/>
        </p:nvGrpSpPr>
        <p:grpSpPr bwMode="auto">
          <a:xfrm>
            <a:off x="6308725" y="4352925"/>
            <a:ext cx="379413" cy="379413"/>
            <a:chOff x="3461" y="3471"/>
            <a:chExt cx="239" cy="239"/>
          </a:xfrm>
        </p:grpSpPr>
        <p:pic>
          <p:nvPicPr>
            <p:cNvPr id="744541" name="Picture 93">
              <a:extLst>
                <a:ext uri="{FF2B5EF4-FFF2-40B4-BE49-F238E27FC236}">
                  <a16:creationId xmlns:a16="http://schemas.microsoft.com/office/drawing/2014/main" id="{84A3E03A-789F-DFCC-1887-CD383AA335B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4542" name="Picture 94">
              <a:extLst>
                <a:ext uri="{FF2B5EF4-FFF2-40B4-BE49-F238E27FC236}">
                  <a16:creationId xmlns:a16="http://schemas.microsoft.com/office/drawing/2014/main" id="{CE6096D5-C9D5-22E6-46A0-726E72E0E3A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44543" name="Group 95">
            <a:extLst>
              <a:ext uri="{FF2B5EF4-FFF2-40B4-BE49-F238E27FC236}">
                <a16:creationId xmlns:a16="http://schemas.microsoft.com/office/drawing/2014/main" id="{1A779A40-D26A-C106-9385-012C04EB65DE}"/>
              </a:ext>
            </a:extLst>
          </p:cNvPr>
          <p:cNvGrpSpPr>
            <a:grpSpLocks/>
          </p:cNvGrpSpPr>
          <p:nvPr/>
        </p:nvGrpSpPr>
        <p:grpSpPr bwMode="auto">
          <a:xfrm>
            <a:off x="6002338" y="4411663"/>
            <a:ext cx="379412" cy="379412"/>
            <a:chOff x="3461" y="3471"/>
            <a:chExt cx="239" cy="239"/>
          </a:xfrm>
        </p:grpSpPr>
        <p:pic>
          <p:nvPicPr>
            <p:cNvPr id="744544" name="Picture 96">
              <a:extLst>
                <a:ext uri="{FF2B5EF4-FFF2-40B4-BE49-F238E27FC236}">
                  <a16:creationId xmlns:a16="http://schemas.microsoft.com/office/drawing/2014/main" id="{82F5C56F-0E5D-9098-16D7-442D51DB45A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4545" name="Picture 97">
              <a:extLst>
                <a:ext uri="{FF2B5EF4-FFF2-40B4-BE49-F238E27FC236}">
                  <a16:creationId xmlns:a16="http://schemas.microsoft.com/office/drawing/2014/main" id="{9ADE9A8D-5F2F-E467-DF9F-7066C623FA7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44546" name="Group 98">
            <a:extLst>
              <a:ext uri="{FF2B5EF4-FFF2-40B4-BE49-F238E27FC236}">
                <a16:creationId xmlns:a16="http://schemas.microsoft.com/office/drawing/2014/main" id="{AFC9B12D-7681-8834-24BA-14163A3AFFE2}"/>
              </a:ext>
            </a:extLst>
          </p:cNvPr>
          <p:cNvGrpSpPr>
            <a:grpSpLocks/>
          </p:cNvGrpSpPr>
          <p:nvPr/>
        </p:nvGrpSpPr>
        <p:grpSpPr bwMode="auto">
          <a:xfrm>
            <a:off x="5702300" y="4343400"/>
            <a:ext cx="379413" cy="379413"/>
            <a:chOff x="3461" y="3471"/>
            <a:chExt cx="239" cy="239"/>
          </a:xfrm>
        </p:grpSpPr>
        <p:pic>
          <p:nvPicPr>
            <p:cNvPr id="744547" name="Picture 99">
              <a:extLst>
                <a:ext uri="{FF2B5EF4-FFF2-40B4-BE49-F238E27FC236}">
                  <a16:creationId xmlns:a16="http://schemas.microsoft.com/office/drawing/2014/main" id="{415DE0F9-9E6D-1EBF-CEC0-6DE1C372F56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4548" name="Picture 100">
              <a:extLst>
                <a:ext uri="{FF2B5EF4-FFF2-40B4-BE49-F238E27FC236}">
                  <a16:creationId xmlns:a16="http://schemas.microsoft.com/office/drawing/2014/main" id="{F90F22DD-22AF-DB63-D486-B53A31FBCA5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44549" name="Group 101">
            <a:extLst>
              <a:ext uri="{FF2B5EF4-FFF2-40B4-BE49-F238E27FC236}">
                <a16:creationId xmlns:a16="http://schemas.microsoft.com/office/drawing/2014/main" id="{A171A859-4481-EEB9-79F3-5353842D5F7A}"/>
              </a:ext>
            </a:extLst>
          </p:cNvPr>
          <p:cNvGrpSpPr>
            <a:grpSpLocks/>
          </p:cNvGrpSpPr>
          <p:nvPr/>
        </p:nvGrpSpPr>
        <p:grpSpPr bwMode="auto">
          <a:xfrm>
            <a:off x="5410200" y="4289425"/>
            <a:ext cx="379413" cy="379413"/>
            <a:chOff x="3461" y="3471"/>
            <a:chExt cx="239" cy="239"/>
          </a:xfrm>
        </p:grpSpPr>
        <p:pic>
          <p:nvPicPr>
            <p:cNvPr id="744550" name="Picture 102">
              <a:extLst>
                <a:ext uri="{FF2B5EF4-FFF2-40B4-BE49-F238E27FC236}">
                  <a16:creationId xmlns:a16="http://schemas.microsoft.com/office/drawing/2014/main" id="{274D438B-5AE2-3F34-9D5C-92F3E99399D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4551" name="Picture 103">
              <a:extLst>
                <a:ext uri="{FF2B5EF4-FFF2-40B4-BE49-F238E27FC236}">
                  <a16:creationId xmlns:a16="http://schemas.microsoft.com/office/drawing/2014/main" id="{3992897E-45F2-63D4-8716-0064F3B48B5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44552" name="Group 104">
            <a:extLst>
              <a:ext uri="{FF2B5EF4-FFF2-40B4-BE49-F238E27FC236}">
                <a16:creationId xmlns:a16="http://schemas.microsoft.com/office/drawing/2014/main" id="{F15C0192-23D5-1DEF-DB9A-975DC87C3A8E}"/>
              </a:ext>
            </a:extLst>
          </p:cNvPr>
          <p:cNvGrpSpPr>
            <a:grpSpLocks/>
          </p:cNvGrpSpPr>
          <p:nvPr/>
        </p:nvGrpSpPr>
        <p:grpSpPr bwMode="auto">
          <a:xfrm>
            <a:off x="5106988" y="4235450"/>
            <a:ext cx="379412" cy="379413"/>
            <a:chOff x="3461" y="3471"/>
            <a:chExt cx="239" cy="239"/>
          </a:xfrm>
        </p:grpSpPr>
        <p:pic>
          <p:nvPicPr>
            <p:cNvPr id="744553" name="Picture 105">
              <a:extLst>
                <a:ext uri="{FF2B5EF4-FFF2-40B4-BE49-F238E27FC236}">
                  <a16:creationId xmlns:a16="http://schemas.microsoft.com/office/drawing/2014/main" id="{69AD7BA1-3709-9C17-834C-F7C50425BCF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4554" name="Picture 106">
              <a:extLst>
                <a:ext uri="{FF2B5EF4-FFF2-40B4-BE49-F238E27FC236}">
                  <a16:creationId xmlns:a16="http://schemas.microsoft.com/office/drawing/2014/main" id="{CF50C8EE-F953-EA7C-9C19-34E78443BB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44555" name="Group 107">
            <a:extLst>
              <a:ext uri="{FF2B5EF4-FFF2-40B4-BE49-F238E27FC236}">
                <a16:creationId xmlns:a16="http://schemas.microsoft.com/office/drawing/2014/main" id="{40DA0561-AE94-66B4-1E6D-B56342DD7C48}"/>
              </a:ext>
            </a:extLst>
          </p:cNvPr>
          <p:cNvGrpSpPr>
            <a:grpSpLocks/>
          </p:cNvGrpSpPr>
          <p:nvPr/>
        </p:nvGrpSpPr>
        <p:grpSpPr bwMode="auto">
          <a:xfrm>
            <a:off x="4789488" y="4257675"/>
            <a:ext cx="379412" cy="379413"/>
            <a:chOff x="3461" y="3471"/>
            <a:chExt cx="239" cy="239"/>
          </a:xfrm>
        </p:grpSpPr>
        <p:pic>
          <p:nvPicPr>
            <p:cNvPr id="744556" name="Picture 108">
              <a:extLst>
                <a:ext uri="{FF2B5EF4-FFF2-40B4-BE49-F238E27FC236}">
                  <a16:creationId xmlns:a16="http://schemas.microsoft.com/office/drawing/2014/main" id="{9AE0ADB9-FA24-2B28-8A1F-B46B4EE6F5C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4557" name="Picture 109">
              <a:extLst>
                <a:ext uri="{FF2B5EF4-FFF2-40B4-BE49-F238E27FC236}">
                  <a16:creationId xmlns:a16="http://schemas.microsoft.com/office/drawing/2014/main" id="{732D20FE-24B8-31B0-8309-F834F45F85D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44558" name="Group 110">
            <a:extLst>
              <a:ext uri="{FF2B5EF4-FFF2-40B4-BE49-F238E27FC236}">
                <a16:creationId xmlns:a16="http://schemas.microsoft.com/office/drawing/2014/main" id="{CB5BFD66-F8B5-B7E8-D468-B03D2B89479B}"/>
              </a:ext>
            </a:extLst>
          </p:cNvPr>
          <p:cNvGrpSpPr>
            <a:grpSpLocks/>
          </p:cNvGrpSpPr>
          <p:nvPr/>
        </p:nvGrpSpPr>
        <p:grpSpPr bwMode="auto">
          <a:xfrm>
            <a:off x="4475163" y="4292600"/>
            <a:ext cx="379412" cy="379413"/>
            <a:chOff x="3461" y="3471"/>
            <a:chExt cx="239" cy="239"/>
          </a:xfrm>
        </p:grpSpPr>
        <p:pic>
          <p:nvPicPr>
            <p:cNvPr id="744559" name="Picture 111">
              <a:extLst>
                <a:ext uri="{FF2B5EF4-FFF2-40B4-BE49-F238E27FC236}">
                  <a16:creationId xmlns:a16="http://schemas.microsoft.com/office/drawing/2014/main" id="{9823A428-9721-1A4A-7FCD-4B0887FB883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4560" name="Picture 112">
              <a:extLst>
                <a:ext uri="{FF2B5EF4-FFF2-40B4-BE49-F238E27FC236}">
                  <a16:creationId xmlns:a16="http://schemas.microsoft.com/office/drawing/2014/main" id="{38AA477B-E95E-0AA0-DC9C-0C90297F666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44561" name="Group 113">
            <a:extLst>
              <a:ext uri="{FF2B5EF4-FFF2-40B4-BE49-F238E27FC236}">
                <a16:creationId xmlns:a16="http://schemas.microsoft.com/office/drawing/2014/main" id="{B9096959-1209-D844-C0FE-07E3F07484ED}"/>
              </a:ext>
            </a:extLst>
          </p:cNvPr>
          <p:cNvGrpSpPr>
            <a:grpSpLocks/>
          </p:cNvGrpSpPr>
          <p:nvPr/>
        </p:nvGrpSpPr>
        <p:grpSpPr bwMode="auto">
          <a:xfrm>
            <a:off x="4168775" y="4419600"/>
            <a:ext cx="379413" cy="379413"/>
            <a:chOff x="3461" y="3471"/>
            <a:chExt cx="239" cy="239"/>
          </a:xfrm>
        </p:grpSpPr>
        <p:pic>
          <p:nvPicPr>
            <p:cNvPr id="744562" name="Picture 114">
              <a:extLst>
                <a:ext uri="{FF2B5EF4-FFF2-40B4-BE49-F238E27FC236}">
                  <a16:creationId xmlns:a16="http://schemas.microsoft.com/office/drawing/2014/main" id="{449F64DC-2C71-F417-57D3-64247A64AD7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4563" name="Picture 115">
              <a:extLst>
                <a:ext uri="{FF2B5EF4-FFF2-40B4-BE49-F238E27FC236}">
                  <a16:creationId xmlns:a16="http://schemas.microsoft.com/office/drawing/2014/main" id="{A03CF12D-5C97-DAD6-957C-8F4A603E26E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44564" name="Group 116">
            <a:extLst>
              <a:ext uri="{FF2B5EF4-FFF2-40B4-BE49-F238E27FC236}">
                <a16:creationId xmlns:a16="http://schemas.microsoft.com/office/drawing/2014/main" id="{143B9381-733A-1C39-A2B6-515BB8449B44}"/>
              </a:ext>
            </a:extLst>
          </p:cNvPr>
          <p:cNvGrpSpPr>
            <a:grpSpLocks/>
          </p:cNvGrpSpPr>
          <p:nvPr/>
        </p:nvGrpSpPr>
        <p:grpSpPr bwMode="auto">
          <a:xfrm>
            <a:off x="3867150" y="4510088"/>
            <a:ext cx="379413" cy="379412"/>
            <a:chOff x="3461" y="3471"/>
            <a:chExt cx="239" cy="239"/>
          </a:xfrm>
        </p:grpSpPr>
        <p:pic>
          <p:nvPicPr>
            <p:cNvPr id="744565" name="Picture 117">
              <a:extLst>
                <a:ext uri="{FF2B5EF4-FFF2-40B4-BE49-F238E27FC236}">
                  <a16:creationId xmlns:a16="http://schemas.microsoft.com/office/drawing/2014/main" id="{A434D236-FB0D-BB59-5DA0-F6AC2D4CC3A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4566" name="Picture 118">
              <a:extLst>
                <a:ext uri="{FF2B5EF4-FFF2-40B4-BE49-F238E27FC236}">
                  <a16:creationId xmlns:a16="http://schemas.microsoft.com/office/drawing/2014/main" id="{FF426102-C80C-F17C-31CF-A80DD411311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44567" name="Group 119">
            <a:extLst>
              <a:ext uri="{FF2B5EF4-FFF2-40B4-BE49-F238E27FC236}">
                <a16:creationId xmlns:a16="http://schemas.microsoft.com/office/drawing/2014/main" id="{004A6D47-EEFD-2F9C-F234-E218C44CF338}"/>
              </a:ext>
            </a:extLst>
          </p:cNvPr>
          <p:cNvGrpSpPr>
            <a:grpSpLocks/>
          </p:cNvGrpSpPr>
          <p:nvPr/>
        </p:nvGrpSpPr>
        <p:grpSpPr bwMode="auto">
          <a:xfrm>
            <a:off x="3530600" y="4567238"/>
            <a:ext cx="379413" cy="379412"/>
            <a:chOff x="3461" y="3471"/>
            <a:chExt cx="239" cy="239"/>
          </a:xfrm>
        </p:grpSpPr>
        <p:pic>
          <p:nvPicPr>
            <p:cNvPr id="744568" name="Picture 120">
              <a:extLst>
                <a:ext uri="{FF2B5EF4-FFF2-40B4-BE49-F238E27FC236}">
                  <a16:creationId xmlns:a16="http://schemas.microsoft.com/office/drawing/2014/main" id="{D77879C1-4077-383B-D0D8-E1A4D1277F8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4569" name="Picture 121">
              <a:extLst>
                <a:ext uri="{FF2B5EF4-FFF2-40B4-BE49-F238E27FC236}">
                  <a16:creationId xmlns:a16="http://schemas.microsoft.com/office/drawing/2014/main" id="{0F0BDA36-F853-897E-EDC2-55AC2558AA7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44570" name="Group 122">
            <a:extLst>
              <a:ext uri="{FF2B5EF4-FFF2-40B4-BE49-F238E27FC236}">
                <a16:creationId xmlns:a16="http://schemas.microsoft.com/office/drawing/2014/main" id="{F72C36F7-6C54-A1D6-6A2B-1EB6006996F6}"/>
              </a:ext>
            </a:extLst>
          </p:cNvPr>
          <p:cNvGrpSpPr>
            <a:grpSpLocks/>
          </p:cNvGrpSpPr>
          <p:nvPr/>
        </p:nvGrpSpPr>
        <p:grpSpPr bwMode="auto">
          <a:xfrm>
            <a:off x="3201988" y="4624388"/>
            <a:ext cx="379412" cy="379412"/>
            <a:chOff x="3461" y="3471"/>
            <a:chExt cx="239" cy="239"/>
          </a:xfrm>
        </p:grpSpPr>
        <p:pic>
          <p:nvPicPr>
            <p:cNvPr id="744571" name="Picture 123">
              <a:extLst>
                <a:ext uri="{FF2B5EF4-FFF2-40B4-BE49-F238E27FC236}">
                  <a16:creationId xmlns:a16="http://schemas.microsoft.com/office/drawing/2014/main" id="{5C3782F3-E3A2-49BD-A409-1F407F6CBFD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4572" name="Picture 124">
              <a:extLst>
                <a:ext uri="{FF2B5EF4-FFF2-40B4-BE49-F238E27FC236}">
                  <a16:creationId xmlns:a16="http://schemas.microsoft.com/office/drawing/2014/main" id="{5321265F-D65B-E184-BB67-485DFB80490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44573" name="Group 125">
            <a:extLst>
              <a:ext uri="{FF2B5EF4-FFF2-40B4-BE49-F238E27FC236}">
                <a16:creationId xmlns:a16="http://schemas.microsoft.com/office/drawing/2014/main" id="{08C80AC7-10F1-EBF3-783D-A72D2D34FC0D}"/>
              </a:ext>
            </a:extLst>
          </p:cNvPr>
          <p:cNvGrpSpPr>
            <a:grpSpLocks/>
          </p:cNvGrpSpPr>
          <p:nvPr/>
        </p:nvGrpSpPr>
        <p:grpSpPr bwMode="auto">
          <a:xfrm>
            <a:off x="2876550" y="4610100"/>
            <a:ext cx="379413" cy="379413"/>
            <a:chOff x="3461" y="3471"/>
            <a:chExt cx="239" cy="239"/>
          </a:xfrm>
        </p:grpSpPr>
        <p:pic>
          <p:nvPicPr>
            <p:cNvPr id="744574" name="Picture 126">
              <a:extLst>
                <a:ext uri="{FF2B5EF4-FFF2-40B4-BE49-F238E27FC236}">
                  <a16:creationId xmlns:a16="http://schemas.microsoft.com/office/drawing/2014/main" id="{73AC33A9-18F8-D9F0-C4EA-9BEED05575E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4575" name="Picture 127">
              <a:extLst>
                <a:ext uri="{FF2B5EF4-FFF2-40B4-BE49-F238E27FC236}">
                  <a16:creationId xmlns:a16="http://schemas.microsoft.com/office/drawing/2014/main" id="{E7CA9CE4-2661-E8B1-1F25-FDAA775140A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44576" name="Group 128">
            <a:extLst>
              <a:ext uri="{FF2B5EF4-FFF2-40B4-BE49-F238E27FC236}">
                <a16:creationId xmlns:a16="http://schemas.microsoft.com/office/drawing/2014/main" id="{8E9CD096-F62C-7BA8-AD30-303E5C1D5AED}"/>
              </a:ext>
            </a:extLst>
          </p:cNvPr>
          <p:cNvGrpSpPr>
            <a:grpSpLocks/>
          </p:cNvGrpSpPr>
          <p:nvPr/>
        </p:nvGrpSpPr>
        <p:grpSpPr bwMode="auto">
          <a:xfrm>
            <a:off x="2586038" y="4462463"/>
            <a:ext cx="379412" cy="379412"/>
            <a:chOff x="3461" y="3471"/>
            <a:chExt cx="239" cy="239"/>
          </a:xfrm>
        </p:grpSpPr>
        <p:pic>
          <p:nvPicPr>
            <p:cNvPr id="744577" name="Picture 129">
              <a:extLst>
                <a:ext uri="{FF2B5EF4-FFF2-40B4-BE49-F238E27FC236}">
                  <a16:creationId xmlns:a16="http://schemas.microsoft.com/office/drawing/2014/main" id="{B816391C-3BA1-CCFB-AE8B-0E0A1352C7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4578" name="Picture 130">
              <a:extLst>
                <a:ext uri="{FF2B5EF4-FFF2-40B4-BE49-F238E27FC236}">
                  <a16:creationId xmlns:a16="http://schemas.microsoft.com/office/drawing/2014/main" id="{7B30EAA2-17AD-63D6-00FB-A7E7F1DA71C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44579" name="Group 131">
            <a:extLst>
              <a:ext uri="{FF2B5EF4-FFF2-40B4-BE49-F238E27FC236}">
                <a16:creationId xmlns:a16="http://schemas.microsoft.com/office/drawing/2014/main" id="{FC5DAE6B-4226-22AA-704F-ACB159934125}"/>
              </a:ext>
            </a:extLst>
          </p:cNvPr>
          <p:cNvGrpSpPr>
            <a:grpSpLocks/>
          </p:cNvGrpSpPr>
          <p:nvPr/>
        </p:nvGrpSpPr>
        <p:grpSpPr bwMode="auto">
          <a:xfrm>
            <a:off x="2292350" y="4267200"/>
            <a:ext cx="379413" cy="379413"/>
            <a:chOff x="3461" y="3471"/>
            <a:chExt cx="239" cy="239"/>
          </a:xfrm>
        </p:grpSpPr>
        <p:pic>
          <p:nvPicPr>
            <p:cNvPr id="744580" name="Picture 132">
              <a:extLst>
                <a:ext uri="{FF2B5EF4-FFF2-40B4-BE49-F238E27FC236}">
                  <a16:creationId xmlns:a16="http://schemas.microsoft.com/office/drawing/2014/main" id="{74100327-8013-8945-36DD-36D9FFC56C3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4581" name="Picture 133">
              <a:extLst>
                <a:ext uri="{FF2B5EF4-FFF2-40B4-BE49-F238E27FC236}">
                  <a16:creationId xmlns:a16="http://schemas.microsoft.com/office/drawing/2014/main" id="{C4926F4B-BDA9-9A5E-BCE6-95DA499A08F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44582" name="Group 134">
            <a:extLst>
              <a:ext uri="{FF2B5EF4-FFF2-40B4-BE49-F238E27FC236}">
                <a16:creationId xmlns:a16="http://schemas.microsoft.com/office/drawing/2014/main" id="{041D1AF9-8B9D-9F61-3C8C-E1BBF3FE341E}"/>
              </a:ext>
            </a:extLst>
          </p:cNvPr>
          <p:cNvGrpSpPr>
            <a:grpSpLocks/>
          </p:cNvGrpSpPr>
          <p:nvPr/>
        </p:nvGrpSpPr>
        <p:grpSpPr bwMode="auto">
          <a:xfrm>
            <a:off x="2030413" y="4008438"/>
            <a:ext cx="379412" cy="379412"/>
            <a:chOff x="3461" y="3471"/>
            <a:chExt cx="239" cy="239"/>
          </a:xfrm>
        </p:grpSpPr>
        <p:pic>
          <p:nvPicPr>
            <p:cNvPr id="744583" name="Picture 135">
              <a:extLst>
                <a:ext uri="{FF2B5EF4-FFF2-40B4-BE49-F238E27FC236}">
                  <a16:creationId xmlns:a16="http://schemas.microsoft.com/office/drawing/2014/main" id="{BDCECDC2-7A80-068D-9752-71D8F91052A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4584" name="Picture 136">
              <a:extLst>
                <a:ext uri="{FF2B5EF4-FFF2-40B4-BE49-F238E27FC236}">
                  <a16:creationId xmlns:a16="http://schemas.microsoft.com/office/drawing/2014/main" id="{DDA5B80D-B6F8-8939-754F-47FD7979B27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44585" name="Group 137">
            <a:extLst>
              <a:ext uri="{FF2B5EF4-FFF2-40B4-BE49-F238E27FC236}">
                <a16:creationId xmlns:a16="http://schemas.microsoft.com/office/drawing/2014/main" id="{B4E67D39-3A11-940D-6232-158D434BB128}"/>
              </a:ext>
            </a:extLst>
          </p:cNvPr>
          <p:cNvGrpSpPr>
            <a:grpSpLocks/>
          </p:cNvGrpSpPr>
          <p:nvPr/>
        </p:nvGrpSpPr>
        <p:grpSpPr bwMode="auto">
          <a:xfrm>
            <a:off x="1868488" y="3752850"/>
            <a:ext cx="379412" cy="379413"/>
            <a:chOff x="3461" y="3471"/>
            <a:chExt cx="239" cy="239"/>
          </a:xfrm>
        </p:grpSpPr>
        <p:pic>
          <p:nvPicPr>
            <p:cNvPr id="744586" name="Picture 138">
              <a:extLst>
                <a:ext uri="{FF2B5EF4-FFF2-40B4-BE49-F238E27FC236}">
                  <a16:creationId xmlns:a16="http://schemas.microsoft.com/office/drawing/2014/main" id="{8601EB23-7EB3-3A06-1B8D-897C52F5137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4587" name="Picture 139">
              <a:extLst>
                <a:ext uri="{FF2B5EF4-FFF2-40B4-BE49-F238E27FC236}">
                  <a16:creationId xmlns:a16="http://schemas.microsoft.com/office/drawing/2014/main" id="{74DC2613-9B1F-ACAF-A44F-16F9F6C963F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44588" name="Group 140">
            <a:extLst>
              <a:ext uri="{FF2B5EF4-FFF2-40B4-BE49-F238E27FC236}">
                <a16:creationId xmlns:a16="http://schemas.microsoft.com/office/drawing/2014/main" id="{DDFC2C9A-CE72-C954-C1F3-E5FFC6EACE64}"/>
              </a:ext>
            </a:extLst>
          </p:cNvPr>
          <p:cNvGrpSpPr>
            <a:grpSpLocks/>
          </p:cNvGrpSpPr>
          <p:nvPr/>
        </p:nvGrpSpPr>
        <p:grpSpPr bwMode="auto">
          <a:xfrm>
            <a:off x="1928813" y="3538538"/>
            <a:ext cx="104775" cy="223837"/>
            <a:chOff x="3461" y="3471"/>
            <a:chExt cx="239" cy="239"/>
          </a:xfrm>
        </p:grpSpPr>
        <p:pic>
          <p:nvPicPr>
            <p:cNvPr id="744589" name="Picture 141">
              <a:extLst>
                <a:ext uri="{FF2B5EF4-FFF2-40B4-BE49-F238E27FC236}">
                  <a16:creationId xmlns:a16="http://schemas.microsoft.com/office/drawing/2014/main" id="{6D6588BE-77D4-A203-5A63-84754B66FD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4590" name="Picture 142">
              <a:extLst>
                <a:ext uri="{FF2B5EF4-FFF2-40B4-BE49-F238E27FC236}">
                  <a16:creationId xmlns:a16="http://schemas.microsoft.com/office/drawing/2014/main" id="{177A5083-BE88-E635-1328-EB19E7A2B73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44591" name="Text Box 143">
            <a:extLst>
              <a:ext uri="{FF2B5EF4-FFF2-40B4-BE49-F238E27FC236}">
                <a16:creationId xmlns:a16="http://schemas.microsoft.com/office/drawing/2014/main" id="{71B0E944-3472-73B1-6543-CF9E7E3E0E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1413" y="2312988"/>
            <a:ext cx="4652962" cy="2101850"/>
          </a:xfrm>
          <a:prstGeom prst="rect">
            <a:avLst/>
          </a:prstGeom>
          <a:noFill/>
          <a:ln>
            <a:noFill/>
          </a:ln>
          <a:effectLst>
            <a:outerShdw dist="45791" dir="3378596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en-US" sz="4400">
                <a:solidFill>
                  <a:schemeClr val="accent1"/>
                </a:solidFill>
                <a:latin typeface="Arial" panose="020B0604020202020204" pitchFamily="34" charset="0"/>
              </a:rPr>
              <a:t>ОСНОВНОЙ ДОКУМЕНТ НАШЕЙ ВЕРЫ</a:t>
            </a:r>
            <a:r>
              <a:rPr lang="en-US" altLang="en-US" sz="4400">
                <a:solidFill>
                  <a:schemeClr val="accent1"/>
                </a:solidFill>
                <a:latin typeface="Arial" panose="020B0604020202020204" pitchFamily="34" charset="0"/>
              </a:rPr>
              <a:t>!</a:t>
            </a:r>
          </a:p>
        </p:txBody>
      </p:sp>
      <p:sp>
        <p:nvSpPr>
          <p:cNvPr id="744592" name="WordArt 144">
            <a:extLst>
              <a:ext uri="{FF2B5EF4-FFF2-40B4-BE49-F238E27FC236}">
                <a16:creationId xmlns:a16="http://schemas.microsoft.com/office/drawing/2014/main" id="{C0501CAD-433D-02AC-CD67-D894DE8D953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34988" y="1487488"/>
            <a:ext cx="7874000" cy="4052887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99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E701"/>
              </a:contourClr>
            </a:sp3d>
          </a:bodyPr>
          <a:lstStyle/>
          <a:p>
            <a:pPr algn="ctr"/>
            <a:r>
              <a:rPr lang="az-Cyrl-AZ" sz="7200" kern="1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 panose="020B0806030902050204" pitchFamily="34" charset="0"/>
              </a:rPr>
              <a:t>Гряди, Господи Иисусе!</a:t>
            </a:r>
            <a:endParaRPr lang="en-US" sz="7200" kern="10">
              <a:ln w="9525">
                <a:round/>
                <a:headEnd/>
                <a:tailEnd/>
              </a:ln>
              <a:gradFill rotWithShape="0">
                <a:gsLst>
                  <a:gs pos="0">
                    <a:srgbClr val="FFE701"/>
                  </a:gs>
                  <a:gs pos="100000">
                    <a:srgbClr val="FE3E02"/>
                  </a:gs>
                </a:gsLst>
                <a:lin ang="5400000" scaled="1"/>
              </a:gradFill>
              <a:latin typeface="Impact" panose="020B0806030902050204" pitchFamily="34" charset="0"/>
            </a:endParaRPr>
          </a:p>
        </p:txBody>
      </p:sp>
      <p:sp>
        <p:nvSpPr>
          <p:cNvPr id="744593" name="Text Box 145">
            <a:extLst>
              <a:ext uri="{FF2B5EF4-FFF2-40B4-BE49-F238E27FC236}">
                <a16:creationId xmlns:a16="http://schemas.microsoft.com/office/drawing/2014/main" id="{396A6A3D-0E82-8A1A-8F6A-6A5348E994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78850" y="6469063"/>
            <a:ext cx="2984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FFFF"/>
                </a:solidFill>
              </a:rPr>
              <a:t>1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45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"/>
                                        <p:tgtEl>
                                          <p:spTgt spid="7445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950"/>
                            </p:stCondLst>
                            <p:childTnLst>
                              <p:par>
                                <p:cTn id="9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4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444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444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444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444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2450"/>
                            </p:stCondLst>
                            <p:childTnLst>
                              <p:par>
                                <p:cTn id="16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4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444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444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444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444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2950"/>
                            </p:stCondLst>
                            <p:childTnLst>
                              <p:par>
                                <p:cTn id="23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4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444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444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444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444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3450"/>
                            </p:stCondLst>
                            <p:childTnLst>
                              <p:par>
                                <p:cTn id="30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4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444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444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444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444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3950"/>
                            </p:stCondLst>
                            <p:childTnLst>
                              <p:par>
                                <p:cTn id="37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4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444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444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444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444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4450"/>
                            </p:stCondLst>
                            <p:childTnLst>
                              <p:par>
                                <p:cTn id="44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4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7444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444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444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444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4950"/>
                            </p:stCondLst>
                            <p:childTnLst>
                              <p:par>
                                <p:cTn id="51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4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7444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444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444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7444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5450"/>
                            </p:stCondLst>
                            <p:childTnLst>
                              <p:par>
                                <p:cTn id="58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4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7444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7444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7444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7444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5950"/>
                            </p:stCondLst>
                            <p:childTnLst>
                              <p:par>
                                <p:cTn id="65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4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7444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7444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7444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7444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6450"/>
                            </p:stCondLst>
                            <p:childTnLst>
                              <p:par>
                                <p:cTn id="72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4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7444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7444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7444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7444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6950"/>
                            </p:stCondLst>
                            <p:childTnLst>
                              <p:par>
                                <p:cTn id="79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4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7444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7444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7444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7444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7450"/>
                            </p:stCondLst>
                            <p:childTnLst>
                              <p:par>
                                <p:cTn id="86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4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7444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7444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7444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7444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afterGroup">
                            <p:stCondLst>
                              <p:cond delay="7950"/>
                            </p:stCondLst>
                            <p:childTnLst>
                              <p:par>
                                <p:cTn id="93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4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7444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7444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7444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7444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 nodeType="afterGroup">
                            <p:stCondLst>
                              <p:cond delay="8450"/>
                            </p:stCondLst>
                            <p:childTnLst>
                              <p:par>
                                <p:cTn id="100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4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7444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7444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7444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7444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 nodeType="afterGroup">
                            <p:stCondLst>
                              <p:cond delay="8950"/>
                            </p:stCondLst>
                            <p:childTnLst>
                              <p:par>
                                <p:cTn id="107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4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7444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7444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7444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7444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 nodeType="afterGroup">
                            <p:stCondLst>
                              <p:cond delay="9450"/>
                            </p:stCondLst>
                            <p:childTnLst>
                              <p:par>
                                <p:cTn id="114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4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7444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7444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7444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7444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 nodeType="afterGroup">
                            <p:stCondLst>
                              <p:cond delay="9950"/>
                            </p:stCondLst>
                            <p:childTnLst>
                              <p:par>
                                <p:cTn id="121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4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7445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7445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7445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7445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 nodeType="afterGroup">
                            <p:stCondLst>
                              <p:cond delay="10450"/>
                            </p:stCondLst>
                            <p:childTnLst>
                              <p:par>
                                <p:cTn id="128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4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7445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7445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7445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7445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 nodeType="afterGroup">
                            <p:stCondLst>
                              <p:cond delay="10950"/>
                            </p:stCondLst>
                            <p:childTnLst>
                              <p:par>
                                <p:cTn id="135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4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7445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7445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7445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7445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 nodeType="afterGroup">
                            <p:stCondLst>
                              <p:cond delay="11450"/>
                            </p:stCondLst>
                            <p:childTnLst>
                              <p:par>
                                <p:cTn id="142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4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7445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7445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7445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7445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 nodeType="afterGroup">
                            <p:stCondLst>
                              <p:cond delay="11950"/>
                            </p:stCondLst>
                            <p:childTnLst>
                              <p:par>
                                <p:cTn id="149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4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7445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7445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7445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7445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 nodeType="afterGroup">
                            <p:stCondLst>
                              <p:cond delay="12450"/>
                            </p:stCondLst>
                            <p:childTnLst>
                              <p:par>
                                <p:cTn id="156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4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7445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7445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7445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7445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 nodeType="afterGroup">
                            <p:stCondLst>
                              <p:cond delay="12950"/>
                            </p:stCondLst>
                            <p:childTnLst>
                              <p:par>
                                <p:cTn id="163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4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7445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7445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7445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7445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 nodeType="afterGroup">
                            <p:stCondLst>
                              <p:cond delay="13450"/>
                            </p:stCondLst>
                            <p:childTnLst>
                              <p:par>
                                <p:cTn id="170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4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7445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7445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7445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7445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 nodeType="afterGroup">
                            <p:stCondLst>
                              <p:cond delay="13950"/>
                            </p:stCondLst>
                            <p:childTnLst>
                              <p:par>
                                <p:cTn id="177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4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7445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7445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7445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500" fill="hold"/>
                                        <p:tgtEl>
                                          <p:spTgt spid="7445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 nodeType="afterGroup">
                            <p:stCondLst>
                              <p:cond delay="14450"/>
                            </p:stCondLst>
                            <p:childTnLst>
                              <p:par>
                                <p:cTn id="184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4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6" dur="500" fill="hold"/>
                                        <p:tgtEl>
                                          <p:spTgt spid="7445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500" fill="hold"/>
                                        <p:tgtEl>
                                          <p:spTgt spid="7445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500" fill="hold"/>
                                        <p:tgtEl>
                                          <p:spTgt spid="7445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7445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 nodeType="afterGroup">
                            <p:stCondLst>
                              <p:cond delay="14950"/>
                            </p:stCondLst>
                            <p:childTnLst>
                              <p:par>
                                <p:cTn id="191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4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3" dur="500" fill="hold"/>
                                        <p:tgtEl>
                                          <p:spTgt spid="7445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7445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7445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7445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 nodeType="afterGroup">
                            <p:stCondLst>
                              <p:cond delay="15450"/>
                            </p:stCondLst>
                            <p:childTnLst>
                              <p:par>
                                <p:cTn id="198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4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0" dur="500" fill="hold"/>
                                        <p:tgtEl>
                                          <p:spTgt spid="7445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500" fill="hold"/>
                                        <p:tgtEl>
                                          <p:spTgt spid="7445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7445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500" fill="hold"/>
                                        <p:tgtEl>
                                          <p:spTgt spid="7445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 nodeType="afterGroup">
                            <p:stCondLst>
                              <p:cond delay="15950"/>
                            </p:stCondLst>
                            <p:childTnLst>
                              <p:par>
                                <p:cTn id="205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4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7" dur="500" fill="hold"/>
                                        <p:tgtEl>
                                          <p:spTgt spid="7445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500" fill="hold"/>
                                        <p:tgtEl>
                                          <p:spTgt spid="7445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500" fill="hold"/>
                                        <p:tgtEl>
                                          <p:spTgt spid="7445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500" fill="hold"/>
                                        <p:tgtEl>
                                          <p:spTgt spid="7445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 nodeType="afterGroup">
                            <p:stCondLst>
                              <p:cond delay="16450"/>
                            </p:stCondLst>
                            <p:childTnLst>
                              <p:par>
                                <p:cTn id="212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4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4" dur="500" fill="hold"/>
                                        <p:tgtEl>
                                          <p:spTgt spid="7445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500" fill="hold"/>
                                        <p:tgtEl>
                                          <p:spTgt spid="7445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500" fill="hold"/>
                                        <p:tgtEl>
                                          <p:spTgt spid="7445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500" fill="hold"/>
                                        <p:tgtEl>
                                          <p:spTgt spid="7445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 nodeType="afterGroup">
                            <p:stCondLst>
                              <p:cond delay="16950"/>
                            </p:stCondLst>
                            <p:childTnLst>
                              <p:par>
                                <p:cTn id="219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4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1" dur="500" fill="hold"/>
                                        <p:tgtEl>
                                          <p:spTgt spid="7445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500" fill="hold"/>
                                        <p:tgtEl>
                                          <p:spTgt spid="7445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500" fill="hold"/>
                                        <p:tgtEl>
                                          <p:spTgt spid="7445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500" fill="hold"/>
                                        <p:tgtEl>
                                          <p:spTgt spid="7445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 nodeType="afterGroup">
                            <p:stCondLst>
                              <p:cond delay="17450"/>
                            </p:stCondLst>
                            <p:childTnLst>
                              <p:par>
                                <p:cTn id="226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4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8" dur="500" fill="hold"/>
                                        <p:tgtEl>
                                          <p:spTgt spid="7445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500" fill="hold"/>
                                        <p:tgtEl>
                                          <p:spTgt spid="7445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500" fill="hold"/>
                                        <p:tgtEl>
                                          <p:spTgt spid="7445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500" fill="hold"/>
                                        <p:tgtEl>
                                          <p:spTgt spid="7445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 nodeType="afterGroup">
                            <p:stCondLst>
                              <p:cond delay="17950"/>
                            </p:stCondLst>
                            <p:childTnLst>
                              <p:par>
                                <p:cTn id="233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4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5" dur="500" fill="hold"/>
                                        <p:tgtEl>
                                          <p:spTgt spid="7445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500" fill="hold"/>
                                        <p:tgtEl>
                                          <p:spTgt spid="7445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500" fill="hold"/>
                                        <p:tgtEl>
                                          <p:spTgt spid="7445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500" fill="hold"/>
                                        <p:tgtEl>
                                          <p:spTgt spid="7445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 nodeType="afterGroup">
                            <p:stCondLst>
                              <p:cond delay="18450"/>
                            </p:stCondLst>
                            <p:childTnLst>
                              <p:par>
                                <p:cTn id="240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4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2" dur="500" fill="hold"/>
                                        <p:tgtEl>
                                          <p:spTgt spid="7445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500" fill="hold"/>
                                        <p:tgtEl>
                                          <p:spTgt spid="7445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500" fill="hold"/>
                                        <p:tgtEl>
                                          <p:spTgt spid="7445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500" fill="hold"/>
                                        <p:tgtEl>
                                          <p:spTgt spid="7445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 nodeType="afterGroup">
                            <p:stCondLst>
                              <p:cond delay="18950"/>
                            </p:stCondLst>
                            <p:childTnLst>
                              <p:par>
                                <p:cTn id="247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4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9" dur="500" fill="hold"/>
                                        <p:tgtEl>
                                          <p:spTgt spid="7445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500" fill="hold"/>
                                        <p:tgtEl>
                                          <p:spTgt spid="7445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" dur="500" fill="hold"/>
                                        <p:tgtEl>
                                          <p:spTgt spid="7445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500" fill="hold"/>
                                        <p:tgtEl>
                                          <p:spTgt spid="7445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 nodeType="afterGroup">
                            <p:stCondLst>
                              <p:cond delay="19450"/>
                            </p:stCondLst>
                            <p:childTnLst>
                              <p:par>
                                <p:cTn id="254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4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6" dur="500" fill="hold"/>
                                        <p:tgtEl>
                                          <p:spTgt spid="7445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500" fill="hold"/>
                                        <p:tgtEl>
                                          <p:spTgt spid="7445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500" fill="hold"/>
                                        <p:tgtEl>
                                          <p:spTgt spid="7445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500" fill="hold"/>
                                        <p:tgtEl>
                                          <p:spTgt spid="7445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 nodeType="afterGroup">
                            <p:stCondLst>
                              <p:cond delay="19950"/>
                            </p:stCondLst>
                            <p:childTnLst>
                              <p:par>
                                <p:cTn id="261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4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3" dur="500" fill="hold"/>
                                        <p:tgtEl>
                                          <p:spTgt spid="7445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500" fill="hold"/>
                                        <p:tgtEl>
                                          <p:spTgt spid="7445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500" fill="hold"/>
                                        <p:tgtEl>
                                          <p:spTgt spid="7445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6" dur="500" fill="hold"/>
                                        <p:tgtEl>
                                          <p:spTgt spid="7445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7" fill="hold" nodeType="afterGroup">
                            <p:stCondLst>
                              <p:cond delay="20450"/>
                            </p:stCondLst>
                            <p:childTnLst>
                              <p:par>
                                <p:cTn id="268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4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0" dur="500" fill="hold"/>
                                        <p:tgtEl>
                                          <p:spTgt spid="7445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1" dur="500" fill="hold"/>
                                        <p:tgtEl>
                                          <p:spTgt spid="7445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2" dur="500" fill="hold"/>
                                        <p:tgtEl>
                                          <p:spTgt spid="7445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3" dur="500" fill="hold"/>
                                        <p:tgtEl>
                                          <p:spTgt spid="7445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 nodeType="afterGroup">
                            <p:stCondLst>
                              <p:cond delay="20950"/>
                            </p:stCondLst>
                            <p:childTnLst>
                              <p:par>
                                <p:cTn id="275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4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7" dur="500" fill="hold"/>
                                        <p:tgtEl>
                                          <p:spTgt spid="7445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8" dur="500" fill="hold"/>
                                        <p:tgtEl>
                                          <p:spTgt spid="7445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9" dur="500" fill="hold"/>
                                        <p:tgtEl>
                                          <p:spTgt spid="7445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500" fill="hold"/>
                                        <p:tgtEl>
                                          <p:spTgt spid="7445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1" fill="hold" nodeType="afterGroup">
                            <p:stCondLst>
                              <p:cond delay="21450"/>
                            </p:stCondLst>
                            <p:childTnLst>
                              <p:par>
                                <p:cTn id="282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4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4" dur="500" fill="hold"/>
                                        <p:tgtEl>
                                          <p:spTgt spid="7445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5" dur="500" fill="hold"/>
                                        <p:tgtEl>
                                          <p:spTgt spid="7445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500" fill="hold"/>
                                        <p:tgtEl>
                                          <p:spTgt spid="7445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7" dur="500" fill="hold"/>
                                        <p:tgtEl>
                                          <p:spTgt spid="7445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8" fill="hold" nodeType="afterGroup">
                            <p:stCondLst>
                              <p:cond delay="21950"/>
                            </p:stCondLst>
                            <p:childTnLst>
                              <p:par>
                                <p:cTn id="289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4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1" dur="500" fill="hold"/>
                                        <p:tgtEl>
                                          <p:spTgt spid="7445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2" dur="500" fill="hold"/>
                                        <p:tgtEl>
                                          <p:spTgt spid="7445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3" dur="500" fill="hold"/>
                                        <p:tgtEl>
                                          <p:spTgt spid="7445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4" dur="500" fill="hold"/>
                                        <p:tgtEl>
                                          <p:spTgt spid="7445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 nodeType="afterGroup">
                            <p:stCondLst>
                              <p:cond delay="22450"/>
                            </p:stCondLst>
                            <p:childTnLst>
                              <p:par>
                                <p:cTn id="296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4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8" dur="500" fill="hold"/>
                                        <p:tgtEl>
                                          <p:spTgt spid="7445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9" dur="500" fill="hold"/>
                                        <p:tgtEl>
                                          <p:spTgt spid="7445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0" dur="500" fill="hold"/>
                                        <p:tgtEl>
                                          <p:spTgt spid="7445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1" dur="500" fill="hold"/>
                                        <p:tgtEl>
                                          <p:spTgt spid="7445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2" fill="hold" nodeType="afterGroup">
                            <p:stCondLst>
                              <p:cond delay="22950"/>
                            </p:stCondLst>
                            <p:childTnLst>
                              <p:par>
                                <p:cTn id="303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5" dur="500" fill="hold"/>
                                        <p:tgtEl>
                                          <p:spTgt spid="7445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6" dur="500" fill="hold"/>
                                        <p:tgtEl>
                                          <p:spTgt spid="7445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7" dur="500" fill="hold"/>
                                        <p:tgtEl>
                                          <p:spTgt spid="7445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8" dur="500" fill="hold"/>
                                        <p:tgtEl>
                                          <p:spTgt spid="7445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9" fill="hold" nodeType="afterGroup">
                            <p:stCondLst>
                              <p:cond delay="23450"/>
                            </p:stCondLst>
                            <p:childTnLst>
                              <p:par>
                                <p:cTn id="310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2" dur="500" fill="hold"/>
                                        <p:tgtEl>
                                          <p:spTgt spid="7445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3" dur="500" fill="hold"/>
                                        <p:tgtEl>
                                          <p:spTgt spid="7445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4" dur="500" fill="hold"/>
                                        <p:tgtEl>
                                          <p:spTgt spid="7445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5" dur="500" fill="hold"/>
                                        <p:tgtEl>
                                          <p:spTgt spid="7445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6" fill="hold" nodeType="afterGroup">
                            <p:stCondLst>
                              <p:cond delay="23950"/>
                            </p:stCondLst>
                            <p:childTnLst>
                              <p:par>
                                <p:cTn id="317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4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9" dur="500" fill="hold"/>
                                        <p:tgtEl>
                                          <p:spTgt spid="7445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0" dur="500" fill="hold"/>
                                        <p:tgtEl>
                                          <p:spTgt spid="7445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1" dur="500" fill="hold"/>
                                        <p:tgtEl>
                                          <p:spTgt spid="7445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2" dur="500" fill="hold"/>
                                        <p:tgtEl>
                                          <p:spTgt spid="7445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3" fill="hold" nodeType="afterGroup">
                            <p:stCondLst>
                              <p:cond delay="24450"/>
                            </p:stCondLst>
                            <p:childTnLst>
                              <p:par>
                                <p:cTn id="324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4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6" dur="500" fill="hold"/>
                                        <p:tgtEl>
                                          <p:spTgt spid="7445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7" dur="500" fill="hold"/>
                                        <p:tgtEl>
                                          <p:spTgt spid="7445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8" dur="500" fill="hold"/>
                                        <p:tgtEl>
                                          <p:spTgt spid="7445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9" dur="500" fill="hold"/>
                                        <p:tgtEl>
                                          <p:spTgt spid="7445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0" fill="hold" nodeType="clickPar">
                      <p:stCondLst>
                        <p:cond delay="indefinite"/>
                      </p:stCondLst>
                      <p:childTnLst>
                        <p:par>
                          <p:cTn id="3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4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4" dur="1000"/>
                                        <p:tgtEl>
                                          <p:spTgt spid="7445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4591" grpId="0" build="p" autoUpdateAnimBg="0" advAuto="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5479" name="Group 7">
            <a:extLst>
              <a:ext uri="{FF2B5EF4-FFF2-40B4-BE49-F238E27FC236}">
                <a16:creationId xmlns:a16="http://schemas.microsoft.com/office/drawing/2014/main" id="{AE830B95-32DA-091D-BE0E-D95743D25793}"/>
              </a:ext>
            </a:extLst>
          </p:cNvPr>
          <p:cNvGrpSpPr>
            <a:grpSpLocks/>
          </p:cNvGrpSpPr>
          <p:nvPr/>
        </p:nvGrpSpPr>
        <p:grpSpPr bwMode="auto">
          <a:xfrm>
            <a:off x="11113" y="12700"/>
            <a:ext cx="1978025" cy="1955800"/>
            <a:chOff x="0" y="0"/>
            <a:chExt cx="1246" cy="1232"/>
          </a:xfrm>
        </p:grpSpPr>
        <p:sp>
          <p:nvSpPr>
            <p:cNvPr id="745480" name="Rectangle 8">
              <a:extLst>
                <a:ext uri="{FF2B5EF4-FFF2-40B4-BE49-F238E27FC236}">
                  <a16:creationId xmlns:a16="http://schemas.microsoft.com/office/drawing/2014/main" id="{D2872F8A-2065-3153-3CD0-E659C842A9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246" cy="123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5481" name="Rectangle 9">
              <a:extLst>
                <a:ext uri="{FF2B5EF4-FFF2-40B4-BE49-F238E27FC236}">
                  <a16:creationId xmlns:a16="http://schemas.microsoft.com/office/drawing/2014/main" id="{83802AA1-45B5-C3DC-7B64-FA159CB139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6" y="202"/>
              <a:ext cx="1000" cy="1030"/>
            </a:xfrm>
            <a:prstGeom prst="rect">
              <a:avLst/>
            </a:prstGeom>
            <a:solidFill>
              <a:srgbClr val="47474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5482" name="Rectangle 10">
              <a:extLst>
                <a:ext uri="{FF2B5EF4-FFF2-40B4-BE49-F238E27FC236}">
                  <a16:creationId xmlns:a16="http://schemas.microsoft.com/office/drawing/2014/main" id="{5E90BC24-CC9F-8053-B14E-ED11754380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172" cy="1165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745483" name="Group 11">
            <a:extLst>
              <a:ext uri="{FF2B5EF4-FFF2-40B4-BE49-F238E27FC236}">
                <a16:creationId xmlns:a16="http://schemas.microsoft.com/office/drawing/2014/main" id="{A8BB05AE-6407-BAFA-19F1-9C354DF75244}"/>
              </a:ext>
            </a:extLst>
          </p:cNvPr>
          <p:cNvGrpSpPr>
            <a:grpSpLocks/>
          </p:cNvGrpSpPr>
          <p:nvPr/>
        </p:nvGrpSpPr>
        <p:grpSpPr bwMode="auto">
          <a:xfrm>
            <a:off x="11113" y="12700"/>
            <a:ext cx="2249487" cy="1955800"/>
            <a:chOff x="0" y="0"/>
            <a:chExt cx="1246" cy="1232"/>
          </a:xfrm>
        </p:grpSpPr>
        <p:sp>
          <p:nvSpPr>
            <p:cNvPr id="745484" name="Rectangle 12">
              <a:extLst>
                <a:ext uri="{FF2B5EF4-FFF2-40B4-BE49-F238E27FC236}">
                  <a16:creationId xmlns:a16="http://schemas.microsoft.com/office/drawing/2014/main" id="{57DA7B2F-0E5B-7E7C-F11A-2CA830F1C5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246" cy="123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5485" name="Rectangle 13">
              <a:extLst>
                <a:ext uri="{FF2B5EF4-FFF2-40B4-BE49-F238E27FC236}">
                  <a16:creationId xmlns:a16="http://schemas.microsoft.com/office/drawing/2014/main" id="{3733C556-330D-A396-01B7-2E771D2653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6" y="202"/>
              <a:ext cx="1000" cy="1030"/>
            </a:xfrm>
            <a:prstGeom prst="rect">
              <a:avLst/>
            </a:prstGeom>
            <a:solidFill>
              <a:srgbClr val="47474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5486" name="Rectangle 14">
              <a:extLst>
                <a:ext uri="{FF2B5EF4-FFF2-40B4-BE49-F238E27FC236}">
                  <a16:creationId xmlns:a16="http://schemas.microsoft.com/office/drawing/2014/main" id="{0DB0912B-4D11-F7FE-1DEE-859A40ED9B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172" cy="1165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45474" name="Rectangle 2">
            <a:extLst>
              <a:ext uri="{FF2B5EF4-FFF2-40B4-BE49-F238E27FC236}">
                <a16:creationId xmlns:a16="http://schemas.microsoft.com/office/drawing/2014/main" id="{EE6A57A3-E4CB-C483-2A86-1983A547FE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8495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91</a:t>
            </a:r>
          </a:p>
        </p:txBody>
      </p:sp>
      <p:sp>
        <p:nvSpPr>
          <p:cNvPr id="745475" name="Text Box 3">
            <a:extLst>
              <a:ext uri="{FF2B5EF4-FFF2-40B4-BE49-F238E27FC236}">
                <a16:creationId xmlns:a16="http://schemas.microsoft.com/office/drawing/2014/main" id="{D2AAD11C-E51F-6D3F-0C72-6A694BB35C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188" y="5810250"/>
            <a:ext cx="8367712" cy="519113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en-US" sz="2800">
                <a:solidFill>
                  <a:srgbClr val="FFFF00"/>
                </a:solidFill>
                <a:latin typeface="Arial" panose="020B0604020202020204" pitchFamily="34" charset="0"/>
              </a:rPr>
              <a:t>НАБОР КАРТОЧЕК БЫСТРОЙ ХРОНОЛОГИИ</a:t>
            </a:r>
            <a:endParaRPr lang="en-US" altLang="en-US" sz="2800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745476" name="Text Box 4">
            <a:extLst>
              <a:ext uri="{FF2B5EF4-FFF2-40B4-BE49-F238E27FC236}">
                <a16:creationId xmlns:a16="http://schemas.microsoft.com/office/drawing/2014/main" id="{9D044E04-789D-E2F0-0C70-699E44B657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3575" y="5133975"/>
            <a:ext cx="3581400" cy="514350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shade val="0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0"/>
                  <a:invGamma/>
                </a:schemeClr>
              </a:gs>
            </a:gsLst>
            <a:lin ang="5400000" scaled="1"/>
          </a:gradFill>
          <a:ln w="57150">
            <a:solidFill>
              <a:srgbClr val="FFFF00"/>
            </a:solidFill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en-US" sz="2400">
                <a:solidFill>
                  <a:srgbClr val="FFFF00"/>
                </a:solidFill>
              </a:rPr>
              <a:t>ПРИЛОЖЕНИЕ</a:t>
            </a:r>
            <a:r>
              <a:rPr lang="en-US" altLang="en-US" sz="2400">
                <a:solidFill>
                  <a:srgbClr val="FFFF00"/>
                </a:solidFill>
              </a:rPr>
              <a:t> </a:t>
            </a:r>
            <a:r>
              <a:rPr lang="ru-RU" altLang="en-US" sz="2400">
                <a:solidFill>
                  <a:srgbClr val="FFFF00"/>
                </a:solidFill>
              </a:rPr>
              <a:t>№</a:t>
            </a:r>
            <a:r>
              <a:rPr lang="en-US" altLang="en-US" sz="2400">
                <a:solidFill>
                  <a:srgbClr val="FFFF00"/>
                </a:solidFill>
              </a:rPr>
              <a:t>09</a:t>
            </a:r>
          </a:p>
        </p:txBody>
      </p:sp>
      <p:graphicFrame>
        <p:nvGraphicFramePr>
          <p:cNvPr id="745477" name="Object 5">
            <a:extLst>
              <a:ext uri="{FF2B5EF4-FFF2-40B4-BE49-F238E27FC236}">
                <a16:creationId xmlns:a16="http://schemas.microsoft.com/office/drawing/2014/main" id="{4C69087A-C3C0-F717-9E2B-F26F7D92725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71550" y="404813"/>
          <a:ext cx="3697288" cy="4635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Точечный рисунок" r:id="rId2" imgW="2584450" imgH="3409950" progId="Paint.Picture">
                  <p:embed/>
                </p:oleObj>
              </mc:Choice>
              <mc:Fallback>
                <p:oleObj name="Точечный рисунок" r:id="rId2" imgW="2584450" imgH="3409950" progId="Paint.Picture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1550" y="404813"/>
                        <a:ext cx="3697288" cy="4635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>
                        <a:outerShdw dist="117088" dir="2963922" algn="ctr" rotWithShape="0">
                          <a:schemeClr val="bg2"/>
                        </a:outerShdw>
                      </a:effectLst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45478" name="Object 6">
            <a:extLst>
              <a:ext uri="{FF2B5EF4-FFF2-40B4-BE49-F238E27FC236}">
                <a16:creationId xmlns:a16="http://schemas.microsoft.com/office/drawing/2014/main" id="{428C4499-09F6-B438-3E29-50103DB5D52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356100" y="620713"/>
          <a:ext cx="3975100" cy="5019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Точечный рисунок" r:id="rId4" imgW="2590800" imgH="3409950" progId="Paint.Picture">
                  <p:embed/>
                </p:oleObj>
              </mc:Choice>
              <mc:Fallback>
                <p:oleObj name="Точечный рисунок" r:id="rId4" imgW="2590800" imgH="3409950" progId="Paint.Picture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56100" y="620713"/>
                        <a:ext cx="3975100" cy="5019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>
                        <a:outerShdw dist="152928" dir="2901988" algn="ctr" rotWithShape="0">
                          <a:schemeClr val="bg2"/>
                        </a:outerShdw>
                      </a:effectLst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5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454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454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454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454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5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454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454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45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5476" grpId="0" animBg="1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3538" name="Picture 2">
            <a:extLst>
              <a:ext uri="{FF2B5EF4-FFF2-40B4-BE49-F238E27FC236}">
                <a16:creationId xmlns:a16="http://schemas.microsoft.com/office/drawing/2014/main" id="{1166A848-318B-0FAF-B645-D55D3E2581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50" y="219075"/>
            <a:ext cx="2541588" cy="1984375"/>
          </a:xfrm>
          <a:prstGeom prst="rect">
            <a:avLst/>
          </a:prstGeom>
          <a:noFill/>
          <a:effectLst>
            <a:outerShdw dist="117088" dir="2436078" algn="ctr" rotWithShape="0">
              <a:srgbClr val="0A0A0A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3539" name="Oval 3">
            <a:extLst>
              <a:ext uri="{FF2B5EF4-FFF2-40B4-BE49-F238E27FC236}">
                <a16:creationId xmlns:a16="http://schemas.microsoft.com/office/drawing/2014/main" id="{1B73C47D-11A3-1795-5AC1-FE04353C3F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6750" y="228600"/>
            <a:ext cx="939800" cy="939800"/>
          </a:xfrm>
          <a:prstGeom prst="ellipse">
            <a:avLst/>
          </a:prstGeom>
          <a:noFill/>
          <a:ln w="76200">
            <a:solidFill>
              <a:srgbClr val="FFEC14"/>
            </a:solidFill>
            <a:round/>
            <a:headEnd/>
            <a:tailEnd/>
          </a:ln>
          <a:effectLst>
            <a:outerShdw dist="53882" dir="2700000" algn="ctr" rotWithShape="0">
              <a:srgbClr val="0A0A0A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ru-RU" altLang="en-US" sz="2400" b="0">
              <a:solidFill>
                <a:srgbClr val="FFEC14"/>
              </a:solidFill>
              <a:latin typeface="Times" panose="020F07020304040A0204" pitchFamily="34" charset="0"/>
            </a:endParaRPr>
          </a:p>
        </p:txBody>
      </p:sp>
      <p:sp>
        <p:nvSpPr>
          <p:cNvPr id="833540" name="Text Box 4">
            <a:extLst>
              <a:ext uri="{FF2B5EF4-FFF2-40B4-BE49-F238E27FC236}">
                <a16:creationId xmlns:a16="http://schemas.microsoft.com/office/drawing/2014/main" id="{E2E5D942-FFBF-B323-CB36-82B90F55ED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30500" y="358775"/>
            <a:ext cx="6418263" cy="106680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rgbClr val="0A0A0A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3200" i="1">
                <a:solidFill>
                  <a:srgbClr val="FF0A1E"/>
                </a:solidFill>
              </a:rPr>
              <a:t>На данном этапе семинара теперь в вашем разуме есть</a:t>
            </a:r>
            <a:r>
              <a:rPr lang="en-US" altLang="en-US" sz="3200" i="1">
                <a:solidFill>
                  <a:srgbClr val="FF0A1E"/>
                </a:solidFill>
              </a:rPr>
              <a:t>…</a:t>
            </a:r>
          </a:p>
        </p:txBody>
      </p:sp>
      <p:sp>
        <p:nvSpPr>
          <p:cNvPr id="833541" name="Text Box 5">
            <a:extLst>
              <a:ext uri="{FF2B5EF4-FFF2-40B4-BE49-F238E27FC236}">
                <a16:creationId xmlns:a16="http://schemas.microsoft.com/office/drawing/2014/main" id="{063752E6-2F7F-819B-2A53-770B76BE03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2588" y="1620838"/>
            <a:ext cx="8742362" cy="2647950"/>
          </a:xfrm>
          <a:prstGeom prst="rect">
            <a:avLst/>
          </a:prstGeom>
          <a:noFill/>
          <a:ln>
            <a:noFill/>
          </a:ln>
          <a:effectLst>
            <a:outerShdw dist="63500" dir="3187806" algn="ctr" rotWithShape="0">
              <a:srgbClr val="0A0A0A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63F1B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>
                <a:solidFill>
                  <a:srgbClr val="FFCC18"/>
                </a:solidFill>
              </a:rPr>
              <a:t>                  •</a:t>
            </a:r>
            <a:r>
              <a:rPr lang="ru-RU" altLang="en-US" sz="2400">
                <a:solidFill>
                  <a:srgbClr val="FFCC18"/>
                </a:solidFill>
              </a:rPr>
              <a:t>Идея</a:t>
            </a:r>
            <a:r>
              <a:rPr lang="en-US" altLang="en-US" sz="2400">
                <a:solidFill>
                  <a:srgbClr val="FFCC18"/>
                </a:solidFill>
              </a:rPr>
              <a:t> </a:t>
            </a:r>
            <a:r>
              <a:rPr lang="en-US" altLang="en-US" sz="2400">
                <a:solidFill>
                  <a:srgbClr val="1EAFCC"/>
                </a:solidFill>
              </a:rPr>
              <a:t>“</a:t>
            </a:r>
            <a:r>
              <a:rPr lang="ru-RU" altLang="en-US" sz="2400">
                <a:solidFill>
                  <a:srgbClr val="1EAFCC"/>
                </a:solidFill>
              </a:rPr>
              <a:t>библейского архива</a:t>
            </a:r>
            <a:r>
              <a:rPr lang="en-US" altLang="en-US" sz="2400">
                <a:solidFill>
                  <a:srgbClr val="1EAFCC"/>
                </a:solidFill>
              </a:rPr>
              <a:t>”</a:t>
            </a:r>
            <a:endParaRPr lang="en-US" altLang="en-US" sz="2400">
              <a:solidFill>
                <a:srgbClr val="FFCC18"/>
              </a:solidFill>
            </a:endParaRPr>
          </a:p>
          <a:p>
            <a:pPr>
              <a:spcBef>
                <a:spcPct val="50000"/>
              </a:spcBef>
            </a:pPr>
            <a:r>
              <a:rPr lang="en-US" altLang="en-US" sz="2400">
                <a:solidFill>
                  <a:srgbClr val="FFCC18"/>
                </a:solidFill>
              </a:rPr>
              <a:t>•</a:t>
            </a:r>
            <a:r>
              <a:rPr lang="ru-RU" altLang="en-US" sz="2400">
                <a:solidFill>
                  <a:srgbClr val="1EAFCC"/>
                </a:solidFill>
              </a:rPr>
              <a:t>Умственный ключ</a:t>
            </a:r>
            <a:r>
              <a:rPr lang="en-US" altLang="en-US" sz="2400">
                <a:solidFill>
                  <a:srgbClr val="FFCC18"/>
                </a:solidFill>
              </a:rPr>
              <a:t> </a:t>
            </a:r>
            <a:r>
              <a:rPr lang="ru-RU" altLang="en-US" sz="2400">
                <a:solidFill>
                  <a:srgbClr val="FFCC18"/>
                </a:solidFill>
              </a:rPr>
              <a:t>для</a:t>
            </a:r>
            <a:r>
              <a:rPr lang="en-US" altLang="en-US" sz="2400">
                <a:solidFill>
                  <a:srgbClr val="FFCC18"/>
                </a:solidFill>
              </a:rPr>
              <a:t> “</a:t>
            </a:r>
            <a:r>
              <a:rPr lang="ru-RU" altLang="en-US" sz="2400">
                <a:solidFill>
                  <a:srgbClr val="FFCC18"/>
                </a:solidFill>
              </a:rPr>
              <a:t>библейского архива</a:t>
            </a:r>
            <a:r>
              <a:rPr lang="en-US" altLang="en-US" sz="2400">
                <a:solidFill>
                  <a:srgbClr val="FFCC18"/>
                </a:solidFill>
              </a:rPr>
              <a:t>”…C 7 </a:t>
            </a:r>
            <a:r>
              <a:rPr lang="ru-RU" altLang="en-US" sz="2400">
                <a:solidFill>
                  <a:srgbClr val="FFCC18"/>
                </a:solidFill>
              </a:rPr>
              <a:t>М</a:t>
            </a:r>
            <a:r>
              <a:rPr lang="en-US" altLang="en-US" sz="2400">
                <a:solidFill>
                  <a:srgbClr val="FFCC18"/>
                </a:solidFill>
              </a:rPr>
              <a:t> </a:t>
            </a:r>
            <a:r>
              <a:rPr lang="ru-RU" altLang="en-US" sz="2400">
                <a:solidFill>
                  <a:srgbClr val="FFCC18"/>
                </a:solidFill>
              </a:rPr>
              <a:t>И</a:t>
            </a:r>
            <a:endParaRPr lang="en-US" altLang="en-US" sz="2400">
              <a:solidFill>
                <a:srgbClr val="FFCC18"/>
              </a:solidFill>
            </a:endParaRPr>
          </a:p>
          <a:p>
            <a:pPr>
              <a:spcBef>
                <a:spcPct val="50000"/>
              </a:spcBef>
            </a:pPr>
            <a:r>
              <a:rPr lang="en-US" altLang="en-US" sz="2400">
                <a:solidFill>
                  <a:srgbClr val="FFCC18"/>
                </a:solidFill>
              </a:rPr>
              <a:t>•</a:t>
            </a:r>
            <a:r>
              <a:rPr lang="ru-RU" altLang="en-US" sz="2400">
                <a:solidFill>
                  <a:srgbClr val="1EAFCC"/>
                </a:solidFill>
              </a:rPr>
              <a:t>Умственная карта</a:t>
            </a:r>
            <a:r>
              <a:rPr lang="en-US" altLang="en-US" sz="2400">
                <a:solidFill>
                  <a:srgbClr val="FFCC18"/>
                </a:solidFill>
              </a:rPr>
              <a:t> </a:t>
            </a:r>
            <a:r>
              <a:rPr lang="ru-RU" altLang="en-US" sz="2400">
                <a:solidFill>
                  <a:srgbClr val="FFCC18"/>
                </a:solidFill>
              </a:rPr>
              <a:t>для главных библейских событий</a:t>
            </a:r>
            <a:endParaRPr lang="en-US" altLang="en-US" sz="2400">
              <a:solidFill>
                <a:srgbClr val="FFCC18"/>
              </a:solidFill>
            </a:endParaRPr>
          </a:p>
          <a:p>
            <a:pPr>
              <a:spcBef>
                <a:spcPct val="50000"/>
              </a:spcBef>
            </a:pPr>
            <a:r>
              <a:rPr lang="en-US" altLang="en-US" sz="2400">
                <a:solidFill>
                  <a:srgbClr val="FFCC18"/>
                </a:solidFill>
              </a:rPr>
              <a:t>•</a:t>
            </a:r>
            <a:r>
              <a:rPr lang="ru-RU" altLang="en-US" sz="2400">
                <a:solidFill>
                  <a:srgbClr val="FFCC18"/>
                </a:solidFill>
              </a:rPr>
              <a:t>Ядро</a:t>
            </a:r>
            <a:r>
              <a:rPr lang="en-US" altLang="en-US" sz="2400">
                <a:solidFill>
                  <a:srgbClr val="FFCC18"/>
                </a:solidFill>
              </a:rPr>
              <a:t> “</a:t>
            </a:r>
            <a:r>
              <a:rPr lang="ru-RU" altLang="en-US" sz="2400" i="1">
                <a:solidFill>
                  <a:srgbClr val="FFCC18"/>
                </a:solidFill>
              </a:rPr>
              <a:t>ИСТОРИИ</a:t>
            </a:r>
            <a:r>
              <a:rPr lang="en-US" altLang="en-US" sz="2400">
                <a:solidFill>
                  <a:srgbClr val="FFCC18"/>
                </a:solidFill>
              </a:rPr>
              <a:t>” </a:t>
            </a:r>
            <a:r>
              <a:rPr lang="ru-RU" altLang="en-US" sz="2400">
                <a:solidFill>
                  <a:srgbClr val="FFCC18"/>
                </a:solidFill>
              </a:rPr>
              <a:t>Библии</a:t>
            </a:r>
            <a:r>
              <a:rPr lang="en-US" altLang="en-US" sz="2400">
                <a:solidFill>
                  <a:srgbClr val="FFCC18"/>
                </a:solidFill>
              </a:rPr>
              <a:t>: </a:t>
            </a:r>
            <a:r>
              <a:rPr lang="en-US" altLang="en-US" sz="2400">
                <a:solidFill>
                  <a:srgbClr val="1EAFCC"/>
                </a:solidFill>
              </a:rPr>
              <a:t>“</a:t>
            </a:r>
            <a:r>
              <a:rPr lang="ru-RU" altLang="en-US" sz="2400">
                <a:solidFill>
                  <a:srgbClr val="1EAFCC"/>
                </a:solidFill>
              </a:rPr>
              <a:t>Быстрая хронология</a:t>
            </a:r>
            <a:r>
              <a:rPr lang="en-US" altLang="en-US" sz="2400">
                <a:solidFill>
                  <a:srgbClr val="1EAFCC"/>
                </a:solidFill>
              </a:rPr>
              <a:t>”</a:t>
            </a:r>
            <a:r>
              <a:rPr lang="en-US" altLang="en-US" sz="2400">
                <a:solidFill>
                  <a:srgbClr val="FFCC18"/>
                </a:solidFill>
              </a:rPr>
              <a:t> </a:t>
            </a:r>
          </a:p>
          <a:p>
            <a:pPr>
              <a:spcBef>
                <a:spcPct val="50000"/>
              </a:spcBef>
            </a:pPr>
            <a:endParaRPr lang="en-US" altLang="en-US" sz="2400">
              <a:solidFill>
                <a:srgbClr val="FFCC18"/>
              </a:solidFill>
            </a:endParaRPr>
          </a:p>
        </p:txBody>
      </p:sp>
      <p:sp>
        <p:nvSpPr>
          <p:cNvPr id="833542" name="AutoShape 6">
            <a:extLst>
              <a:ext uri="{FF2B5EF4-FFF2-40B4-BE49-F238E27FC236}">
                <a16:creationId xmlns:a16="http://schemas.microsoft.com/office/drawing/2014/main" id="{A1523D23-891E-480E-4507-C51918A330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4650" y="3101975"/>
            <a:ext cx="7986713" cy="804863"/>
          </a:xfrm>
          <a:prstGeom prst="roundRect">
            <a:avLst>
              <a:gd name="adj" fmla="val 16667"/>
            </a:avLst>
          </a:prstGeom>
          <a:noFill/>
          <a:ln w="76200">
            <a:solidFill>
              <a:srgbClr val="1FCC16"/>
            </a:solidFill>
            <a:round/>
            <a:headEnd/>
            <a:tailEnd/>
          </a:ln>
          <a:effectLst>
            <a:outerShdw dist="81320" dir="3080412" algn="ctr" rotWithShape="0">
              <a:srgbClr val="0A0A0A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3543" name="Rectangle 7">
            <a:extLst>
              <a:ext uri="{FF2B5EF4-FFF2-40B4-BE49-F238E27FC236}">
                <a16:creationId xmlns:a16="http://schemas.microsoft.com/office/drawing/2014/main" id="{8B2E0378-48AE-0D9A-8478-861E8C2970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3075" y="658495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92</a:t>
            </a:r>
          </a:p>
        </p:txBody>
      </p:sp>
      <p:sp>
        <p:nvSpPr>
          <p:cNvPr id="833545" name="Text Box 9">
            <a:extLst>
              <a:ext uri="{FF2B5EF4-FFF2-40B4-BE49-F238E27FC236}">
                <a16:creationId xmlns:a16="http://schemas.microsoft.com/office/drawing/2014/main" id="{9BD694E1-DE5C-0C6C-A1D6-62F15BC82C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9963" y="6465888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FFFF"/>
                </a:solidFill>
              </a:rPr>
              <a:t>4</a:t>
            </a:r>
          </a:p>
        </p:txBody>
      </p:sp>
      <p:sp>
        <p:nvSpPr>
          <p:cNvPr id="833550" name="Text Box 14">
            <a:extLst>
              <a:ext uri="{FF2B5EF4-FFF2-40B4-BE49-F238E27FC236}">
                <a16:creationId xmlns:a16="http://schemas.microsoft.com/office/drawing/2014/main" id="{2F67F3B3-CB74-7AC3-557A-8AEE6D3DC3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59138" y="5886450"/>
            <a:ext cx="4505325" cy="64135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600">
                <a:solidFill>
                  <a:srgbClr val="66FF99"/>
                </a:solidFill>
                <a:latin typeface="Arial" panose="020B0604020202020204" pitchFamily="34" charset="0"/>
              </a:rPr>
              <a:t> • </a:t>
            </a:r>
            <a:r>
              <a:rPr lang="ru-RU" altLang="en-US" sz="3600">
                <a:solidFill>
                  <a:srgbClr val="66FF99"/>
                </a:solidFill>
                <a:latin typeface="Arial" panose="020B0604020202020204" pitchFamily="34" charset="0"/>
              </a:rPr>
              <a:t>УВЕРЕННОСТЬ</a:t>
            </a:r>
            <a:endParaRPr lang="en-US" altLang="en-US" sz="3600">
              <a:solidFill>
                <a:srgbClr val="66FF99"/>
              </a:solidFill>
              <a:latin typeface="Arial" panose="020B0604020202020204" pitchFamily="34" charset="0"/>
            </a:endParaRPr>
          </a:p>
        </p:txBody>
      </p:sp>
      <p:sp>
        <p:nvSpPr>
          <p:cNvPr id="833551" name="Text Box 15">
            <a:extLst>
              <a:ext uri="{FF2B5EF4-FFF2-40B4-BE49-F238E27FC236}">
                <a16:creationId xmlns:a16="http://schemas.microsoft.com/office/drawing/2014/main" id="{2F3C8D0B-D151-D76E-D0AB-196EC3E1F6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4150" y="5267325"/>
            <a:ext cx="2782888" cy="64135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600">
                <a:solidFill>
                  <a:srgbClr val="66FF99"/>
                </a:solidFill>
                <a:latin typeface="Arial" panose="020B0604020202020204" pitchFamily="34" charset="0"/>
              </a:rPr>
              <a:t> •</a:t>
            </a:r>
            <a:r>
              <a:rPr lang="ru-RU" altLang="en-US" sz="3600">
                <a:solidFill>
                  <a:srgbClr val="66FF99"/>
                </a:solidFill>
                <a:latin typeface="Arial" panose="020B0604020202020204" pitchFamily="34" charset="0"/>
              </a:rPr>
              <a:t> ЦЕЛЬ</a:t>
            </a:r>
            <a:r>
              <a:rPr lang="en-US" altLang="en-US" sz="3600">
                <a:solidFill>
                  <a:srgbClr val="66FF99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833552" name="Text Box 16">
            <a:extLst>
              <a:ext uri="{FF2B5EF4-FFF2-40B4-BE49-F238E27FC236}">
                <a16:creationId xmlns:a16="http://schemas.microsoft.com/office/drawing/2014/main" id="{00DFB833-5680-7C43-F236-95613CA75C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17738" y="4645025"/>
            <a:ext cx="3155950" cy="64135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600">
                <a:solidFill>
                  <a:srgbClr val="66FF99"/>
                </a:solidFill>
                <a:latin typeface="Arial" panose="020B0604020202020204" pitchFamily="34" charset="0"/>
              </a:rPr>
              <a:t> • </a:t>
            </a:r>
            <a:r>
              <a:rPr lang="ru-RU" altLang="en-US" sz="3600">
                <a:solidFill>
                  <a:srgbClr val="66FF99"/>
                </a:solidFill>
                <a:latin typeface="Arial" panose="020B0604020202020204" pitchFamily="34" charset="0"/>
              </a:rPr>
              <a:t>ПРИЧИНА </a:t>
            </a:r>
            <a:endParaRPr lang="en-US" altLang="en-US" sz="3600">
              <a:solidFill>
                <a:srgbClr val="66FF99"/>
              </a:solidFill>
              <a:latin typeface="Arial" panose="020B0604020202020204" pitchFamily="34" charset="0"/>
            </a:endParaRPr>
          </a:p>
        </p:txBody>
      </p:sp>
      <p:sp>
        <p:nvSpPr>
          <p:cNvPr id="833553" name="Text Box 17">
            <a:extLst>
              <a:ext uri="{FF2B5EF4-FFF2-40B4-BE49-F238E27FC236}">
                <a16:creationId xmlns:a16="http://schemas.microsoft.com/office/drawing/2014/main" id="{11EEA6DA-E234-9B3E-F4E3-4CCE0F7A32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0225" y="4022725"/>
            <a:ext cx="3352800" cy="64135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600">
                <a:solidFill>
                  <a:srgbClr val="66FF99"/>
                </a:solidFill>
                <a:latin typeface="Arial" panose="020B0604020202020204" pitchFamily="34" charset="0"/>
              </a:rPr>
              <a:t>•</a:t>
            </a:r>
            <a:r>
              <a:rPr lang="ru-RU" altLang="en-US" sz="3600">
                <a:solidFill>
                  <a:srgbClr val="66FF99"/>
                </a:solidFill>
                <a:latin typeface="Arial" panose="020B0604020202020204" pitchFamily="34" charset="0"/>
              </a:rPr>
              <a:t>ЗНАЧЕНИЕ</a:t>
            </a:r>
            <a:endParaRPr lang="en-US" altLang="en-US" sz="3600">
              <a:solidFill>
                <a:srgbClr val="66FF99"/>
              </a:solidFill>
              <a:latin typeface="Arial" panose="020B0604020202020204" pitchFamily="34" charset="0"/>
            </a:endParaRPr>
          </a:p>
        </p:txBody>
      </p:sp>
      <p:sp>
        <p:nvSpPr>
          <p:cNvPr id="833556" name="Text Box 20">
            <a:extLst>
              <a:ext uri="{FF2B5EF4-FFF2-40B4-BE49-F238E27FC236}">
                <a16:creationId xmlns:a16="http://schemas.microsoft.com/office/drawing/2014/main" id="{CD088A74-BEB3-2C7A-613C-356AA68C47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23213" y="2081213"/>
            <a:ext cx="857250" cy="519112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>
                <a:solidFill>
                  <a:schemeClr val="tx2"/>
                </a:solidFill>
              </a:rPr>
              <a:t>-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3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335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335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335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335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35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4" dur="500"/>
                                        <p:tgtEl>
                                          <p:spTgt spid="8335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35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8" dur="500"/>
                                        <p:tgtEl>
                                          <p:spTgt spid="8335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35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8335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35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500"/>
                                        <p:tgtEl>
                                          <p:spTgt spid="8335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3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335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335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3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335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335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335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335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3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335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335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335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335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3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8335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8335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8335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8335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3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8335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8335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8335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8335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3539" grpId="0" animBg="1" autoUpdateAnimBg="0"/>
      <p:bldP spid="833541" grpId="0" build="p" autoUpdateAnimBg="0" advAuto="0"/>
      <p:bldP spid="833550" grpId="0"/>
      <p:bldP spid="833551" grpId="0"/>
      <p:bldP spid="833552" grpId="0"/>
      <p:bldP spid="833553" grpId="0"/>
      <p:bldP spid="833556" grpId="0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22" name="Picture 2">
            <a:extLst>
              <a:ext uri="{FF2B5EF4-FFF2-40B4-BE49-F238E27FC236}">
                <a16:creationId xmlns:a16="http://schemas.microsoft.com/office/drawing/2014/main" id="{E3A910C8-4EE5-02D7-25F8-ED9BCDCD1F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7523" name="Rectangle 3">
            <a:extLst>
              <a:ext uri="{FF2B5EF4-FFF2-40B4-BE49-F238E27FC236}">
                <a16:creationId xmlns:a16="http://schemas.microsoft.com/office/drawing/2014/main" id="{E5FC8EBC-A8EB-4C2D-40C3-4F13E4860A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85138" y="658177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93</a:t>
            </a:r>
          </a:p>
        </p:txBody>
      </p:sp>
      <p:sp>
        <p:nvSpPr>
          <p:cNvPr id="747525" name="Rectangle 5">
            <a:extLst>
              <a:ext uri="{FF2B5EF4-FFF2-40B4-BE49-F238E27FC236}">
                <a16:creationId xmlns:a16="http://schemas.microsoft.com/office/drawing/2014/main" id="{304C180B-C3CB-03D6-21D0-D872F0177D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4913" y="6583363"/>
            <a:ext cx="7270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8.0.03f.</a:t>
            </a:r>
          </a:p>
        </p:txBody>
      </p:sp>
      <p:sp>
        <p:nvSpPr>
          <p:cNvPr id="747531" name="Text Box 11">
            <a:extLst>
              <a:ext uri="{FF2B5EF4-FFF2-40B4-BE49-F238E27FC236}">
                <a16:creationId xmlns:a16="http://schemas.microsoft.com/office/drawing/2014/main" id="{08B0E98F-AE38-EE83-B382-6059F76D53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925" y="6594475"/>
            <a:ext cx="947738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900">
                <a:solidFill>
                  <a:srgbClr val="FFFFFF"/>
                </a:solidFill>
                <a:latin typeface="Arial" panose="020B0604020202020204" pitchFamily="34" charset="0"/>
              </a:rPr>
              <a:t>© 2006 TBBMI</a:t>
            </a:r>
          </a:p>
        </p:txBody>
      </p:sp>
      <p:sp>
        <p:nvSpPr>
          <p:cNvPr id="747533" name="Text Box 13">
            <a:extLst>
              <a:ext uri="{FF2B5EF4-FFF2-40B4-BE49-F238E27FC236}">
                <a16:creationId xmlns:a16="http://schemas.microsoft.com/office/drawing/2014/main" id="{1B713104-FE4A-838D-ABD1-68D9F00F3E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0388" y="5727700"/>
            <a:ext cx="8023225" cy="701675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en-US" sz="2000" i="1">
                <a:solidFill>
                  <a:srgbClr val="FAFD00"/>
                </a:solidFill>
                <a:latin typeface="Times New Roman" panose="02020603050405020304" pitchFamily="18" charset="0"/>
              </a:rPr>
              <a:t>Презентация</a:t>
            </a:r>
            <a:r>
              <a:rPr lang="en-US" altLang="en-US" sz="2000" i="1">
                <a:solidFill>
                  <a:srgbClr val="FAFD00"/>
                </a:solidFill>
                <a:latin typeface="Times New Roman" panose="02020603050405020304" pitchFamily="18" charset="0"/>
              </a:rPr>
              <a:t> </a:t>
            </a:r>
            <a:r>
              <a:rPr lang="ru-RU" altLang="en-US" sz="2000" i="1">
                <a:solidFill>
                  <a:srgbClr val="FAFD00"/>
                </a:solidFill>
                <a:latin typeface="Times New Roman" panose="02020603050405020304" pitchFamily="18" charset="0"/>
              </a:rPr>
              <a:t>Международной миссии «О Библии… просто»</a:t>
            </a:r>
            <a:r>
              <a:rPr lang="en-US" altLang="en-US" sz="2000" i="1">
                <a:solidFill>
                  <a:srgbClr val="FAFD00"/>
                </a:solidFill>
                <a:latin typeface="Times New Roman" panose="02020603050405020304" pitchFamily="18" charset="0"/>
              </a:rPr>
              <a:t> </a:t>
            </a:r>
            <a:r>
              <a:rPr lang="ru-RU" altLang="en-US" sz="2000" i="1">
                <a:solidFill>
                  <a:srgbClr val="FAFD00"/>
                </a:solidFill>
                <a:latin typeface="Times New Roman" panose="02020603050405020304" pitchFamily="18" charset="0"/>
              </a:rPr>
              <a:t>               Форт-Уорт, Техас</a:t>
            </a:r>
            <a:endParaRPr lang="en-US" altLang="en-US"/>
          </a:p>
        </p:txBody>
      </p:sp>
    </p:spTree>
  </p:cSld>
  <p:clrMapOvr>
    <a:masterClrMapping/>
  </p:clrMapOvr>
  <p:transition spd="med">
    <p:fade/>
  </p:transition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546" name="Rectangle 2">
            <a:extLst>
              <a:ext uri="{FF2B5EF4-FFF2-40B4-BE49-F238E27FC236}">
                <a16:creationId xmlns:a16="http://schemas.microsoft.com/office/drawing/2014/main" id="{408C49BF-0F3F-D356-A5DC-6B1C2F9676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525"/>
            <a:ext cx="9144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8547" name="Rectangle 3">
            <a:extLst>
              <a:ext uri="{FF2B5EF4-FFF2-40B4-BE49-F238E27FC236}">
                <a16:creationId xmlns:a16="http://schemas.microsoft.com/office/drawing/2014/main" id="{A140ABC9-48A1-8B57-B8A3-1B94BB916C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85138" y="658177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94</a:t>
            </a:r>
          </a:p>
        </p:txBody>
      </p:sp>
      <p:sp>
        <p:nvSpPr>
          <p:cNvPr id="748549" name="Rectangle 5">
            <a:extLst>
              <a:ext uri="{FF2B5EF4-FFF2-40B4-BE49-F238E27FC236}">
                <a16:creationId xmlns:a16="http://schemas.microsoft.com/office/drawing/2014/main" id="{30EE2065-F72A-4B73-2559-53F764CF3F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4913" y="6583363"/>
            <a:ext cx="7270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8.0.03f.</a:t>
            </a:r>
          </a:p>
        </p:txBody>
      </p:sp>
      <p:sp>
        <p:nvSpPr>
          <p:cNvPr id="748551" name="Text Box 7">
            <a:extLst>
              <a:ext uri="{FF2B5EF4-FFF2-40B4-BE49-F238E27FC236}">
                <a16:creationId xmlns:a16="http://schemas.microsoft.com/office/drawing/2014/main" id="{83A33F87-D808-CC9A-5816-923349E7FC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925" y="6594475"/>
            <a:ext cx="947738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900">
                <a:solidFill>
                  <a:srgbClr val="FFFFFF"/>
                </a:solidFill>
                <a:latin typeface="Arial" panose="020B0604020202020204" pitchFamily="34" charset="0"/>
              </a:rPr>
              <a:t>© 2006 TBBMI</a:t>
            </a:r>
          </a:p>
        </p:txBody>
      </p:sp>
    </p:spTree>
  </p:cSld>
  <p:clrMapOvr>
    <a:masterClrMapping/>
  </p:clrMapOvr>
  <p:transition spd="med">
    <p:fade/>
  </p:transition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9144000" cy="685800"/>
          </a:xfrm>
        </p:spPr>
        <p:txBody>
          <a:bodyPr/>
          <a:lstStyle/>
          <a:p>
            <a:pPr eaLnBrk="1" hangingPunct="1">
              <a:defRPr/>
            </a:pPr>
            <a:r>
              <a:rPr lang="bg-BG" sz="2400" b="1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О Библии… просто</a:t>
            </a:r>
            <a:r>
              <a:rPr lang="en-US" sz="2400" b="1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 • BibleStudyDownloads.org</a:t>
            </a:r>
            <a:endParaRPr lang="en-US" sz="1000" b="1" dirty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99331" name="Rectangle 1026"/>
          <p:cNvSpPr txBox="1"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Get this presentation for free!</a:t>
            </a: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pic>
        <p:nvPicPr>
          <p:cNvPr id="8" name="Picture 7" descr="Screen Shot 2016-02-02 at 5.41.18 PM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41"/>
          <a:stretch/>
        </p:blipFill>
        <p:spPr>
          <a:xfrm>
            <a:off x="-44173" y="636981"/>
            <a:ext cx="9232347" cy="5650045"/>
          </a:xfrm>
          <a:prstGeom prst="rect">
            <a:avLst/>
          </a:prstGeom>
        </p:spPr>
      </p:pic>
      <p:pic>
        <p:nvPicPr>
          <p:cNvPr id="9" name="Picture 8" descr="Screen Shot 2016-02-02 at 5.42.0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223" y="2222340"/>
            <a:ext cx="6153212" cy="3483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55317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2" fill="remove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0 Adds\2 Jerus\051401 Pools of Bethesda\sr\Pools of Bethesda excavations from east, tb n051401 sr.jpg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C:\0Images\Todd Sites\1 Galilee and the North\Sea of Galilee\Capernaum view from Sea of Galilee boat, 53-31tb.jpg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C:\0Images\Todd Sites\0Adds\011600 Sea of Galilee\Sr\Capernaum from boat2, tb n011500 sr.jpg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C:\0Images\Todd Sites\0Adds\011600 Sea of Galilee\Sr\Capernaum from boat, tb n011500 sr.jpg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C:\0Images\Todd Sites\0Adds\1 Galilee adds\070100 Detroit trip\sr\Capernaum synagogue from boat, tb n063000 sr.jpg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C:\0Images\Todd Sites\1 Galilee and the North\Sea of Galilee\Capernaum entrance, 53-36tb.jpg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C:\0Images\Todd Sites\0Adds\011600 Sea of Galilee\Sr\Capernaum synagogue, tb n011500 sr.jpg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Adds\df\1 Galilee\Sea of Galilee\sr\Capernaum synagogue panorama, df 100301.jpg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0Adds 2002\01 Galilee\Capernaum\sr\Capernaum synagogue interior2, tb q102602.jpg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C:\0Images\Todd Sites\0Adds\011600 Sea of Galilee\Sr\Capernaum synagogue with earlier basalt level2, tb n011500 sr.jpg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Adds\df\1 Galilee\Sea of Galilee\sr\Capernaum synagogue with 1st c level, df 100301.jpg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3 Judah and the South\Judah\Bethlehem\Bethlehem sr\Bethlehem from above, 43-10tb sr.jpg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C:\0Images\Todd Sites\0Adds\011600 Sea of Galilee\Sr\Capernaum basalt insulae, tb n011500 sr.jpg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C:\0Images\Todd Sites\0Adds\011600 Sea of Galilee\Sr\Capernaum Byzantine remains over Peter's house, tb n011500 sr.jpg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0 Adds\1 Galilee\temp sr\Sunset from Kursi, tb n111800 sr.jpg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C:\0Images\Todd Sites\0Adds\1 Galilee adds\070100 Detroit trip\sr\Mount of Beatitudes, tb n063000 sr.jpg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C:\0Images\Todd Sites\1 Galilee and the North\Galilee\View of Sea of Galilee and Arbel from Upper Galilee, 104-19tb.jpg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Adds\df\1 Galilee\Plain of Asher\sr\Mountains of Upper Galilee, 040102.jpg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C:\0Images\Todd Sites\0Adds\011500 Golan\Sr\Banias cave2, tb n011500 sr.jpg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0Adds\1 Galilee adds\052600 Hike adds\sr\Nahal Senir, tb n051600 sr.jpg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Adds\1 Galilee\Aerial Galilee\Huleh Basin\sr\Jordan River aerial.jpg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C:\0Images\Todd Sites\0Adds\011500 Golan\Sr\Banias waterfall, tb n011500 sr.jpg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0Adds\050800 Scout Trip\sr\Nazareth from northeast2, tb n050800 sr.jpg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Jordan sr\Gadara\Gadara columns along Decumanus.jpg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C:\0Images\Todd Sites\0Adds\3 Judah adds\062100 Jericho adds\sr\Sycamore tree in Jericho, tb n062100 sr.jpg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Adds\df\3 Jerusalem\Views\sr\Jerusalem from Mt of Olives panorama, df 090101.jpg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0Images\0Adds 2002\03 Jerusalem adds new\Temple Mount\sr\Golden Gate, Dome of Tablets fr Mt of Olives.jpg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0 Adds\2 Jerus\051601 Mt of Olives\sr\Gethsemane olive tree2, tb n051601.jpg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0Adds\1 Galilee adds\040700 Last day\Sr\Southern shore of Galilee from above, tb n040700 sr.jpg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ENAME" val="E:\Todd Sites\0 Adds\0from home\8Post JD\Jordan River, tb n011700 sr.jpg"/>
  <p:tag name="PHOTO" val="TRU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Adds\1 Galilee\Aerial Galilee\Sea of Galilee North\sr\Capernaum aerial, 115-17tb.jpg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Adds\df\3 Jerusalem\Views\sr\Jerusalem from Mt of Olives panorama, df 090101.jpg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0Adds\1 Galilee adds\040700 Last day\Sr\Southern shore of Galilee from above, tb n040700 sr.jpg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Adds\1 Galilee\Aerial Galilee\Sea of Galilee North\sr\Capernaum area aerial, 115-20tb.jpg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Adds\1 Galilee\Aerial Galilee\Sea of Galilee North\sr\Capernaum area aerial, 115-19tb.jpg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Adds\1 Galilee\Aerial Galilee\Sea of Galilee North\sr\Capernaum aerial, 115-18tb.jpg"/>
</p:tagLst>
</file>

<file path=ppt/theme/theme1.xml><?xml version="1.0" encoding="utf-8"?>
<a:theme xmlns:a="http://schemas.openxmlformats.org/drawingml/2006/main" name="untitled 2">
  <a:themeElements>
    <a:clrScheme name="">
      <a:dk1>
        <a:srgbClr val="1A0004"/>
      </a:dk1>
      <a:lt1>
        <a:srgbClr val="FFFFFF"/>
      </a:lt1>
      <a:dk2>
        <a:srgbClr val="474747"/>
      </a:dk2>
      <a:lt2>
        <a:srgbClr val="FFD34A"/>
      </a:lt2>
      <a:accent1>
        <a:srgbClr val="114FFB"/>
      </a:accent1>
      <a:accent2>
        <a:srgbClr val="790015"/>
      </a:accent2>
      <a:accent3>
        <a:srgbClr val="B1B1B1"/>
      </a:accent3>
      <a:accent4>
        <a:srgbClr val="DADADA"/>
      </a:accent4>
      <a:accent5>
        <a:srgbClr val="AAB2FD"/>
      </a:accent5>
      <a:accent6>
        <a:srgbClr val="6D0012"/>
      </a:accent6>
      <a:hlink>
        <a:srgbClr val="FFFFFF"/>
      </a:hlink>
      <a:folHlink>
        <a:srgbClr val="CECECE"/>
      </a:folHlink>
    </a:clrScheme>
    <a:fontScheme name="untitled 2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1" i="0" u="none" strike="noStrike" cap="none" normalizeH="0" baseline="0" smtClean="0">
            <a:ln>
              <a:noFill/>
            </a:ln>
            <a:solidFill>
              <a:srgbClr val="00DFCA"/>
            </a:solidFill>
            <a:effectLst/>
            <a:latin typeface="Comic Sans MS" panose="030F0902030302020204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1" i="0" u="none" strike="noStrike" cap="none" normalizeH="0" baseline="0" smtClean="0">
            <a:ln>
              <a:noFill/>
            </a:ln>
            <a:solidFill>
              <a:srgbClr val="00DFCA"/>
            </a:solidFill>
            <a:effectLst/>
            <a:latin typeface="Comic Sans MS" panose="030F0902030302020204" pitchFamily="66" charset="0"/>
          </a:defRPr>
        </a:defPPr>
      </a:lstStyle>
    </a:lnDef>
  </a:objectDefaults>
  <a:extraClrSchemeLst>
    <a:extraClrScheme>
      <a:clrScheme name="untitled 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2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titled 2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2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2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2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2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untitled 1">
  <a:themeElements>
    <a:clrScheme name="">
      <a:dk1>
        <a:srgbClr val="1A0004"/>
      </a:dk1>
      <a:lt1>
        <a:srgbClr val="FFFFFF"/>
      </a:lt1>
      <a:dk2>
        <a:srgbClr val="474747"/>
      </a:dk2>
      <a:lt2>
        <a:srgbClr val="FFD34A"/>
      </a:lt2>
      <a:accent1>
        <a:srgbClr val="114FFB"/>
      </a:accent1>
      <a:accent2>
        <a:srgbClr val="790015"/>
      </a:accent2>
      <a:accent3>
        <a:srgbClr val="B1B1B1"/>
      </a:accent3>
      <a:accent4>
        <a:srgbClr val="DADADA"/>
      </a:accent4>
      <a:accent5>
        <a:srgbClr val="AAB2FD"/>
      </a:accent5>
      <a:accent6>
        <a:srgbClr val="6D0012"/>
      </a:accent6>
      <a:hlink>
        <a:srgbClr val="FFFFFF"/>
      </a:hlink>
      <a:folHlink>
        <a:srgbClr val="CECECE"/>
      </a:folHlink>
    </a:clrScheme>
    <a:fontScheme name="1_untitled 1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1" i="0" u="none" strike="noStrike" cap="none" normalizeH="0" baseline="0" smtClean="0">
            <a:ln>
              <a:noFill/>
            </a:ln>
            <a:solidFill>
              <a:srgbClr val="00DFCA"/>
            </a:solidFill>
            <a:effectLst/>
            <a:latin typeface="Comic Sans MS" panose="030F0902030302020204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1" i="0" u="none" strike="noStrike" cap="none" normalizeH="0" baseline="0" smtClean="0">
            <a:ln>
              <a:noFill/>
            </a:ln>
            <a:solidFill>
              <a:srgbClr val="00DFCA"/>
            </a:solidFill>
            <a:effectLst/>
            <a:latin typeface="Comic Sans MS" panose="030F0902030302020204" pitchFamily="66" charset="0"/>
          </a:defRPr>
        </a:defPPr>
      </a:lstStyle>
    </a:lnDef>
  </a:objectDefaults>
  <a:extraClrSchemeLst>
    <a:extraClrScheme>
      <a:clrScheme name="1_untitled 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untitled 1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untitled 1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untitled 1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untitled 1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untitled 1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untitled 1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2_untitled 1">
  <a:themeElements>
    <a:clrScheme name="">
      <a:dk1>
        <a:srgbClr val="1A0004"/>
      </a:dk1>
      <a:lt1>
        <a:srgbClr val="FFFFFF"/>
      </a:lt1>
      <a:dk2>
        <a:srgbClr val="474747"/>
      </a:dk2>
      <a:lt2>
        <a:srgbClr val="FFD34A"/>
      </a:lt2>
      <a:accent1>
        <a:srgbClr val="114FFB"/>
      </a:accent1>
      <a:accent2>
        <a:srgbClr val="790015"/>
      </a:accent2>
      <a:accent3>
        <a:srgbClr val="B1B1B1"/>
      </a:accent3>
      <a:accent4>
        <a:srgbClr val="DADADA"/>
      </a:accent4>
      <a:accent5>
        <a:srgbClr val="AAB2FD"/>
      </a:accent5>
      <a:accent6>
        <a:srgbClr val="6D0012"/>
      </a:accent6>
      <a:hlink>
        <a:srgbClr val="FFFFFF"/>
      </a:hlink>
      <a:folHlink>
        <a:srgbClr val="CECECE"/>
      </a:folHlink>
    </a:clrScheme>
    <a:fontScheme name="2_untitled 1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1" i="0" u="none" strike="noStrike" cap="none" normalizeH="0" baseline="0" smtClean="0">
            <a:ln>
              <a:noFill/>
            </a:ln>
            <a:solidFill>
              <a:srgbClr val="00DFCA"/>
            </a:solidFill>
            <a:effectLst/>
            <a:latin typeface="Comic Sans MS" panose="030F0902030302020204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1" i="0" u="none" strike="noStrike" cap="none" normalizeH="0" baseline="0" smtClean="0">
            <a:ln>
              <a:noFill/>
            </a:ln>
            <a:solidFill>
              <a:srgbClr val="00DFCA"/>
            </a:solidFill>
            <a:effectLst/>
            <a:latin typeface="Comic Sans MS" panose="030F0902030302020204" pitchFamily="66" charset="0"/>
          </a:defRPr>
        </a:defPPr>
      </a:lstStyle>
    </a:lnDef>
  </a:objectDefaults>
  <a:extraClrSchemeLst>
    <a:extraClrScheme>
      <a:clrScheme name="2_untitled 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untitled 1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untitled 1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untitled 1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untitled 1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untitled 1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untitled 1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3_untitled 1">
  <a:themeElements>
    <a:clrScheme name="">
      <a:dk1>
        <a:srgbClr val="1A0004"/>
      </a:dk1>
      <a:lt1>
        <a:srgbClr val="FFFFFF"/>
      </a:lt1>
      <a:dk2>
        <a:srgbClr val="474747"/>
      </a:dk2>
      <a:lt2>
        <a:srgbClr val="FFD34A"/>
      </a:lt2>
      <a:accent1>
        <a:srgbClr val="114FFB"/>
      </a:accent1>
      <a:accent2>
        <a:srgbClr val="790015"/>
      </a:accent2>
      <a:accent3>
        <a:srgbClr val="B1B1B1"/>
      </a:accent3>
      <a:accent4>
        <a:srgbClr val="DADADA"/>
      </a:accent4>
      <a:accent5>
        <a:srgbClr val="AAB2FD"/>
      </a:accent5>
      <a:accent6>
        <a:srgbClr val="6D0012"/>
      </a:accent6>
      <a:hlink>
        <a:srgbClr val="FFFFFF"/>
      </a:hlink>
      <a:folHlink>
        <a:srgbClr val="CECECE"/>
      </a:folHlink>
    </a:clrScheme>
    <a:fontScheme name="1_untitled 1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1" i="0" u="none" strike="noStrike" cap="none" normalizeH="0" baseline="0" smtClean="0">
            <a:ln>
              <a:noFill/>
            </a:ln>
            <a:solidFill>
              <a:srgbClr val="00DFCA"/>
            </a:solidFill>
            <a:effectLst/>
            <a:latin typeface="Comic Sans MS" panose="030F0702030302020204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1" i="0" u="none" strike="noStrike" cap="none" normalizeH="0" baseline="0" smtClean="0">
            <a:ln>
              <a:noFill/>
            </a:ln>
            <a:solidFill>
              <a:srgbClr val="00DFCA"/>
            </a:solidFill>
            <a:effectLst/>
            <a:latin typeface="Comic Sans MS" panose="030F0702030302020204" pitchFamily="66" charset="0"/>
          </a:defRPr>
        </a:defPPr>
      </a:lstStyle>
    </a:lnDef>
  </a:objectDefaults>
  <a:extraClrSchemeLst>
    <a:extraClrScheme>
      <a:clrScheme name="1_untitled 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untitled 1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untitled 1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untitled 1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untitled 1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untitled 1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untitled 1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rbit">
  <a:themeElements>
    <a:clrScheme name="Orbit 10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3333CC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ADE2"/>
      </a:accent5>
      <a:accent6>
        <a:srgbClr val="5C5C8A"/>
      </a:accent6>
      <a:hlink>
        <a:srgbClr val="FFFFCC"/>
      </a:hlink>
      <a:folHlink>
        <a:srgbClr val="FFCC66"/>
      </a:folHlink>
    </a:clrScheme>
    <a:fontScheme name="Orbi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lnDef>
  </a:objectDefaults>
  <a:extraClrSchemeLst>
    <a:extraClrScheme>
      <a:clrScheme name="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10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3333CC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ADE2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7391</TotalTime>
  <Pages>52</Pages>
  <Words>3198</Words>
  <Application>Microsoft Macintosh PowerPoint</Application>
  <PresentationFormat>On-screen Show (4:3)</PresentationFormat>
  <Paragraphs>1389</Paragraphs>
  <Slides>96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14</vt:i4>
      </vt:variant>
      <vt:variant>
        <vt:lpstr>Theme</vt:lpstr>
      </vt:variant>
      <vt:variant>
        <vt:i4>5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96</vt:i4>
      </vt:variant>
    </vt:vector>
  </HeadingPairs>
  <TitlesOfParts>
    <vt:vector size="116" baseType="lpstr">
      <vt:lpstr>Times</vt:lpstr>
      <vt:lpstr>Monotype Sorts</vt:lpstr>
      <vt:lpstr>Arial</vt:lpstr>
      <vt:lpstr>Comic Sans MS</vt:lpstr>
      <vt:lpstr>Helvetica</vt:lpstr>
      <vt:lpstr>Chicago</vt:lpstr>
      <vt:lpstr>Krone</vt:lpstr>
      <vt:lpstr>B VAG Rounded Bold</vt:lpstr>
      <vt:lpstr>Kosher-Normal</vt:lpstr>
      <vt:lpstr>Lucida Grande</vt:lpstr>
      <vt:lpstr/>
      <vt:lpstr>Arial Black</vt:lpstr>
      <vt:lpstr>Trebuchet MS</vt:lpstr>
      <vt:lpstr>Times New Roman</vt:lpstr>
      <vt:lpstr>untitled 2</vt:lpstr>
      <vt:lpstr>1_untitled 1</vt:lpstr>
      <vt:lpstr>2_untitled 1</vt:lpstr>
      <vt:lpstr>3_untitled 1</vt:lpstr>
      <vt:lpstr>Orbit</vt:lpstr>
      <vt:lpstr>Точечный рисунок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О Библии… просто • BibleStudyDownloads.org</vt:lpstr>
    </vt:vector>
  </TitlesOfParts>
  <Company>n.a.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slide show seminar presentation</dc:subject>
  <dc:creator>John Fryman</dc:creator>
  <cp:keywords/>
  <dc:description/>
  <cp:lastModifiedBy>Rick Griffith</cp:lastModifiedBy>
  <cp:revision>211</cp:revision>
  <cp:lastPrinted>1997-02-12T13:49:34Z</cp:lastPrinted>
  <dcterms:created xsi:type="dcterms:W3CDTF">2003-05-11T22:47:54Z</dcterms:created>
  <dcterms:modified xsi:type="dcterms:W3CDTF">2025-01-05T04:24:01Z</dcterms:modified>
</cp:coreProperties>
</file>