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50" r:id="rId1"/>
    <p:sldMasterId id="2147483651" r:id="rId2"/>
    <p:sldMasterId id="2147483652" r:id="rId3"/>
    <p:sldMasterId id="2147483686" r:id="rId4"/>
    <p:sldMasterId id="2147483698" r:id="rId5"/>
  </p:sldMasterIdLst>
  <p:notesMasterIdLst>
    <p:notesMasterId r:id="rId42"/>
  </p:notesMasterIdLst>
  <p:handoutMasterIdLst>
    <p:handoutMasterId r:id="rId43"/>
  </p:handoutMasterIdLst>
  <p:sldIdLst>
    <p:sldId id="678" r:id="rId6"/>
    <p:sldId id="675" r:id="rId7"/>
    <p:sldId id="676" r:id="rId8"/>
    <p:sldId id="612" r:id="rId9"/>
    <p:sldId id="402" r:id="rId10"/>
    <p:sldId id="520" r:id="rId11"/>
    <p:sldId id="622" r:id="rId12"/>
    <p:sldId id="621" r:id="rId13"/>
    <p:sldId id="632" r:id="rId14"/>
    <p:sldId id="631" r:id="rId15"/>
    <p:sldId id="587" r:id="rId16"/>
    <p:sldId id="634" r:id="rId17"/>
    <p:sldId id="669" r:id="rId18"/>
    <p:sldId id="638" r:id="rId19"/>
    <p:sldId id="408" r:id="rId20"/>
    <p:sldId id="674" r:id="rId21"/>
    <p:sldId id="673" r:id="rId22"/>
    <p:sldId id="630" r:id="rId23"/>
    <p:sldId id="650" r:id="rId24"/>
    <p:sldId id="647" r:id="rId25"/>
    <p:sldId id="521" r:id="rId26"/>
    <p:sldId id="637" r:id="rId27"/>
    <p:sldId id="524" r:id="rId28"/>
    <p:sldId id="527" r:id="rId29"/>
    <p:sldId id="526" r:id="rId30"/>
    <p:sldId id="410" r:id="rId31"/>
    <p:sldId id="411" r:id="rId32"/>
    <p:sldId id="643" r:id="rId33"/>
    <p:sldId id="642" r:id="rId34"/>
    <p:sldId id="440" r:id="rId35"/>
    <p:sldId id="670" r:id="rId36"/>
    <p:sldId id="648" r:id="rId37"/>
    <p:sldId id="646" r:id="rId38"/>
    <p:sldId id="677" r:id="rId39"/>
    <p:sldId id="641" r:id="rId40"/>
    <p:sldId id="392" r:id="rId4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00DFCA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5">
          <p15:clr>
            <a:srgbClr val="A4A3A4"/>
          </p15:clr>
        </p15:guide>
        <p15:guide id="2" pos="289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992" autoAdjust="0"/>
    <p:restoredTop sz="94660"/>
  </p:normalViewPr>
  <p:slideViewPr>
    <p:cSldViewPr snapToGrid="0">
      <p:cViewPr varScale="1">
        <p:scale>
          <a:sx n="92" d="100"/>
          <a:sy n="92" d="100"/>
        </p:scale>
        <p:origin x="192" y="776"/>
      </p:cViewPr>
      <p:guideLst>
        <p:guide orient="horz" pos="2155"/>
        <p:guide pos="28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8AB6F21-A3DC-1DFD-A7F8-6619DE740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7040F6A5-FD40-A149-93D3-86438B34147B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53D320C5-F7E8-9FDA-96AD-35D5D361F9F3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EE556AA-FDC9-B46C-EB8A-1E441059B56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1C67A1D-838C-BDE0-84D3-729B4300B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/>
          <a:p>
            <a:pPr algn="r"/>
            <a:fld id="{CA372B63-8F12-6A4E-B9C2-BAE9D90C481A}" type="slidenum">
              <a:rPr lang="en-US" altLang="en-US" sz="1400" b="0">
                <a:solidFill>
                  <a:schemeClr val="tx1"/>
                </a:solidFill>
                <a:latin typeface="Times" panose="020F07020304040A0204" pitchFamily="34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F07020304040A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2">
            <a:extLst>
              <a:ext uri="{FF2B5EF4-FFF2-40B4-BE49-F238E27FC236}">
                <a16:creationId xmlns:a16="http://schemas.microsoft.com/office/drawing/2014/main" id="{4F363AC5-1F1B-CB91-5939-4DA29FC1DDD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492547" name="Rectangle 3">
            <a:extLst>
              <a:ext uri="{FF2B5EF4-FFF2-40B4-BE49-F238E27FC236}">
                <a16:creationId xmlns:a16="http://schemas.microsoft.com/office/drawing/2014/main" id="{7CFD2B73-76C1-333A-B313-2571C7A95C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4571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45715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Bible</a:t>
            </a:r>
            <a:r>
              <a:rPr lang="is-IS" dirty="0">
                <a:latin typeface="Arial" charset="0"/>
                <a:ea typeface="ＭＳ Ｐゴシック" charset="0"/>
                <a:cs typeface="ＭＳ Ｐゴシック" charset="0"/>
              </a:rPr>
              <a:t>…Basically (bb)—Russian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617CA-F784-394A-5C9F-7AE6A1E33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0DF5AD-95D7-961D-15C1-7B698C0416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6977364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C114B-4F79-A902-418E-27CC2AAC3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ECADCB-32C4-F4BD-997C-D9B270200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134554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1E43B9-78DC-A4AC-B455-3B7F3AF910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F98188-5A34-D783-1198-86DAB80A59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1534256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EFCC-8C2E-6315-7A90-65F99F0A9F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794B83-D360-E03F-0B89-E2F81AC55A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1134672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473B7-92BF-DFE7-9F9E-7C03A95C3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EF5D8-A132-401E-F2C8-E36C3A5E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0449119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00BE7-F0D8-8199-1484-D56D32270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045E9E-B7E1-8168-7B37-22FEC8986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676610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85E0F-DAB9-A0E5-4257-1AF655F72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2D599-4A3B-99FF-380C-C02A42867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9647C-BD74-7E8C-7FC6-E0FC253FAF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8272292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30F34-65AE-27F3-3191-309599F6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216156-2E44-9831-9333-9B1B07688E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309312-D278-EC32-7A68-4D37496DA8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E80492-7BCC-F2C3-724F-39412DF2D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9A508-C6B4-7091-0404-1DE91C1765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2842625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273EB-1104-ECDE-8501-90815BBC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484058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654809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53B46-842D-904C-12D3-6DE3F92AA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8AF0D5-F1DF-71F3-967B-6029733F6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2E6119-ABA4-3820-9BD2-BA1674F9D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607747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94A8A-7F6A-A38B-4A40-F3611234B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A9D19-448A-911C-D2AC-896E496BA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8597714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F1E3D-ACE7-C22F-09C3-6B5BA28B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97E75-1ADB-FA08-10AF-239536FC6C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0EBAE3-0204-4AC3-4E0F-D31CB255E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6703389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79770-0767-F461-75DF-445DC447D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023A5B-A311-F5CF-1FE7-FEBB2ED8F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655345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97544D-1C56-EC01-41C2-C798B560B2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9AA48-F771-D308-9830-C19D931E6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5473984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3CE9D-C587-A091-28E2-625C4D6D4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E19EF-5E06-C0C3-52FF-F94593A0BD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9175846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62529-33E7-6286-84BB-8D9F65907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66B1D-A6D3-03B1-366C-C750A6508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800003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AA895-1A4F-9414-08F7-BD8837D8B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5458C3-47EF-11C2-CC71-6F0BFCCE3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6408975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309E7-854C-A6FA-CED2-2D9D84AB9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70422-2027-2743-9EFD-15EED3451F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35058B-21C9-DE97-1402-64019428C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87710690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6D028-7A81-5015-D90F-6CE56803F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3941D-5301-8F7C-F4A0-7B8B9D32A8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E0CC9F-4D9A-F3A0-FAAE-0CD984DF7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DF977-B950-DFC5-A90A-691468DCA6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18C0E-EE50-9282-B690-F079FF8B8E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49994403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A45D3-706A-F799-985C-0754DA4C5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446313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844891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C5B02-D479-B649-5250-00711CA84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33C473-06D2-87BF-5563-2D48C2A0F6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328141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9A540-78CD-F636-EB12-4CFA9C1BD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DF44B3-8327-9E2F-40C7-D38FD5A85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D8CBE-1B7E-BD8E-3923-E424AE5646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056621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C0454-6EEE-2ECD-EB91-996917923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E8AEAF-C863-EDE1-783D-D495954301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200F92-BC90-F885-F3F3-2BDB7DF4C6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7239850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5E6CE-3533-7E14-D38E-88159DA51E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39E92B-0EE9-A592-91E7-5FF960843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7431347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D17317-C3E0-17C1-2CF7-CF373501B4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6194E8-3E93-4136-68D7-64A8A0D083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444836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55424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50" indent="0">
              <a:buNone/>
              <a:defRPr sz="1800"/>
            </a:lvl2pPr>
            <a:lvl3pPr marL="914300" indent="0">
              <a:buNone/>
              <a:defRPr sz="1600"/>
            </a:lvl3pPr>
            <a:lvl4pPr marL="1371450" indent="0">
              <a:buNone/>
              <a:defRPr sz="1400"/>
            </a:lvl4pPr>
            <a:lvl5pPr marL="1828600" indent="0">
              <a:buNone/>
              <a:defRPr sz="1400"/>
            </a:lvl5pPr>
            <a:lvl6pPr marL="2285750" indent="0">
              <a:buNone/>
              <a:defRPr sz="1400"/>
            </a:lvl6pPr>
            <a:lvl7pPr marL="2742899" indent="0">
              <a:buNone/>
              <a:defRPr sz="1400"/>
            </a:lvl7pPr>
            <a:lvl8pPr marL="3200047" indent="0">
              <a:buNone/>
              <a:defRPr sz="1400"/>
            </a:lvl8pPr>
            <a:lvl9pPr marL="365719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997889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5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4566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0" indent="0">
              <a:buNone/>
              <a:defRPr sz="2000" b="1"/>
            </a:lvl2pPr>
            <a:lvl3pPr marL="914300" indent="0">
              <a:buNone/>
              <a:defRPr sz="1800" b="1"/>
            </a:lvl3pPr>
            <a:lvl4pPr marL="1371450" indent="0">
              <a:buNone/>
              <a:defRPr sz="1600" b="1"/>
            </a:lvl4pPr>
            <a:lvl5pPr marL="1828600" indent="0">
              <a:buNone/>
              <a:defRPr sz="1600" b="1"/>
            </a:lvl5pPr>
            <a:lvl6pPr marL="2285750" indent="0">
              <a:buNone/>
              <a:defRPr sz="1600" b="1"/>
            </a:lvl6pPr>
            <a:lvl7pPr marL="2742899" indent="0">
              <a:buNone/>
              <a:defRPr sz="1600" b="1"/>
            </a:lvl7pPr>
            <a:lvl8pPr marL="3200047" indent="0">
              <a:buNone/>
              <a:defRPr sz="1600" b="1"/>
            </a:lvl8pPr>
            <a:lvl9pPr marL="365719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6746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13299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69966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CFA88-C53D-A8E1-E10A-61D33E211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41B4-3783-22F2-0D5B-C2D1D0246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27EAF-D913-42B8-28ED-FF1AFB5B12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761587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5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69404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50" indent="0">
              <a:buNone/>
              <a:defRPr sz="2800"/>
            </a:lvl2pPr>
            <a:lvl3pPr marL="914300" indent="0">
              <a:buNone/>
              <a:defRPr sz="2400"/>
            </a:lvl3pPr>
            <a:lvl4pPr marL="1371450" indent="0">
              <a:buNone/>
              <a:defRPr sz="2000"/>
            </a:lvl4pPr>
            <a:lvl5pPr marL="1828600" indent="0">
              <a:buNone/>
              <a:defRPr sz="2000"/>
            </a:lvl5pPr>
            <a:lvl6pPr marL="2285750" indent="0">
              <a:buNone/>
              <a:defRPr sz="2000"/>
            </a:lvl6pPr>
            <a:lvl7pPr marL="2742899" indent="0">
              <a:buNone/>
              <a:defRPr sz="2000"/>
            </a:lvl7pPr>
            <a:lvl8pPr marL="3200047" indent="0">
              <a:buNone/>
              <a:defRPr sz="2000"/>
            </a:lvl8pPr>
            <a:lvl9pPr marL="365719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50" indent="0">
              <a:buNone/>
              <a:defRPr sz="1200"/>
            </a:lvl2pPr>
            <a:lvl3pPr marL="914300" indent="0">
              <a:buNone/>
              <a:defRPr sz="1000"/>
            </a:lvl3pPr>
            <a:lvl4pPr marL="1371450" indent="0">
              <a:buNone/>
              <a:defRPr sz="900"/>
            </a:lvl4pPr>
            <a:lvl5pPr marL="1828600" indent="0">
              <a:buNone/>
              <a:defRPr sz="900"/>
            </a:lvl5pPr>
            <a:lvl6pPr marL="2285750" indent="0">
              <a:buNone/>
              <a:defRPr sz="900"/>
            </a:lvl6pPr>
            <a:lvl7pPr marL="2742899" indent="0">
              <a:buNone/>
              <a:defRPr sz="900"/>
            </a:lvl7pPr>
            <a:lvl8pPr marL="3200047" indent="0">
              <a:buNone/>
              <a:defRPr sz="900"/>
            </a:lvl8pPr>
            <a:lvl9pPr marL="365719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956432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511781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699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0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50" indent="0" algn="ctr">
              <a:buNone/>
              <a:defRPr/>
            </a:lvl2pPr>
            <a:lvl3pPr marL="914300" indent="0" algn="ctr">
              <a:buNone/>
              <a:defRPr/>
            </a:lvl3pPr>
            <a:lvl4pPr marL="1371450" indent="0" algn="ctr">
              <a:buNone/>
              <a:defRPr/>
            </a:lvl4pPr>
            <a:lvl5pPr marL="1828600" indent="0" algn="ctr">
              <a:buNone/>
              <a:defRPr/>
            </a:lvl5pPr>
            <a:lvl6pPr marL="2285750" indent="0" algn="ctr">
              <a:buNone/>
              <a:defRPr/>
            </a:lvl6pPr>
            <a:lvl7pPr marL="2742899" indent="0" algn="ctr">
              <a:buNone/>
              <a:defRPr/>
            </a:lvl7pPr>
            <a:lvl8pPr marL="3200047" indent="0" algn="ctr">
              <a:buNone/>
              <a:defRPr/>
            </a:lvl8pPr>
            <a:lvl9pPr marL="365719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5635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00230988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989889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2822559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4449839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400271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3D248-BA0B-7C76-8294-699BBDBC6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AD78C1-C8B6-D3EC-1889-3DF147315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D0FC1D-96EA-36D0-F067-3AD89A26A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B050E6-5103-056F-FE4D-B16D25027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86B7B9-66D3-0006-F908-1BFBF6F38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5911481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16312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173290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9292107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555770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41451128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066473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D1FA1-E130-E9A4-45C5-B9CC6D9C1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538636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634237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EF28-4566-A4D6-182D-B5582A0FE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B7763-2FD8-4D32-D5F0-E4CB919C6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32A2A3-B745-DE5F-B43A-806F7627C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219420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2546E-6FB9-4231-52FA-7EFEC956F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394185-D7CB-CC55-E91D-14CD26A33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D92323-6CC1-7A44-E0FD-E69294ACA0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4905431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2">
            <a:extLst>
              <a:ext uri="{FF2B5EF4-FFF2-40B4-BE49-F238E27FC236}">
                <a16:creationId xmlns:a16="http://schemas.microsoft.com/office/drawing/2014/main" id="{D2BA8D13-8A14-F6E4-E715-89E804056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32888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3507" name="Group 3">
            <a:extLst>
              <a:ext uri="{FF2B5EF4-FFF2-40B4-BE49-F238E27FC236}">
                <a16:creationId xmlns:a16="http://schemas.microsoft.com/office/drawing/2014/main" id="{46CFDA17-69C1-9E21-B2C1-15F1E8A56715}"/>
              </a:ext>
            </a:extLst>
          </p:cNvPr>
          <p:cNvGrpSpPr>
            <a:grpSpLocks/>
          </p:cNvGrpSpPr>
          <p:nvPr/>
        </p:nvGrpSpPr>
        <p:grpSpPr bwMode="auto">
          <a:xfrm>
            <a:off x="390525" y="323850"/>
            <a:ext cx="8367713" cy="6173788"/>
            <a:chOff x="246" y="204"/>
            <a:chExt cx="5271" cy="3889"/>
          </a:xfrm>
        </p:grpSpPr>
        <p:sp>
          <p:nvSpPr>
            <p:cNvPr id="533508" name="Rectangle 4">
              <a:extLst>
                <a:ext uri="{FF2B5EF4-FFF2-40B4-BE49-F238E27FC236}">
                  <a16:creationId xmlns:a16="http://schemas.microsoft.com/office/drawing/2014/main" id="{65BEACEF-D334-D5B1-CD14-1F09C88ADA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09" name="Freeform 5">
              <a:extLst>
                <a:ext uri="{FF2B5EF4-FFF2-40B4-BE49-F238E27FC236}">
                  <a16:creationId xmlns:a16="http://schemas.microsoft.com/office/drawing/2014/main" id="{9954FA9B-363B-87D2-462F-CF0DF67451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0" name="Freeform 6">
              <a:extLst>
                <a:ext uri="{FF2B5EF4-FFF2-40B4-BE49-F238E27FC236}">
                  <a16:creationId xmlns:a16="http://schemas.microsoft.com/office/drawing/2014/main" id="{4D6DECE7-BD51-90C2-F4E9-D064471E20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1" name="Freeform 7">
              <a:extLst>
                <a:ext uri="{FF2B5EF4-FFF2-40B4-BE49-F238E27FC236}">
                  <a16:creationId xmlns:a16="http://schemas.microsoft.com/office/drawing/2014/main" id="{4E225A43-6334-613B-75B5-5CFDD8A13A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2" name="Freeform 8">
              <a:extLst>
                <a:ext uri="{FF2B5EF4-FFF2-40B4-BE49-F238E27FC236}">
                  <a16:creationId xmlns:a16="http://schemas.microsoft.com/office/drawing/2014/main" id="{F608F8EE-A592-CA8F-B141-0911ED4A3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3" name="Freeform 9">
              <a:extLst>
                <a:ext uri="{FF2B5EF4-FFF2-40B4-BE49-F238E27FC236}">
                  <a16:creationId xmlns:a16="http://schemas.microsoft.com/office/drawing/2014/main" id="{7EC30E2D-A906-3616-C3AF-C85B6956F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4" name="Freeform 10">
              <a:extLst>
                <a:ext uri="{FF2B5EF4-FFF2-40B4-BE49-F238E27FC236}">
                  <a16:creationId xmlns:a16="http://schemas.microsoft.com/office/drawing/2014/main" id="{5DD362D0-E63B-1209-16A9-C31928784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5" name="Freeform 11">
              <a:extLst>
                <a:ext uri="{FF2B5EF4-FFF2-40B4-BE49-F238E27FC236}">
                  <a16:creationId xmlns:a16="http://schemas.microsoft.com/office/drawing/2014/main" id="{33D48631-3022-6E55-1AF3-534909997B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6" name="Freeform 12">
              <a:extLst>
                <a:ext uri="{FF2B5EF4-FFF2-40B4-BE49-F238E27FC236}">
                  <a16:creationId xmlns:a16="http://schemas.microsoft.com/office/drawing/2014/main" id="{A2B003DB-AA19-A350-319B-597FDC8BBB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7" name="Freeform 13">
              <a:extLst>
                <a:ext uri="{FF2B5EF4-FFF2-40B4-BE49-F238E27FC236}">
                  <a16:creationId xmlns:a16="http://schemas.microsoft.com/office/drawing/2014/main" id="{6B5A2FD1-D859-F95F-AF05-A16A69FC8F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8" name="Freeform 14">
              <a:extLst>
                <a:ext uri="{FF2B5EF4-FFF2-40B4-BE49-F238E27FC236}">
                  <a16:creationId xmlns:a16="http://schemas.microsoft.com/office/drawing/2014/main" id="{15D7AD42-FA44-18F1-307C-8726CFEA5C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19" name="Freeform 15">
              <a:extLst>
                <a:ext uri="{FF2B5EF4-FFF2-40B4-BE49-F238E27FC236}">
                  <a16:creationId xmlns:a16="http://schemas.microsoft.com/office/drawing/2014/main" id="{3A108427-A58E-5701-09FC-2A72F9F0CC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0" name="Freeform 16">
              <a:extLst>
                <a:ext uri="{FF2B5EF4-FFF2-40B4-BE49-F238E27FC236}">
                  <a16:creationId xmlns:a16="http://schemas.microsoft.com/office/drawing/2014/main" id="{A67E8DE1-53FE-AB23-118B-9BB6AEAE80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1" name="Freeform 17">
              <a:extLst>
                <a:ext uri="{FF2B5EF4-FFF2-40B4-BE49-F238E27FC236}">
                  <a16:creationId xmlns:a16="http://schemas.microsoft.com/office/drawing/2014/main" id="{3164833F-24D3-CBAD-754C-D9142687D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2" name="Freeform 18">
              <a:extLst>
                <a:ext uri="{FF2B5EF4-FFF2-40B4-BE49-F238E27FC236}">
                  <a16:creationId xmlns:a16="http://schemas.microsoft.com/office/drawing/2014/main" id="{54FAF5CB-6A83-BD77-F165-6DAFCD16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3" name="Freeform 19">
              <a:extLst>
                <a:ext uri="{FF2B5EF4-FFF2-40B4-BE49-F238E27FC236}">
                  <a16:creationId xmlns:a16="http://schemas.microsoft.com/office/drawing/2014/main" id="{92D64296-2C7B-B1CA-40C5-760F92C6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4" name="Freeform 20">
              <a:extLst>
                <a:ext uri="{FF2B5EF4-FFF2-40B4-BE49-F238E27FC236}">
                  <a16:creationId xmlns:a16="http://schemas.microsoft.com/office/drawing/2014/main" id="{A18C90FF-ECAF-5FF2-2A1A-B81A07CD0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5" name="Freeform 21">
              <a:extLst>
                <a:ext uri="{FF2B5EF4-FFF2-40B4-BE49-F238E27FC236}">
                  <a16:creationId xmlns:a16="http://schemas.microsoft.com/office/drawing/2014/main" id="{E2D7620B-6C24-0427-AAEF-3C24C0589E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6" name="Freeform 22">
              <a:extLst>
                <a:ext uri="{FF2B5EF4-FFF2-40B4-BE49-F238E27FC236}">
                  <a16:creationId xmlns:a16="http://schemas.microsoft.com/office/drawing/2014/main" id="{10ACDC05-43E4-DFED-5C81-78C2100C5B8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7" name="Freeform 23">
              <a:extLst>
                <a:ext uri="{FF2B5EF4-FFF2-40B4-BE49-F238E27FC236}">
                  <a16:creationId xmlns:a16="http://schemas.microsoft.com/office/drawing/2014/main" id="{FAE0A79D-2FC8-C6BE-8C11-B46DEDA9E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8" name="Freeform 24">
              <a:extLst>
                <a:ext uri="{FF2B5EF4-FFF2-40B4-BE49-F238E27FC236}">
                  <a16:creationId xmlns:a16="http://schemas.microsoft.com/office/drawing/2014/main" id="{0F4AF283-7918-FAE1-BE20-F21DFD876A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29" name="Freeform 25">
              <a:extLst>
                <a:ext uri="{FF2B5EF4-FFF2-40B4-BE49-F238E27FC236}">
                  <a16:creationId xmlns:a16="http://schemas.microsoft.com/office/drawing/2014/main" id="{A09A29FE-3A76-8D7B-5A3F-5470AE4E5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3530" name="Freeform 26">
              <a:extLst>
                <a:ext uri="{FF2B5EF4-FFF2-40B4-BE49-F238E27FC236}">
                  <a16:creationId xmlns:a16="http://schemas.microsoft.com/office/drawing/2014/main" id="{339C649F-6F8D-93FA-5ECF-A7E994E5E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3531" name="Group 27">
            <a:extLst>
              <a:ext uri="{FF2B5EF4-FFF2-40B4-BE49-F238E27FC236}">
                <a16:creationId xmlns:a16="http://schemas.microsoft.com/office/drawing/2014/main" id="{1DA9C678-9B6A-23F5-ACB6-6CA86722989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2252663" cy="1955800"/>
            <a:chOff x="0" y="0"/>
            <a:chExt cx="1246" cy="1232"/>
          </a:xfrm>
        </p:grpSpPr>
        <p:sp>
          <p:nvSpPr>
            <p:cNvPr id="533532" name="Rectangle 28">
              <a:extLst>
                <a:ext uri="{FF2B5EF4-FFF2-40B4-BE49-F238E27FC236}">
                  <a16:creationId xmlns:a16="http://schemas.microsoft.com/office/drawing/2014/main" id="{8221AE84-55CC-3A6E-D02D-48469DEFD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33" name="Rectangle 29">
              <a:extLst>
                <a:ext uri="{FF2B5EF4-FFF2-40B4-BE49-F238E27FC236}">
                  <a16:creationId xmlns:a16="http://schemas.microsoft.com/office/drawing/2014/main" id="{57D22CD4-0839-D772-AB4F-AD4CBCF15C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34" name="Rectangle 30">
              <a:extLst>
                <a:ext uri="{FF2B5EF4-FFF2-40B4-BE49-F238E27FC236}">
                  <a16:creationId xmlns:a16="http://schemas.microsoft.com/office/drawing/2014/main" id="{616ACC96-E17B-A8D7-7667-68CAB1F71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3535" name="Rectangle 31">
            <a:extLst>
              <a:ext uri="{FF2B5EF4-FFF2-40B4-BE49-F238E27FC236}">
                <a16:creationId xmlns:a16="http://schemas.microsoft.com/office/drawing/2014/main" id="{34F1522D-FBB3-597A-504A-6F899A4BFE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100" y="812800"/>
            <a:ext cx="6934200" cy="5372100"/>
          </a:xfrm>
          <a:prstGeom prst="rect">
            <a:avLst/>
          </a:prstGeom>
          <a:gradFill rotWithShape="0">
            <a:gsLst>
              <a:gs pos="0">
                <a:srgbClr val="000099"/>
              </a:gs>
              <a:gs pos="100000">
                <a:srgbClr val="000099">
                  <a:gamma/>
                  <a:shade val="23922"/>
                  <a:invGamma/>
                </a:srgbClr>
              </a:gs>
            </a:gsLst>
            <a:path path="shape">
              <a:fillToRect l="50000" t="50000" r="50000" b="50000"/>
            </a:path>
          </a:gra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6" name="Rectangle 32">
            <a:extLst>
              <a:ext uri="{FF2B5EF4-FFF2-40B4-BE49-F238E27FC236}">
                <a16:creationId xmlns:a16="http://schemas.microsoft.com/office/drawing/2014/main" id="{59099D71-6DB7-0518-879C-8CAC11191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" y="166688"/>
            <a:ext cx="968375" cy="137318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7" name="Rectangle 33">
            <a:extLst>
              <a:ext uri="{FF2B5EF4-FFF2-40B4-BE49-F238E27FC236}">
                <a16:creationId xmlns:a16="http://schemas.microsoft.com/office/drawing/2014/main" id="{0D37ECFF-497E-E86B-7840-E49421B6C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" y="2020888"/>
            <a:ext cx="169545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8" name="Rectangle 34">
            <a:extLst>
              <a:ext uri="{FF2B5EF4-FFF2-40B4-BE49-F238E27FC236}">
                <a16:creationId xmlns:a16="http://schemas.microsoft.com/office/drawing/2014/main" id="{68819291-90F4-0A27-73BD-8949616C8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100" y="4381500"/>
            <a:ext cx="167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39" name="Rectangle 35">
            <a:extLst>
              <a:ext uri="{FF2B5EF4-FFF2-40B4-BE49-F238E27FC236}">
                <a16:creationId xmlns:a16="http://schemas.microsoft.com/office/drawing/2014/main" id="{614D77D5-3FC0-3D7E-6747-1480897B7C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313" y="49213"/>
            <a:ext cx="1993900" cy="10033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ПОДГОТОВКА</a:t>
            </a:r>
          </a:p>
          <a:p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 </a:t>
            </a:r>
            <a:r>
              <a:rPr lang="ru-RU" altLang="en-US" sz="2000">
                <a:solidFill>
                  <a:srgbClr val="FFFF00"/>
                </a:solidFill>
                <a:latin typeface="Arial" panose="020B0604020202020204" pitchFamily="34" charset="0"/>
              </a:rPr>
              <a:t>СЦЕНЫ</a:t>
            </a:r>
            <a:endParaRPr lang="en-US" altLang="en-US" sz="2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33540" name="Line 36">
            <a:extLst>
              <a:ext uri="{FF2B5EF4-FFF2-40B4-BE49-F238E27FC236}">
                <a16:creationId xmlns:a16="http://schemas.microsoft.com/office/drawing/2014/main" id="{3F36A7C0-B135-737E-60AD-B262AF511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1600200"/>
            <a:ext cx="1693863" cy="0"/>
          </a:xfrm>
          <a:prstGeom prst="line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3541" name="Text Box 37">
            <a:extLst>
              <a:ext uri="{FF2B5EF4-FFF2-40B4-BE49-F238E27FC236}">
                <a16:creationId xmlns:a16="http://schemas.microsoft.com/office/drawing/2014/main" id="{4D2A8AB9-A81D-4B91-3D22-0947133D069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2250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533543" name="Text Box 39">
            <a:extLst>
              <a:ext uri="{FF2B5EF4-FFF2-40B4-BE49-F238E27FC236}">
                <a16:creationId xmlns:a16="http://schemas.microsoft.com/office/drawing/2014/main" id="{B3D83A01-81D0-CA9A-D07D-14AB561541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447925" y="1331913"/>
            <a:ext cx="40195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en-US" sz="2800" b="0" i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3544" name="Rectangle 40">
            <a:extLst>
              <a:ext uri="{FF2B5EF4-FFF2-40B4-BE49-F238E27FC236}">
                <a16:creationId xmlns:a16="http://schemas.microsoft.com/office/drawing/2014/main" id="{F3213482-E84E-29D6-4D70-9F50C5A257B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37450" y="6540500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30" name="Rectangle 2">
            <a:extLst>
              <a:ext uri="{FF2B5EF4-FFF2-40B4-BE49-F238E27FC236}">
                <a16:creationId xmlns:a16="http://schemas.microsoft.com/office/drawing/2014/main" id="{577D1860-AFA2-5572-0C35-1617D61BACDF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4531" name="Group 3">
            <a:extLst>
              <a:ext uri="{FF2B5EF4-FFF2-40B4-BE49-F238E27FC236}">
                <a16:creationId xmlns:a16="http://schemas.microsoft.com/office/drawing/2014/main" id="{1D43669B-BE47-288A-99C2-BBD9A8DE514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534532" name="Rectangle 4">
              <a:extLst>
                <a:ext uri="{FF2B5EF4-FFF2-40B4-BE49-F238E27FC236}">
                  <a16:creationId xmlns:a16="http://schemas.microsoft.com/office/drawing/2014/main" id="{1BBEB417-9D4B-DF19-14EE-2F1F20CB6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33" name="Freeform 5">
              <a:extLst>
                <a:ext uri="{FF2B5EF4-FFF2-40B4-BE49-F238E27FC236}">
                  <a16:creationId xmlns:a16="http://schemas.microsoft.com/office/drawing/2014/main" id="{91201D73-D332-DBE9-78B2-0B13C26E6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4" name="Freeform 6">
              <a:extLst>
                <a:ext uri="{FF2B5EF4-FFF2-40B4-BE49-F238E27FC236}">
                  <a16:creationId xmlns:a16="http://schemas.microsoft.com/office/drawing/2014/main" id="{23AF0C30-DBD5-61CB-1838-4B72D7A329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5" name="Freeform 7">
              <a:extLst>
                <a:ext uri="{FF2B5EF4-FFF2-40B4-BE49-F238E27FC236}">
                  <a16:creationId xmlns:a16="http://schemas.microsoft.com/office/drawing/2014/main" id="{A602B136-9478-3EF4-C493-3790C368E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6" name="Freeform 8">
              <a:extLst>
                <a:ext uri="{FF2B5EF4-FFF2-40B4-BE49-F238E27FC236}">
                  <a16:creationId xmlns:a16="http://schemas.microsoft.com/office/drawing/2014/main" id="{FEECC554-53E8-6F33-65B0-18E1E3138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7" name="Freeform 9">
              <a:extLst>
                <a:ext uri="{FF2B5EF4-FFF2-40B4-BE49-F238E27FC236}">
                  <a16:creationId xmlns:a16="http://schemas.microsoft.com/office/drawing/2014/main" id="{E886C38C-C646-0A74-9B10-C0F5D6532B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8" name="Freeform 10">
              <a:extLst>
                <a:ext uri="{FF2B5EF4-FFF2-40B4-BE49-F238E27FC236}">
                  <a16:creationId xmlns:a16="http://schemas.microsoft.com/office/drawing/2014/main" id="{A6751E7D-ED1D-A0B1-E4CF-1DD530E9D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39" name="Freeform 11">
              <a:extLst>
                <a:ext uri="{FF2B5EF4-FFF2-40B4-BE49-F238E27FC236}">
                  <a16:creationId xmlns:a16="http://schemas.microsoft.com/office/drawing/2014/main" id="{E404094C-823A-565B-4358-946A9FAB08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0" name="Freeform 12">
              <a:extLst>
                <a:ext uri="{FF2B5EF4-FFF2-40B4-BE49-F238E27FC236}">
                  <a16:creationId xmlns:a16="http://schemas.microsoft.com/office/drawing/2014/main" id="{B50B06BD-1018-4394-6A55-25B1D594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1" name="Freeform 13">
              <a:extLst>
                <a:ext uri="{FF2B5EF4-FFF2-40B4-BE49-F238E27FC236}">
                  <a16:creationId xmlns:a16="http://schemas.microsoft.com/office/drawing/2014/main" id="{66A46073-07CC-3D3A-B796-6D7FFC9A3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2" name="Freeform 14">
              <a:extLst>
                <a:ext uri="{FF2B5EF4-FFF2-40B4-BE49-F238E27FC236}">
                  <a16:creationId xmlns:a16="http://schemas.microsoft.com/office/drawing/2014/main" id="{65B5FA5B-3E1D-E2E9-CD42-8B80B7A9E7F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3" name="Freeform 15">
              <a:extLst>
                <a:ext uri="{FF2B5EF4-FFF2-40B4-BE49-F238E27FC236}">
                  <a16:creationId xmlns:a16="http://schemas.microsoft.com/office/drawing/2014/main" id="{2FA759A1-52A4-15BC-0B04-1F545E06FB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4" name="Freeform 16">
              <a:extLst>
                <a:ext uri="{FF2B5EF4-FFF2-40B4-BE49-F238E27FC236}">
                  <a16:creationId xmlns:a16="http://schemas.microsoft.com/office/drawing/2014/main" id="{6EF17839-033F-227C-DB48-D31B731E99C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5" name="Freeform 17">
              <a:extLst>
                <a:ext uri="{FF2B5EF4-FFF2-40B4-BE49-F238E27FC236}">
                  <a16:creationId xmlns:a16="http://schemas.microsoft.com/office/drawing/2014/main" id="{D0480B66-AA4F-9FEB-77F8-DF2B28E9A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6" name="Freeform 18">
              <a:extLst>
                <a:ext uri="{FF2B5EF4-FFF2-40B4-BE49-F238E27FC236}">
                  <a16:creationId xmlns:a16="http://schemas.microsoft.com/office/drawing/2014/main" id="{5D4D19AE-84FD-456F-A5DB-6AE18EB29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7" name="Freeform 19">
              <a:extLst>
                <a:ext uri="{FF2B5EF4-FFF2-40B4-BE49-F238E27FC236}">
                  <a16:creationId xmlns:a16="http://schemas.microsoft.com/office/drawing/2014/main" id="{9B058712-7A6D-9EF0-BD37-5E044081C9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8" name="Freeform 20">
              <a:extLst>
                <a:ext uri="{FF2B5EF4-FFF2-40B4-BE49-F238E27FC236}">
                  <a16:creationId xmlns:a16="http://schemas.microsoft.com/office/drawing/2014/main" id="{5D2C6745-0C34-09E9-9549-E6DD76199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49" name="Freeform 21">
              <a:extLst>
                <a:ext uri="{FF2B5EF4-FFF2-40B4-BE49-F238E27FC236}">
                  <a16:creationId xmlns:a16="http://schemas.microsoft.com/office/drawing/2014/main" id="{E30CD1A2-1E2C-7737-2A30-4B22FAD92F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50" name="Freeform 22">
              <a:extLst>
                <a:ext uri="{FF2B5EF4-FFF2-40B4-BE49-F238E27FC236}">
                  <a16:creationId xmlns:a16="http://schemas.microsoft.com/office/drawing/2014/main" id="{53E138B9-D3D8-F514-29CD-810DFE3F1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51" name="Freeform 23">
              <a:extLst>
                <a:ext uri="{FF2B5EF4-FFF2-40B4-BE49-F238E27FC236}">
                  <a16:creationId xmlns:a16="http://schemas.microsoft.com/office/drawing/2014/main" id="{13010E8B-87B4-F17D-B5B2-1E18419F5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52" name="Freeform 24">
              <a:extLst>
                <a:ext uri="{FF2B5EF4-FFF2-40B4-BE49-F238E27FC236}">
                  <a16:creationId xmlns:a16="http://schemas.microsoft.com/office/drawing/2014/main" id="{C51BFBB0-978B-D9E6-4728-86F3F33D7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53" name="Freeform 25">
              <a:extLst>
                <a:ext uri="{FF2B5EF4-FFF2-40B4-BE49-F238E27FC236}">
                  <a16:creationId xmlns:a16="http://schemas.microsoft.com/office/drawing/2014/main" id="{300066BE-45BE-1DA5-6015-E57CB5D24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4554" name="Freeform 26">
              <a:extLst>
                <a:ext uri="{FF2B5EF4-FFF2-40B4-BE49-F238E27FC236}">
                  <a16:creationId xmlns:a16="http://schemas.microsoft.com/office/drawing/2014/main" id="{8F47129F-EB05-CD20-270D-3E65FF81D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4555" name="Group 27">
            <a:extLst>
              <a:ext uri="{FF2B5EF4-FFF2-40B4-BE49-F238E27FC236}">
                <a16:creationId xmlns:a16="http://schemas.microsoft.com/office/drawing/2014/main" id="{F19EC4E1-9C09-3AC7-309B-35CB7448D05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34556" name="Rectangle 28">
              <a:extLst>
                <a:ext uri="{FF2B5EF4-FFF2-40B4-BE49-F238E27FC236}">
                  <a16:creationId xmlns:a16="http://schemas.microsoft.com/office/drawing/2014/main" id="{CAF91673-745F-A935-EA4E-3BDE3C4656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7" name="Rectangle 29">
              <a:extLst>
                <a:ext uri="{FF2B5EF4-FFF2-40B4-BE49-F238E27FC236}">
                  <a16:creationId xmlns:a16="http://schemas.microsoft.com/office/drawing/2014/main" id="{3D70A269-C267-9048-C251-201536AD1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558" name="Rectangle 30">
              <a:extLst>
                <a:ext uri="{FF2B5EF4-FFF2-40B4-BE49-F238E27FC236}">
                  <a16:creationId xmlns:a16="http://schemas.microsoft.com/office/drawing/2014/main" id="{61703D91-0778-BDB8-9EBE-C1D1CDD62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4559" name="Text Box 31">
            <a:extLst>
              <a:ext uri="{FF2B5EF4-FFF2-40B4-BE49-F238E27FC236}">
                <a16:creationId xmlns:a16="http://schemas.microsoft.com/office/drawing/2014/main" id="{5137D22B-3C2C-849E-5AD2-7986522D679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701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534560" name="Rectangle 32">
            <a:extLst>
              <a:ext uri="{FF2B5EF4-FFF2-40B4-BE49-F238E27FC236}">
                <a16:creationId xmlns:a16="http://schemas.microsoft.com/office/drawing/2014/main" id="{920274C6-850A-4DA3-E1BC-6ABCB5475F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37450" y="6540500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8.0.03e.</a:t>
            </a:r>
          </a:p>
        </p:txBody>
      </p:sp>
      <p:sp>
        <p:nvSpPr>
          <p:cNvPr id="534561" name="Text Box 33">
            <a:extLst>
              <a:ext uri="{FF2B5EF4-FFF2-40B4-BE49-F238E27FC236}">
                <a16:creationId xmlns:a16="http://schemas.microsoft.com/office/drawing/2014/main" id="{E9E761C1-1C55-35FA-277D-62032BDD80D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57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1700" b="0">
                <a:solidFill>
                  <a:srgbClr val="FFFF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534562" name="Line 34">
            <a:extLst>
              <a:ext uri="{FF2B5EF4-FFF2-40B4-BE49-F238E27FC236}">
                <a16:creationId xmlns:a16="http://schemas.microsoft.com/office/drawing/2014/main" id="{C2CAC9D3-83C4-3C19-261E-1BCE6F28492A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826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2">
            <a:extLst>
              <a:ext uri="{FF2B5EF4-FFF2-40B4-BE49-F238E27FC236}">
                <a16:creationId xmlns:a16="http://schemas.microsoft.com/office/drawing/2014/main" id="{8354AE52-7D79-4686-5566-901125B9437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790015">
                  <a:gamma/>
                  <a:shade val="80000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35555" name="Group 3">
            <a:extLst>
              <a:ext uri="{FF2B5EF4-FFF2-40B4-BE49-F238E27FC236}">
                <a16:creationId xmlns:a16="http://schemas.microsoft.com/office/drawing/2014/main" id="{1E800D0A-EF79-0FB0-E533-3211E4D4396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535556" name="Rectangle 4">
              <a:extLst>
                <a:ext uri="{FF2B5EF4-FFF2-40B4-BE49-F238E27FC236}">
                  <a16:creationId xmlns:a16="http://schemas.microsoft.com/office/drawing/2014/main" id="{778E1352-CEDC-BA15-66DC-C7F9993DD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57" name="Freeform 5">
              <a:extLst>
                <a:ext uri="{FF2B5EF4-FFF2-40B4-BE49-F238E27FC236}">
                  <a16:creationId xmlns:a16="http://schemas.microsoft.com/office/drawing/2014/main" id="{20CB3B5F-7F8E-2953-CDBD-D765F4CE5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58" name="Freeform 6">
              <a:extLst>
                <a:ext uri="{FF2B5EF4-FFF2-40B4-BE49-F238E27FC236}">
                  <a16:creationId xmlns:a16="http://schemas.microsoft.com/office/drawing/2014/main" id="{E7DA5958-BE48-6D54-14C1-2AA709124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59" name="Freeform 7">
              <a:extLst>
                <a:ext uri="{FF2B5EF4-FFF2-40B4-BE49-F238E27FC236}">
                  <a16:creationId xmlns:a16="http://schemas.microsoft.com/office/drawing/2014/main" id="{CAC2E53B-1CE2-9269-6B9B-7BB37B0B5E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0" name="Freeform 8">
              <a:extLst>
                <a:ext uri="{FF2B5EF4-FFF2-40B4-BE49-F238E27FC236}">
                  <a16:creationId xmlns:a16="http://schemas.microsoft.com/office/drawing/2014/main" id="{5C6A4674-0A5F-47EA-271F-DCBE1E8F6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1" name="Freeform 9">
              <a:extLst>
                <a:ext uri="{FF2B5EF4-FFF2-40B4-BE49-F238E27FC236}">
                  <a16:creationId xmlns:a16="http://schemas.microsoft.com/office/drawing/2014/main" id="{AAF22DB3-1D8F-5FE7-4EBF-54B419948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2" name="Freeform 10">
              <a:extLst>
                <a:ext uri="{FF2B5EF4-FFF2-40B4-BE49-F238E27FC236}">
                  <a16:creationId xmlns:a16="http://schemas.microsoft.com/office/drawing/2014/main" id="{1A70EDEC-3E6E-D38B-3975-213E54980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3" name="Freeform 11">
              <a:extLst>
                <a:ext uri="{FF2B5EF4-FFF2-40B4-BE49-F238E27FC236}">
                  <a16:creationId xmlns:a16="http://schemas.microsoft.com/office/drawing/2014/main" id="{AAAC63B2-D0E3-E28A-4C10-C6912878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4" name="Freeform 12">
              <a:extLst>
                <a:ext uri="{FF2B5EF4-FFF2-40B4-BE49-F238E27FC236}">
                  <a16:creationId xmlns:a16="http://schemas.microsoft.com/office/drawing/2014/main" id="{1322AE6B-89EB-1F1A-AF67-829948D64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5" name="Freeform 13">
              <a:extLst>
                <a:ext uri="{FF2B5EF4-FFF2-40B4-BE49-F238E27FC236}">
                  <a16:creationId xmlns:a16="http://schemas.microsoft.com/office/drawing/2014/main" id="{462AF3AE-1DA3-F279-C514-687DDB89AB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6" name="Freeform 14">
              <a:extLst>
                <a:ext uri="{FF2B5EF4-FFF2-40B4-BE49-F238E27FC236}">
                  <a16:creationId xmlns:a16="http://schemas.microsoft.com/office/drawing/2014/main" id="{2CA1D328-C5F1-246B-2DB5-AD4660D327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7" name="Freeform 15">
              <a:extLst>
                <a:ext uri="{FF2B5EF4-FFF2-40B4-BE49-F238E27FC236}">
                  <a16:creationId xmlns:a16="http://schemas.microsoft.com/office/drawing/2014/main" id="{D4D2D508-D26D-9B08-5614-F9FDDD535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8" name="Freeform 16">
              <a:extLst>
                <a:ext uri="{FF2B5EF4-FFF2-40B4-BE49-F238E27FC236}">
                  <a16:creationId xmlns:a16="http://schemas.microsoft.com/office/drawing/2014/main" id="{0BEAAFE7-5F70-D52F-D86C-9382428A6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69" name="Freeform 17">
              <a:extLst>
                <a:ext uri="{FF2B5EF4-FFF2-40B4-BE49-F238E27FC236}">
                  <a16:creationId xmlns:a16="http://schemas.microsoft.com/office/drawing/2014/main" id="{4E1D9E57-B742-948F-14D2-C4F7472C9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70" name="Freeform 18">
              <a:extLst>
                <a:ext uri="{FF2B5EF4-FFF2-40B4-BE49-F238E27FC236}">
                  <a16:creationId xmlns:a16="http://schemas.microsoft.com/office/drawing/2014/main" id="{C0D53758-250E-CF0B-3752-F3857291D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71" name="Freeform 19">
              <a:extLst>
                <a:ext uri="{FF2B5EF4-FFF2-40B4-BE49-F238E27FC236}">
                  <a16:creationId xmlns:a16="http://schemas.microsoft.com/office/drawing/2014/main" id="{6808C53E-CBE6-AF29-FCE2-12EC757F9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72" name="Freeform 20">
              <a:extLst>
                <a:ext uri="{FF2B5EF4-FFF2-40B4-BE49-F238E27FC236}">
                  <a16:creationId xmlns:a16="http://schemas.microsoft.com/office/drawing/2014/main" id="{B6F3A135-004C-DC70-50B6-D69CF1871B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73" name="Freeform 21">
              <a:extLst>
                <a:ext uri="{FF2B5EF4-FFF2-40B4-BE49-F238E27FC236}">
                  <a16:creationId xmlns:a16="http://schemas.microsoft.com/office/drawing/2014/main" id="{F4B88BB4-F7A6-73C3-DBA1-76ADD45460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74" name="Freeform 22">
              <a:extLst>
                <a:ext uri="{FF2B5EF4-FFF2-40B4-BE49-F238E27FC236}">
                  <a16:creationId xmlns:a16="http://schemas.microsoft.com/office/drawing/2014/main" id="{CB3A0003-DA2B-162E-2083-1558F448A7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75" name="Freeform 23">
              <a:extLst>
                <a:ext uri="{FF2B5EF4-FFF2-40B4-BE49-F238E27FC236}">
                  <a16:creationId xmlns:a16="http://schemas.microsoft.com/office/drawing/2014/main" id="{A7F11DF3-6BD2-9EA9-735A-498917F4C7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76" name="Freeform 24">
              <a:extLst>
                <a:ext uri="{FF2B5EF4-FFF2-40B4-BE49-F238E27FC236}">
                  <a16:creationId xmlns:a16="http://schemas.microsoft.com/office/drawing/2014/main" id="{779E2E84-F621-E9E6-E9B2-50E9E4B5E4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77" name="Freeform 25">
              <a:extLst>
                <a:ext uri="{FF2B5EF4-FFF2-40B4-BE49-F238E27FC236}">
                  <a16:creationId xmlns:a16="http://schemas.microsoft.com/office/drawing/2014/main" id="{39F5EAA9-0B73-3D56-8CAF-76E1F70CE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5578" name="Freeform 26">
              <a:extLst>
                <a:ext uri="{FF2B5EF4-FFF2-40B4-BE49-F238E27FC236}">
                  <a16:creationId xmlns:a16="http://schemas.microsoft.com/office/drawing/2014/main" id="{C78803A7-DE00-9927-0FB0-D052ADD58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35579" name="Group 27">
            <a:extLst>
              <a:ext uri="{FF2B5EF4-FFF2-40B4-BE49-F238E27FC236}">
                <a16:creationId xmlns:a16="http://schemas.microsoft.com/office/drawing/2014/main" id="{68A62F8D-4A20-1912-978C-690E5443635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35580" name="Rectangle 28">
              <a:extLst>
                <a:ext uri="{FF2B5EF4-FFF2-40B4-BE49-F238E27FC236}">
                  <a16:creationId xmlns:a16="http://schemas.microsoft.com/office/drawing/2014/main" id="{9BE6E480-4E65-B746-84A9-38414A3478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81" name="Rectangle 29">
              <a:extLst>
                <a:ext uri="{FF2B5EF4-FFF2-40B4-BE49-F238E27FC236}">
                  <a16:creationId xmlns:a16="http://schemas.microsoft.com/office/drawing/2014/main" id="{C489C930-89CE-F315-1CA7-28D86A572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582" name="Rectangle 30">
              <a:extLst>
                <a:ext uri="{FF2B5EF4-FFF2-40B4-BE49-F238E27FC236}">
                  <a16:creationId xmlns:a16="http://schemas.microsoft.com/office/drawing/2014/main" id="{9E5A4AB6-B46B-18FA-67BD-9BF41118F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5583" name="Text Box 31">
            <a:extLst>
              <a:ext uri="{FF2B5EF4-FFF2-40B4-BE49-F238E27FC236}">
                <a16:creationId xmlns:a16="http://schemas.microsoft.com/office/drawing/2014/main" id="{DD0C37A3-8C1E-9C95-5900-00F1FEE936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5796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535585" name="Rectangle 33">
            <a:extLst>
              <a:ext uri="{FF2B5EF4-FFF2-40B4-BE49-F238E27FC236}">
                <a16:creationId xmlns:a16="http://schemas.microsoft.com/office/drawing/2014/main" id="{961D0D89-0CDB-1E87-45CF-5240B7E41AF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37450" y="6540500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8.0.03e.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ransition spd="med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F07020304040A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80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914300" fontAlgn="base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FFFFFF"/>
                </a:solidFill>
                <a:latin typeface="Times New Roman" charset="0"/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8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5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defTabSz="914300" fontAlgn="base">
              <a:spcBef>
                <a:spcPct val="0"/>
              </a:spcBef>
              <a:spcAft>
                <a:spcPct val="0"/>
              </a:spcAft>
              <a:defRPr/>
            </a:pPr>
            <a:fld id="{61F442D0-A11F-2640-8129-5D1BEF7A3C1E}" type="slidenum">
              <a:rPr lang="en-US"/>
              <a:pPr defTabSz="9143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837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1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3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45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862" indent="-342862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869" indent="-28572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2875" indent="-22857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025" indent="-228575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175" indent="-228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325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474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8623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5772" indent="-228575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0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47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99" algn="l" defTabSz="4571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F7EC983-ED92-623E-0A22-1B87BBF3D0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1113" y="12700"/>
            <a:ext cx="9132887" cy="6845300"/>
          </a:xfrm>
          <a:prstGeom prst="rect">
            <a:avLst/>
          </a:prstGeom>
          <a:gradFill rotWithShape="0">
            <a:gsLst>
              <a:gs pos="0">
                <a:srgbClr val="790015"/>
              </a:gs>
              <a:gs pos="100000">
                <a:srgbClr val="61001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2051" name="Group 3">
            <a:extLst>
              <a:ext uri="{FF2B5EF4-FFF2-40B4-BE49-F238E27FC236}">
                <a16:creationId xmlns:a16="http://schemas.microsoft.com/office/drawing/2014/main" id="{7D98B040-BE01-9371-2499-238F9D6DC7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01638" y="336550"/>
            <a:ext cx="8367712" cy="6173788"/>
            <a:chOff x="246" y="204"/>
            <a:chExt cx="5271" cy="3889"/>
          </a:xfrm>
        </p:grpSpPr>
        <p:sp>
          <p:nvSpPr>
            <p:cNvPr id="2060" name="Rectangle 4">
              <a:extLst>
                <a:ext uri="{FF2B5EF4-FFF2-40B4-BE49-F238E27FC236}">
                  <a16:creationId xmlns:a16="http://schemas.microsoft.com/office/drawing/2014/main" id="{245DD317-485A-9C33-3D3D-4543425E55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" y="228"/>
              <a:ext cx="5217" cy="3850"/>
            </a:xfrm>
            <a:prstGeom prst="rect">
              <a:avLst/>
            </a:prstGeom>
            <a:solidFill>
              <a:srgbClr val="535353"/>
            </a:solidFill>
            <a:ln>
              <a:noFill/>
            </a:ln>
            <a:effectLst>
              <a:outerShdw dist="197566" dir="2700000" algn="ctr" rotWithShape="0">
                <a:srgbClr val="000000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61" name="Freeform 5">
              <a:extLst>
                <a:ext uri="{FF2B5EF4-FFF2-40B4-BE49-F238E27FC236}">
                  <a16:creationId xmlns:a16="http://schemas.microsoft.com/office/drawing/2014/main" id="{5497E9F2-1A44-53B5-B7CB-58F18EAC7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2" y="378"/>
              <a:ext cx="1411" cy="3440"/>
            </a:xfrm>
            <a:custGeom>
              <a:avLst/>
              <a:gdLst>
                <a:gd name="T0" fmla="*/ 91 w 1411"/>
                <a:gd name="T1" fmla="*/ 33 h 3440"/>
                <a:gd name="T2" fmla="*/ 212 w 1411"/>
                <a:gd name="T3" fmla="*/ 76 h 3440"/>
                <a:gd name="T4" fmla="*/ 332 w 1411"/>
                <a:gd name="T5" fmla="*/ 174 h 3440"/>
                <a:gd name="T6" fmla="*/ 383 w 1411"/>
                <a:gd name="T7" fmla="*/ 305 h 3440"/>
                <a:gd name="T8" fmla="*/ 443 w 1411"/>
                <a:gd name="T9" fmla="*/ 446 h 3440"/>
                <a:gd name="T10" fmla="*/ 453 w 1411"/>
                <a:gd name="T11" fmla="*/ 620 h 3440"/>
                <a:gd name="T12" fmla="*/ 494 w 1411"/>
                <a:gd name="T13" fmla="*/ 751 h 3440"/>
                <a:gd name="T14" fmla="*/ 494 w 1411"/>
                <a:gd name="T15" fmla="*/ 882 h 3440"/>
                <a:gd name="T16" fmla="*/ 483 w 1411"/>
                <a:gd name="T17" fmla="*/ 1012 h 3440"/>
                <a:gd name="T18" fmla="*/ 473 w 1411"/>
                <a:gd name="T19" fmla="*/ 1143 h 3440"/>
                <a:gd name="T20" fmla="*/ 463 w 1411"/>
                <a:gd name="T21" fmla="*/ 1284 h 3440"/>
                <a:gd name="T22" fmla="*/ 433 w 1411"/>
                <a:gd name="T23" fmla="*/ 1426 h 3440"/>
                <a:gd name="T24" fmla="*/ 383 w 1411"/>
                <a:gd name="T25" fmla="*/ 1556 h 3440"/>
                <a:gd name="T26" fmla="*/ 353 w 1411"/>
                <a:gd name="T27" fmla="*/ 1687 h 3440"/>
                <a:gd name="T28" fmla="*/ 443 w 1411"/>
                <a:gd name="T29" fmla="*/ 1796 h 3440"/>
                <a:gd name="T30" fmla="*/ 494 w 1411"/>
                <a:gd name="T31" fmla="*/ 1937 h 3440"/>
                <a:gd name="T32" fmla="*/ 524 w 1411"/>
                <a:gd name="T33" fmla="*/ 2068 h 3440"/>
                <a:gd name="T34" fmla="*/ 614 w 1411"/>
                <a:gd name="T35" fmla="*/ 2198 h 3440"/>
                <a:gd name="T36" fmla="*/ 705 w 1411"/>
                <a:gd name="T37" fmla="*/ 2351 h 3440"/>
                <a:gd name="T38" fmla="*/ 836 w 1411"/>
                <a:gd name="T39" fmla="*/ 2470 h 3440"/>
                <a:gd name="T40" fmla="*/ 947 w 1411"/>
                <a:gd name="T41" fmla="*/ 2612 h 3440"/>
                <a:gd name="T42" fmla="*/ 1078 w 1411"/>
                <a:gd name="T43" fmla="*/ 2721 h 3440"/>
                <a:gd name="T44" fmla="*/ 1158 w 1411"/>
                <a:gd name="T45" fmla="*/ 2851 h 3440"/>
                <a:gd name="T46" fmla="*/ 1269 w 1411"/>
                <a:gd name="T47" fmla="*/ 3004 h 3440"/>
                <a:gd name="T48" fmla="*/ 1319 w 1411"/>
                <a:gd name="T49" fmla="*/ 3156 h 3440"/>
                <a:gd name="T50" fmla="*/ 1370 w 1411"/>
                <a:gd name="T51" fmla="*/ 3308 h 3440"/>
                <a:gd name="T52" fmla="*/ 1400 w 1411"/>
                <a:gd name="T53" fmla="*/ 3439 h 3440"/>
                <a:gd name="T54" fmla="*/ 1410 w 1411"/>
                <a:gd name="T55" fmla="*/ 3145 h 3440"/>
                <a:gd name="T56" fmla="*/ 1340 w 1411"/>
                <a:gd name="T57" fmla="*/ 3058 h 3440"/>
                <a:gd name="T58" fmla="*/ 1259 w 1411"/>
                <a:gd name="T59" fmla="*/ 2862 h 3440"/>
                <a:gd name="T60" fmla="*/ 1098 w 1411"/>
                <a:gd name="T61" fmla="*/ 2721 h 3440"/>
                <a:gd name="T62" fmla="*/ 997 w 1411"/>
                <a:gd name="T63" fmla="*/ 2514 h 3440"/>
                <a:gd name="T64" fmla="*/ 806 w 1411"/>
                <a:gd name="T65" fmla="*/ 2449 h 3440"/>
                <a:gd name="T66" fmla="*/ 735 w 1411"/>
                <a:gd name="T67" fmla="*/ 2307 h 3440"/>
                <a:gd name="T68" fmla="*/ 635 w 1411"/>
                <a:gd name="T69" fmla="*/ 2187 h 3440"/>
                <a:gd name="T70" fmla="*/ 534 w 1411"/>
                <a:gd name="T71" fmla="*/ 1959 h 3440"/>
                <a:gd name="T72" fmla="*/ 443 w 1411"/>
                <a:gd name="T73" fmla="*/ 1785 h 3440"/>
                <a:gd name="T74" fmla="*/ 403 w 1411"/>
                <a:gd name="T75" fmla="*/ 1632 h 3440"/>
                <a:gd name="T76" fmla="*/ 433 w 1411"/>
                <a:gd name="T77" fmla="*/ 1491 h 3440"/>
                <a:gd name="T78" fmla="*/ 483 w 1411"/>
                <a:gd name="T79" fmla="*/ 1349 h 3440"/>
                <a:gd name="T80" fmla="*/ 483 w 1411"/>
                <a:gd name="T81" fmla="*/ 1208 h 3440"/>
                <a:gd name="T82" fmla="*/ 524 w 1411"/>
                <a:gd name="T83" fmla="*/ 1023 h 3440"/>
                <a:gd name="T84" fmla="*/ 514 w 1411"/>
                <a:gd name="T85" fmla="*/ 805 h 3440"/>
                <a:gd name="T86" fmla="*/ 534 w 1411"/>
                <a:gd name="T87" fmla="*/ 642 h 3440"/>
                <a:gd name="T88" fmla="*/ 554 w 1411"/>
                <a:gd name="T89" fmla="*/ 522 h 3440"/>
                <a:gd name="T90" fmla="*/ 665 w 1411"/>
                <a:gd name="T91" fmla="*/ 392 h 3440"/>
                <a:gd name="T92" fmla="*/ 826 w 1411"/>
                <a:gd name="T93" fmla="*/ 218 h 3440"/>
                <a:gd name="T94" fmla="*/ 876 w 1411"/>
                <a:gd name="T95" fmla="*/ 76 h 3440"/>
                <a:gd name="T96" fmla="*/ 917 w 1411"/>
                <a:gd name="T97" fmla="*/ 11 h 3440"/>
                <a:gd name="T98" fmla="*/ 765 w 1411"/>
                <a:gd name="T99" fmla="*/ 87 h 3440"/>
                <a:gd name="T100" fmla="*/ 755 w 1411"/>
                <a:gd name="T101" fmla="*/ 218 h 3440"/>
                <a:gd name="T102" fmla="*/ 745 w 1411"/>
                <a:gd name="T103" fmla="*/ 305 h 3440"/>
                <a:gd name="T104" fmla="*/ 624 w 1411"/>
                <a:gd name="T105" fmla="*/ 435 h 3440"/>
                <a:gd name="T106" fmla="*/ 534 w 1411"/>
                <a:gd name="T107" fmla="*/ 522 h 3440"/>
                <a:gd name="T108" fmla="*/ 483 w 1411"/>
                <a:gd name="T109" fmla="*/ 664 h 3440"/>
                <a:gd name="T110" fmla="*/ 473 w 1411"/>
                <a:gd name="T111" fmla="*/ 511 h 3440"/>
                <a:gd name="T112" fmla="*/ 443 w 1411"/>
                <a:gd name="T113" fmla="*/ 348 h 3440"/>
                <a:gd name="T114" fmla="*/ 383 w 1411"/>
                <a:gd name="T115" fmla="*/ 218 h 3440"/>
                <a:gd name="T116" fmla="*/ 302 w 1411"/>
                <a:gd name="T117" fmla="*/ 98 h 3440"/>
                <a:gd name="T118" fmla="*/ 181 w 1411"/>
                <a:gd name="T119" fmla="*/ 33 h 3440"/>
                <a:gd name="T120" fmla="*/ 60 w 1411"/>
                <a:gd name="T121" fmla="*/ 11 h 3440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411" h="3440">
                  <a:moveTo>
                    <a:pt x="0" y="0"/>
                  </a:moveTo>
                  <a:lnTo>
                    <a:pt x="50" y="22"/>
                  </a:lnTo>
                  <a:lnTo>
                    <a:pt x="91" y="33"/>
                  </a:lnTo>
                  <a:lnTo>
                    <a:pt x="131" y="22"/>
                  </a:lnTo>
                  <a:lnTo>
                    <a:pt x="171" y="54"/>
                  </a:lnTo>
                  <a:lnTo>
                    <a:pt x="212" y="76"/>
                  </a:lnTo>
                  <a:lnTo>
                    <a:pt x="252" y="98"/>
                  </a:lnTo>
                  <a:lnTo>
                    <a:pt x="292" y="141"/>
                  </a:lnTo>
                  <a:lnTo>
                    <a:pt x="332" y="174"/>
                  </a:lnTo>
                  <a:lnTo>
                    <a:pt x="342" y="218"/>
                  </a:lnTo>
                  <a:lnTo>
                    <a:pt x="342" y="261"/>
                  </a:lnTo>
                  <a:lnTo>
                    <a:pt x="383" y="305"/>
                  </a:lnTo>
                  <a:lnTo>
                    <a:pt x="413" y="348"/>
                  </a:lnTo>
                  <a:lnTo>
                    <a:pt x="413" y="403"/>
                  </a:lnTo>
                  <a:lnTo>
                    <a:pt x="443" y="446"/>
                  </a:lnTo>
                  <a:lnTo>
                    <a:pt x="463" y="490"/>
                  </a:lnTo>
                  <a:lnTo>
                    <a:pt x="453" y="577"/>
                  </a:lnTo>
                  <a:lnTo>
                    <a:pt x="453" y="620"/>
                  </a:lnTo>
                  <a:lnTo>
                    <a:pt x="473" y="664"/>
                  </a:lnTo>
                  <a:lnTo>
                    <a:pt x="483" y="707"/>
                  </a:lnTo>
                  <a:lnTo>
                    <a:pt x="494" y="751"/>
                  </a:lnTo>
                  <a:lnTo>
                    <a:pt x="494" y="794"/>
                  </a:lnTo>
                  <a:lnTo>
                    <a:pt x="494" y="838"/>
                  </a:lnTo>
                  <a:lnTo>
                    <a:pt x="494" y="882"/>
                  </a:lnTo>
                  <a:lnTo>
                    <a:pt x="494" y="925"/>
                  </a:lnTo>
                  <a:lnTo>
                    <a:pt x="504" y="969"/>
                  </a:lnTo>
                  <a:lnTo>
                    <a:pt x="483" y="1012"/>
                  </a:lnTo>
                  <a:lnTo>
                    <a:pt x="473" y="1056"/>
                  </a:lnTo>
                  <a:lnTo>
                    <a:pt x="473" y="1099"/>
                  </a:lnTo>
                  <a:lnTo>
                    <a:pt x="473" y="1143"/>
                  </a:lnTo>
                  <a:lnTo>
                    <a:pt x="483" y="1186"/>
                  </a:lnTo>
                  <a:lnTo>
                    <a:pt x="483" y="1230"/>
                  </a:lnTo>
                  <a:lnTo>
                    <a:pt x="463" y="1284"/>
                  </a:lnTo>
                  <a:lnTo>
                    <a:pt x="453" y="1328"/>
                  </a:lnTo>
                  <a:lnTo>
                    <a:pt x="453" y="1382"/>
                  </a:lnTo>
                  <a:lnTo>
                    <a:pt x="433" y="1426"/>
                  </a:lnTo>
                  <a:lnTo>
                    <a:pt x="403" y="1469"/>
                  </a:lnTo>
                  <a:lnTo>
                    <a:pt x="383" y="1513"/>
                  </a:lnTo>
                  <a:lnTo>
                    <a:pt x="383" y="1556"/>
                  </a:lnTo>
                  <a:lnTo>
                    <a:pt x="383" y="1600"/>
                  </a:lnTo>
                  <a:lnTo>
                    <a:pt x="363" y="1643"/>
                  </a:lnTo>
                  <a:lnTo>
                    <a:pt x="353" y="1687"/>
                  </a:lnTo>
                  <a:lnTo>
                    <a:pt x="363" y="1730"/>
                  </a:lnTo>
                  <a:lnTo>
                    <a:pt x="383" y="1785"/>
                  </a:lnTo>
                  <a:lnTo>
                    <a:pt x="443" y="1796"/>
                  </a:lnTo>
                  <a:lnTo>
                    <a:pt x="463" y="1850"/>
                  </a:lnTo>
                  <a:lnTo>
                    <a:pt x="483" y="1894"/>
                  </a:lnTo>
                  <a:lnTo>
                    <a:pt x="494" y="1937"/>
                  </a:lnTo>
                  <a:lnTo>
                    <a:pt x="494" y="1981"/>
                  </a:lnTo>
                  <a:lnTo>
                    <a:pt x="524" y="2024"/>
                  </a:lnTo>
                  <a:lnTo>
                    <a:pt x="524" y="2068"/>
                  </a:lnTo>
                  <a:lnTo>
                    <a:pt x="544" y="2122"/>
                  </a:lnTo>
                  <a:lnTo>
                    <a:pt x="584" y="2155"/>
                  </a:lnTo>
                  <a:lnTo>
                    <a:pt x="614" y="2198"/>
                  </a:lnTo>
                  <a:lnTo>
                    <a:pt x="624" y="2275"/>
                  </a:lnTo>
                  <a:lnTo>
                    <a:pt x="685" y="2285"/>
                  </a:lnTo>
                  <a:lnTo>
                    <a:pt x="705" y="2351"/>
                  </a:lnTo>
                  <a:lnTo>
                    <a:pt x="745" y="2394"/>
                  </a:lnTo>
                  <a:lnTo>
                    <a:pt x="786" y="2438"/>
                  </a:lnTo>
                  <a:lnTo>
                    <a:pt x="836" y="2470"/>
                  </a:lnTo>
                  <a:lnTo>
                    <a:pt x="876" y="2514"/>
                  </a:lnTo>
                  <a:lnTo>
                    <a:pt x="896" y="2568"/>
                  </a:lnTo>
                  <a:lnTo>
                    <a:pt x="947" y="2612"/>
                  </a:lnTo>
                  <a:lnTo>
                    <a:pt x="997" y="2634"/>
                  </a:lnTo>
                  <a:lnTo>
                    <a:pt x="1027" y="2677"/>
                  </a:lnTo>
                  <a:lnTo>
                    <a:pt x="1078" y="2721"/>
                  </a:lnTo>
                  <a:lnTo>
                    <a:pt x="1108" y="2764"/>
                  </a:lnTo>
                  <a:lnTo>
                    <a:pt x="1128" y="2808"/>
                  </a:lnTo>
                  <a:lnTo>
                    <a:pt x="1158" y="2851"/>
                  </a:lnTo>
                  <a:lnTo>
                    <a:pt x="1188" y="2906"/>
                  </a:lnTo>
                  <a:lnTo>
                    <a:pt x="1229" y="2949"/>
                  </a:lnTo>
                  <a:lnTo>
                    <a:pt x="1269" y="3004"/>
                  </a:lnTo>
                  <a:lnTo>
                    <a:pt x="1279" y="3058"/>
                  </a:lnTo>
                  <a:lnTo>
                    <a:pt x="1289" y="3113"/>
                  </a:lnTo>
                  <a:lnTo>
                    <a:pt x="1319" y="3156"/>
                  </a:lnTo>
                  <a:lnTo>
                    <a:pt x="1350" y="3210"/>
                  </a:lnTo>
                  <a:lnTo>
                    <a:pt x="1360" y="3265"/>
                  </a:lnTo>
                  <a:lnTo>
                    <a:pt x="1370" y="3308"/>
                  </a:lnTo>
                  <a:lnTo>
                    <a:pt x="1390" y="3352"/>
                  </a:lnTo>
                  <a:lnTo>
                    <a:pt x="1400" y="3395"/>
                  </a:lnTo>
                  <a:lnTo>
                    <a:pt x="1400" y="3439"/>
                  </a:lnTo>
                  <a:lnTo>
                    <a:pt x="1400" y="3319"/>
                  </a:lnTo>
                  <a:lnTo>
                    <a:pt x="1410" y="3232"/>
                  </a:lnTo>
                  <a:lnTo>
                    <a:pt x="1410" y="3145"/>
                  </a:lnTo>
                  <a:lnTo>
                    <a:pt x="1410" y="3102"/>
                  </a:lnTo>
                  <a:lnTo>
                    <a:pt x="1380" y="3058"/>
                  </a:lnTo>
                  <a:lnTo>
                    <a:pt x="1340" y="3058"/>
                  </a:lnTo>
                  <a:lnTo>
                    <a:pt x="1309" y="2982"/>
                  </a:lnTo>
                  <a:lnTo>
                    <a:pt x="1299" y="2938"/>
                  </a:lnTo>
                  <a:lnTo>
                    <a:pt x="1259" y="2862"/>
                  </a:lnTo>
                  <a:lnTo>
                    <a:pt x="1239" y="2819"/>
                  </a:lnTo>
                  <a:lnTo>
                    <a:pt x="1178" y="2753"/>
                  </a:lnTo>
                  <a:lnTo>
                    <a:pt x="1098" y="2721"/>
                  </a:lnTo>
                  <a:lnTo>
                    <a:pt x="1037" y="2721"/>
                  </a:lnTo>
                  <a:lnTo>
                    <a:pt x="1007" y="2579"/>
                  </a:lnTo>
                  <a:lnTo>
                    <a:pt x="997" y="2514"/>
                  </a:lnTo>
                  <a:lnTo>
                    <a:pt x="967" y="2470"/>
                  </a:lnTo>
                  <a:lnTo>
                    <a:pt x="886" y="2460"/>
                  </a:lnTo>
                  <a:lnTo>
                    <a:pt x="806" y="2449"/>
                  </a:lnTo>
                  <a:lnTo>
                    <a:pt x="765" y="2438"/>
                  </a:lnTo>
                  <a:lnTo>
                    <a:pt x="755" y="2351"/>
                  </a:lnTo>
                  <a:lnTo>
                    <a:pt x="735" y="2307"/>
                  </a:lnTo>
                  <a:lnTo>
                    <a:pt x="715" y="2253"/>
                  </a:lnTo>
                  <a:lnTo>
                    <a:pt x="675" y="2209"/>
                  </a:lnTo>
                  <a:lnTo>
                    <a:pt x="635" y="2187"/>
                  </a:lnTo>
                  <a:lnTo>
                    <a:pt x="554" y="2100"/>
                  </a:lnTo>
                  <a:lnTo>
                    <a:pt x="534" y="2057"/>
                  </a:lnTo>
                  <a:lnTo>
                    <a:pt x="534" y="1959"/>
                  </a:lnTo>
                  <a:lnTo>
                    <a:pt x="524" y="1894"/>
                  </a:lnTo>
                  <a:lnTo>
                    <a:pt x="494" y="1839"/>
                  </a:lnTo>
                  <a:lnTo>
                    <a:pt x="443" y="1785"/>
                  </a:lnTo>
                  <a:lnTo>
                    <a:pt x="413" y="1741"/>
                  </a:lnTo>
                  <a:lnTo>
                    <a:pt x="393" y="1687"/>
                  </a:lnTo>
                  <a:lnTo>
                    <a:pt x="403" y="1632"/>
                  </a:lnTo>
                  <a:lnTo>
                    <a:pt x="403" y="1589"/>
                  </a:lnTo>
                  <a:lnTo>
                    <a:pt x="413" y="1545"/>
                  </a:lnTo>
                  <a:lnTo>
                    <a:pt x="433" y="1491"/>
                  </a:lnTo>
                  <a:lnTo>
                    <a:pt x="433" y="1447"/>
                  </a:lnTo>
                  <a:lnTo>
                    <a:pt x="463" y="1393"/>
                  </a:lnTo>
                  <a:lnTo>
                    <a:pt x="483" y="1349"/>
                  </a:lnTo>
                  <a:lnTo>
                    <a:pt x="494" y="1295"/>
                  </a:lnTo>
                  <a:lnTo>
                    <a:pt x="494" y="1252"/>
                  </a:lnTo>
                  <a:lnTo>
                    <a:pt x="483" y="1208"/>
                  </a:lnTo>
                  <a:lnTo>
                    <a:pt x="494" y="1164"/>
                  </a:lnTo>
                  <a:lnTo>
                    <a:pt x="524" y="1067"/>
                  </a:lnTo>
                  <a:lnTo>
                    <a:pt x="524" y="1023"/>
                  </a:lnTo>
                  <a:lnTo>
                    <a:pt x="524" y="936"/>
                  </a:lnTo>
                  <a:lnTo>
                    <a:pt x="524" y="871"/>
                  </a:lnTo>
                  <a:lnTo>
                    <a:pt x="514" y="805"/>
                  </a:lnTo>
                  <a:lnTo>
                    <a:pt x="524" y="762"/>
                  </a:lnTo>
                  <a:lnTo>
                    <a:pt x="544" y="707"/>
                  </a:lnTo>
                  <a:lnTo>
                    <a:pt x="534" y="642"/>
                  </a:lnTo>
                  <a:lnTo>
                    <a:pt x="524" y="599"/>
                  </a:lnTo>
                  <a:lnTo>
                    <a:pt x="514" y="555"/>
                  </a:lnTo>
                  <a:lnTo>
                    <a:pt x="554" y="522"/>
                  </a:lnTo>
                  <a:lnTo>
                    <a:pt x="584" y="479"/>
                  </a:lnTo>
                  <a:lnTo>
                    <a:pt x="594" y="435"/>
                  </a:lnTo>
                  <a:lnTo>
                    <a:pt x="665" y="392"/>
                  </a:lnTo>
                  <a:lnTo>
                    <a:pt x="725" y="305"/>
                  </a:lnTo>
                  <a:lnTo>
                    <a:pt x="786" y="239"/>
                  </a:lnTo>
                  <a:lnTo>
                    <a:pt x="826" y="218"/>
                  </a:lnTo>
                  <a:lnTo>
                    <a:pt x="856" y="174"/>
                  </a:lnTo>
                  <a:lnTo>
                    <a:pt x="856" y="131"/>
                  </a:lnTo>
                  <a:lnTo>
                    <a:pt x="876" y="76"/>
                  </a:lnTo>
                  <a:lnTo>
                    <a:pt x="917" y="44"/>
                  </a:lnTo>
                  <a:lnTo>
                    <a:pt x="957" y="0"/>
                  </a:lnTo>
                  <a:lnTo>
                    <a:pt x="917" y="11"/>
                  </a:lnTo>
                  <a:lnTo>
                    <a:pt x="856" y="22"/>
                  </a:lnTo>
                  <a:lnTo>
                    <a:pt x="796" y="44"/>
                  </a:lnTo>
                  <a:lnTo>
                    <a:pt x="765" y="87"/>
                  </a:lnTo>
                  <a:lnTo>
                    <a:pt x="776" y="131"/>
                  </a:lnTo>
                  <a:lnTo>
                    <a:pt x="755" y="174"/>
                  </a:lnTo>
                  <a:lnTo>
                    <a:pt x="755" y="218"/>
                  </a:lnTo>
                  <a:lnTo>
                    <a:pt x="826" y="229"/>
                  </a:lnTo>
                  <a:lnTo>
                    <a:pt x="786" y="272"/>
                  </a:lnTo>
                  <a:lnTo>
                    <a:pt x="745" y="305"/>
                  </a:lnTo>
                  <a:lnTo>
                    <a:pt x="705" y="348"/>
                  </a:lnTo>
                  <a:lnTo>
                    <a:pt x="665" y="424"/>
                  </a:lnTo>
                  <a:lnTo>
                    <a:pt x="624" y="435"/>
                  </a:lnTo>
                  <a:lnTo>
                    <a:pt x="584" y="468"/>
                  </a:lnTo>
                  <a:lnTo>
                    <a:pt x="544" y="479"/>
                  </a:lnTo>
                  <a:lnTo>
                    <a:pt x="534" y="522"/>
                  </a:lnTo>
                  <a:lnTo>
                    <a:pt x="534" y="566"/>
                  </a:lnTo>
                  <a:lnTo>
                    <a:pt x="494" y="620"/>
                  </a:lnTo>
                  <a:lnTo>
                    <a:pt x="483" y="664"/>
                  </a:lnTo>
                  <a:lnTo>
                    <a:pt x="483" y="707"/>
                  </a:lnTo>
                  <a:lnTo>
                    <a:pt x="483" y="620"/>
                  </a:lnTo>
                  <a:lnTo>
                    <a:pt x="473" y="511"/>
                  </a:lnTo>
                  <a:lnTo>
                    <a:pt x="463" y="446"/>
                  </a:lnTo>
                  <a:lnTo>
                    <a:pt x="453" y="403"/>
                  </a:lnTo>
                  <a:lnTo>
                    <a:pt x="443" y="348"/>
                  </a:lnTo>
                  <a:lnTo>
                    <a:pt x="413" y="305"/>
                  </a:lnTo>
                  <a:lnTo>
                    <a:pt x="383" y="261"/>
                  </a:lnTo>
                  <a:lnTo>
                    <a:pt x="383" y="218"/>
                  </a:lnTo>
                  <a:lnTo>
                    <a:pt x="353" y="174"/>
                  </a:lnTo>
                  <a:lnTo>
                    <a:pt x="312" y="141"/>
                  </a:lnTo>
                  <a:lnTo>
                    <a:pt x="302" y="98"/>
                  </a:lnTo>
                  <a:lnTo>
                    <a:pt x="262" y="76"/>
                  </a:lnTo>
                  <a:lnTo>
                    <a:pt x="222" y="76"/>
                  </a:lnTo>
                  <a:lnTo>
                    <a:pt x="181" y="33"/>
                  </a:lnTo>
                  <a:lnTo>
                    <a:pt x="141" y="11"/>
                  </a:lnTo>
                  <a:lnTo>
                    <a:pt x="101" y="0"/>
                  </a:lnTo>
                  <a:lnTo>
                    <a:pt x="60" y="11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2" name="Freeform 6">
              <a:extLst>
                <a:ext uri="{FF2B5EF4-FFF2-40B4-BE49-F238E27FC236}">
                  <a16:creationId xmlns:a16="http://schemas.microsoft.com/office/drawing/2014/main" id="{11E8D232-5BD8-FB15-89A5-0C64128433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" y="3415"/>
              <a:ext cx="1965" cy="490"/>
            </a:xfrm>
            <a:custGeom>
              <a:avLst/>
              <a:gdLst>
                <a:gd name="T0" fmla="*/ 40 w 1965"/>
                <a:gd name="T1" fmla="*/ 43 h 490"/>
                <a:gd name="T2" fmla="*/ 141 w 1965"/>
                <a:gd name="T3" fmla="*/ 65 h 490"/>
                <a:gd name="T4" fmla="*/ 232 w 1965"/>
                <a:gd name="T5" fmla="*/ 76 h 490"/>
                <a:gd name="T6" fmla="*/ 363 w 1965"/>
                <a:gd name="T7" fmla="*/ 130 h 490"/>
                <a:gd name="T8" fmla="*/ 504 w 1965"/>
                <a:gd name="T9" fmla="*/ 130 h 490"/>
                <a:gd name="T10" fmla="*/ 604 w 1965"/>
                <a:gd name="T11" fmla="*/ 141 h 490"/>
                <a:gd name="T12" fmla="*/ 705 w 1965"/>
                <a:gd name="T13" fmla="*/ 196 h 490"/>
                <a:gd name="T14" fmla="*/ 765 w 1965"/>
                <a:gd name="T15" fmla="*/ 250 h 490"/>
                <a:gd name="T16" fmla="*/ 906 w 1965"/>
                <a:gd name="T17" fmla="*/ 261 h 490"/>
                <a:gd name="T18" fmla="*/ 1007 w 1965"/>
                <a:gd name="T19" fmla="*/ 261 h 490"/>
                <a:gd name="T20" fmla="*/ 1148 w 1965"/>
                <a:gd name="T21" fmla="*/ 250 h 490"/>
                <a:gd name="T22" fmla="*/ 1219 w 1965"/>
                <a:gd name="T23" fmla="*/ 304 h 490"/>
                <a:gd name="T24" fmla="*/ 1299 w 1965"/>
                <a:gd name="T25" fmla="*/ 315 h 490"/>
                <a:gd name="T26" fmla="*/ 1380 w 1965"/>
                <a:gd name="T27" fmla="*/ 380 h 490"/>
                <a:gd name="T28" fmla="*/ 1460 w 1965"/>
                <a:gd name="T29" fmla="*/ 424 h 490"/>
                <a:gd name="T30" fmla="*/ 1541 w 1965"/>
                <a:gd name="T31" fmla="*/ 446 h 490"/>
                <a:gd name="T32" fmla="*/ 1662 w 1965"/>
                <a:gd name="T33" fmla="*/ 446 h 490"/>
                <a:gd name="T34" fmla="*/ 1752 w 1965"/>
                <a:gd name="T35" fmla="*/ 456 h 490"/>
                <a:gd name="T36" fmla="*/ 1883 w 1965"/>
                <a:gd name="T37" fmla="*/ 467 h 490"/>
                <a:gd name="T38" fmla="*/ 1964 w 1965"/>
                <a:gd name="T39" fmla="*/ 489 h 490"/>
                <a:gd name="T40" fmla="*/ 1863 w 1965"/>
                <a:gd name="T41" fmla="*/ 467 h 490"/>
                <a:gd name="T42" fmla="*/ 1783 w 1965"/>
                <a:gd name="T43" fmla="*/ 446 h 490"/>
                <a:gd name="T44" fmla="*/ 1692 w 1965"/>
                <a:gd name="T45" fmla="*/ 446 h 490"/>
                <a:gd name="T46" fmla="*/ 1611 w 1965"/>
                <a:gd name="T47" fmla="*/ 402 h 490"/>
                <a:gd name="T48" fmla="*/ 1531 w 1965"/>
                <a:gd name="T49" fmla="*/ 413 h 490"/>
                <a:gd name="T50" fmla="*/ 1450 w 1965"/>
                <a:gd name="T51" fmla="*/ 369 h 490"/>
                <a:gd name="T52" fmla="*/ 1370 w 1965"/>
                <a:gd name="T53" fmla="*/ 348 h 490"/>
                <a:gd name="T54" fmla="*/ 1289 w 1965"/>
                <a:gd name="T55" fmla="*/ 272 h 490"/>
                <a:gd name="T56" fmla="*/ 1209 w 1965"/>
                <a:gd name="T57" fmla="*/ 283 h 490"/>
                <a:gd name="T58" fmla="*/ 1047 w 1965"/>
                <a:gd name="T59" fmla="*/ 130 h 490"/>
                <a:gd name="T60" fmla="*/ 927 w 1965"/>
                <a:gd name="T61" fmla="*/ 130 h 490"/>
                <a:gd name="T62" fmla="*/ 886 w 1965"/>
                <a:gd name="T63" fmla="*/ 228 h 490"/>
                <a:gd name="T64" fmla="*/ 806 w 1965"/>
                <a:gd name="T65" fmla="*/ 228 h 490"/>
                <a:gd name="T66" fmla="*/ 725 w 1965"/>
                <a:gd name="T67" fmla="*/ 196 h 490"/>
                <a:gd name="T68" fmla="*/ 624 w 1965"/>
                <a:gd name="T69" fmla="*/ 152 h 490"/>
                <a:gd name="T70" fmla="*/ 544 w 1965"/>
                <a:gd name="T71" fmla="*/ 109 h 490"/>
                <a:gd name="T72" fmla="*/ 443 w 1965"/>
                <a:gd name="T73" fmla="*/ 109 h 490"/>
                <a:gd name="T74" fmla="*/ 353 w 1965"/>
                <a:gd name="T75" fmla="*/ 76 h 490"/>
                <a:gd name="T76" fmla="*/ 262 w 1965"/>
                <a:gd name="T77" fmla="*/ 87 h 490"/>
                <a:gd name="T78" fmla="*/ 181 w 1965"/>
                <a:gd name="T79" fmla="*/ 43 h 490"/>
                <a:gd name="T80" fmla="*/ 101 w 1965"/>
                <a:gd name="T81" fmla="*/ 33 h 490"/>
                <a:gd name="T82" fmla="*/ 20 w 1965"/>
                <a:gd name="T83" fmla="*/ 11 h 49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965" h="490">
                  <a:moveTo>
                    <a:pt x="0" y="0"/>
                  </a:moveTo>
                  <a:lnTo>
                    <a:pt x="40" y="43"/>
                  </a:lnTo>
                  <a:lnTo>
                    <a:pt x="81" y="65"/>
                  </a:lnTo>
                  <a:lnTo>
                    <a:pt x="141" y="65"/>
                  </a:lnTo>
                  <a:lnTo>
                    <a:pt x="181" y="76"/>
                  </a:lnTo>
                  <a:lnTo>
                    <a:pt x="232" y="76"/>
                  </a:lnTo>
                  <a:lnTo>
                    <a:pt x="272" y="109"/>
                  </a:lnTo>
                  <a:lnTo>
                    <a:pt x="363" y="130"/>
                  </a:lnTo>
                  <a:lnTo>
                    <a:pt x="443" y="130"/>
                  </a:lnTo>
                  <a:lnTo>
                    <a:pt x="504" y="130"/>
                  </a:lnTo>
                  <a:lnTo>
                    <a:pt x="544" y="130"/>
                  </a:lnTo>
                  <a:lnTo>
                    <a:pt x="604" y="141"/>
                  </a:lnTo>
                  <a:lnTo>
                    <a:pt x="665" y="152"/>
                  </a:lnTo>
                  <a:lnTo>
                    <a:pt x="705" y="196"/>
                  </a:lnTo>
                  <a:lnTo>
                    <a:pt x="725" y="239"/>
                  </a:lnTo>
                  <a:lnTo>
                    <a:pt x="765" y="250"/>
                  </a:lnTo>
                  <a:lnTo>
                    <a:pt x="816" y="250"/>
                  </a:lnTo>
                  <a:lnTo>
                    <a:pt x="906" y="261"/>
                  </a:lnTo>
                  <a:lnTo>
                    <a:pt x="967" y="250"/>
                  </a:lnTo>
                  <a:lnTo>
                    <a:pt x="1007" y="261"/>
                  </a:lnTo>
                  <a:lnTo>
                    <a:pt x="1068" y="261"/>
                  </a:lnTo>
                  <a:lnTo>
                    <a:pt x="1148" y="250"/>
                  </a:lnTo>
                  <a:lnTo>
                    <a:pt x="1188" y="261"/>
                  </a:lnTo>
                  <a:lnTo>
                    <a:pt x="1219" y="304"/>
                  </a:lnTo>
                  <a:lnTo>
                    <a:pt x="1259" y="326"/>
                  </a:lnTo>
                  <a:lnTo>
                    <a:pt x="1299" y="315"/>
                  </a:lnTo>
                  <a:lnTo>
                    <a:pt x="1340" y="348"/>
                  </a:lnTo>
                  <a:lnTo>
                    <a:pt x="1380" y="380"/>
                  </a:lnTo>
                  <a:lnTo>
                    <a:pt x="1420" y="402"/>
                  </a:lnTo>
                  <a:lnTo>
                    <a:pt x="1460" y="424"/>
                  </a:lnTo>
                  <a:lnTo>
                    <a:pt x="1501" y="446"/>
                  </a:lnTo>
                  <a:lnTo>
                    <a:pt x="1541" y="446"/>
                  </a:lnTo>
                  <a:lnTo>
                    <a:pt x="1622" y="446"/>
                  </a:lnTo>
                  <a:lnTo>
                    <a:pt x="1662" y="446"/>
                  </a:lnTo>
                  <a:lnTo>
                    <a:pt x="1712" y="456"/>
                  </a:lnTo>
                  <a:lnTo>
                    <a:pt x="1752" y="456"/>
                  </a:lnTo>
                  <a:lnTo>
                    <a:pt x="1843" y="456"/>
                  </a:lnTo>
                  <a:lnTo>
                    <a:pt x="1883" y="467"/>
                  </a:lnTo>
                  <a:lnTo>
                    <a:pt x="1924" y="489"/>
                  </a:lnTo>
                  <a:lnTo>
                    <a:pt x="1964" y="489"/>
                  </a:lnTo>
                  <a:lnTo>
                    <a:pt x="1914" y="467"/>
                  </a:lnTo>
                  <a:lnTo>
                    <a:pt x="1863" y="467"/>
                  </a:lnTo>
                  <a:lnTo>
                    <a:pt x="1823" y="446"/>
                  </a:lnTo>
                  <a:lnTo>
                    <a:pt x="1783" y="446"/>
                  </a:lnTo>
                  <a:lnTo>
                    <a:pt x="1742" y="446"/>
                  </a:lnTo>
                  <a:lnTo>
                    <a:pt x="1692" y="446"/>
                  </a:lnTo>
                  <a:lnTo>
                    <a:pt x="1652" y="413"/>
                  </a:lnTo>
                  <a:lnTo>
                    <a:pt x="1611" y="402"/>
                  </a:lnTo>
                  <a:lnTo>
                    <a:pt x="1571" y="402"/>
                  </a:lnTo>
                  <a:lnTo>
                    <a:pt x="1531" y="413"/>
                  </a:lnTo>
                  <a:lnTo>
                    <a:pt x="1491" y="402"/>
                  </a:lnTo>
                  <a:lnTo>
                    <a:pt x="1450" y="369"/>
                  </a:lnTo>
                  <a:lnTo>
                    <a:pt x="1410" y="348"/>
                  </a:lnTo>
                  <a:lnTo>
                    <a:pt x="1370" y="348"/>
                  </a:lnTo>
                  <a:lnTo>
                    <a:pt x="1329" y="304"/>
                  </a:lnTo>
                  <a:lnTo>
                    <a:pt x="1289" y="272"/>
                  </a:lnTo>
                  <a:lnTo>
                    <a:pt x="1249" y="261"/>
                  </a:lnTo>
                  <a:lnTo>
                    <a:pt x="1209" y="283"/>
                  </a:lnTo>
                  <a:lnTo>
                    <a:pt x="1128" y="196"/>
                  </a:lnTo>
                  <a:lnTo>
                    <a:pt x="1047" y="130"/>
                  </a:lnTo>
                  <a:lnTo>
                    <a:pt x="1007" y="120"/>
                  </a:lnTo>
                  <a:lnTo>
                    <a:pt x="927" y="130"/>
                  </a:lnTo>
                  <a:lnTo>
                    <a:pt x="917" y="185"/>
                  </a:lnTo>
                  <a:lnTo>
                    <a:pt x="886" y="228"/>
                  </a:lnTo>
                  <a:lnTo>
                    <a:pt x="846" y="239"/>
                  </a:lnTo>
                  <a:lnTo>
                    <a:pt x="806" y="228"/>
                  </a:lnTo>
                  <a:lnTo>
                    <a:pt x="765" y="206"/>
                  </a:lnTo>
                  <a:lnTo>
                    <a:pt x="725" y="196"/>
                  </a:lnTo>
                  <a:lnTo>
                    <a:pt x="675" y="152"/>
                  </a:lnTo>
                  <a:lnTo>
                    <a:pt x="624" y="152"/>
                  </a:lnTo>
                  <a:lnTo>
                    <a:pt x="584" y="141"/>
                  </a:lnTo>
                  <a:lnTo>
                    <a:pt x="544" y="109"/>
                  </a:lnTo>
                  <a:lnTo>
                    <a:pt x="483" y="109"/>
                  </a:lnTo>
                  <a:lnTo>
                    <a:pt x="443" y="109"/>
                  </a:lnTo>
                  <a:lnTo>
                    <a:pt x="403" y="109"/>
                  </a:lnTo>
                  <a:lnTo>
                    <a:pt x="353" y="76"/>
                  </a:lnTo>
                  <a:lnTo>
                    <a:pt x="312" y="65"/>
                  </a:lnTo>
                  <a:lnTo>
                    <a:pt x="262" y="87"/>
                  </a:lnTo>
                  <a:lnTo>
                    <a:pt x="222" y="87"/>
                  </a:lnTo>
                  <a:lnTo>
                    <a:pt x="181" y="43"/>
                  </a:lnTo>
                  <a:lnTo>
                    <a:pt x="141" y="33"/>
                  </a:lnTo>
                  <a:lnTo>
                    <a:pt x="101" y="33"/>
                  </a:lnTo>
                  <a:lnTo>
                    <a:pt x="60" y="43"/>
                  </a:lnTo>
                  <a:lnTo>
                    <a:pt x="20" y="11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3" name="Freeform 7">
              <a:extLst>
                <a:ext uri="{FF2B5EF4-FFF2-40B4-BE49-F238E27FC236}">
                  <a16:creationId xmlns:a16="http://schemas.microsoft.com/office/drawing/2014/main" id="{91410637-2BD4-A091-4183-D8D384C29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84" y="399"/>
              <a:ext cx="1042" cy="1764"/>
            </a:xfrm>
            <a:custGeom>
              <a:avLst/>
              <a:gdLst>
                <a:gd name="T0" fmla="*/ 977 w 1042"/>
                <a:gd name="T1" fmla="*/ 76 h 1764"/>
                <a:gd name="T2" fmla="*/ 907 w 1042"/>
                <a:gd name="T3" fmla="*/ 152 h 1764"/>
                <a:gd name="T4" fmla="*/ 826 w 1042"/>
                <a:gd name="T5" fmla="*/ 131 h 1764"/>
                <a:gd name="T6" fmla="*/ 745 w 1042"/>
                <a:gd name="T7" fmla="*/ 152 h 1764"/>
                <a:gd name="T8" fmla="*/ 685 w 1042"/>
                <a:gd name="T9" fmla="*/ 229 h 1764"/>
                <a:gd name="T10" fmla="*/ 604 w 1042"/>
                <a:gd name="T11" fmla="*/ 250 h 1764"/>
                <a:gd name="T12" fmla="*/ 524 w 1042"/>
                <a:gd name="T13" fmla="*/ 283 h 1764"/>
                <a:gd name="T14" fmla="*/ 443 w 1042"/>
                <a:gd name="T15" fmla="*/ 348 h 1764"/>
                <a:gd name="T16" fmla="*/ 383 w 1042"/>
                <a:gd name="T17" fmla="*/ 435 h 1764"/>
                <a:gd name="T18" fmla="*/ 343 w 1042"/>
                <a:gd name="T19" fmla="*/ 511 h 1764"/>
                <a:gd name="T20" fmla="*/ 302 w 1042"/>
                <a:gd name="T21" fmla="*/ 599 h 1764"/>
                <a:gd name="T22" fmla="*/ 222 w 1042"/>
                <a:gd name="T23" fmla="*/ 599 h 1764"/>
                <a:gd name="T24" fmla="*/ 141 w 1042"/>
                <a:gd name="T25" fmla="*/ 653 h 1764"/>
                <a:gd name="T26" fmla="*/ 60 w 1042"/>
                <a:gd name="T27" fmla="*/ 653 h 1764"/>
                <a:gd name="T28" fmla="*/ 0 w 1042"/>
                <a:gd name="T29" fmla="*/ 707 h 1764"/>
                <a:gd name="T30" fmla="*/ 81 w 1042"/>
                <a:gd name="T31" fmla="*/ 729 h 1764"/>
                <a:gd name="T32" fmla="*/ 141 w 1042"/>
                <a:gd name="T33" fmla="*/ 816 h 1764"/>
                <a:gd name="T34" fmla="*/ 222 w 1042"/>
                <a:gd name="T35" fmla="*/ 816 h 1764"/>
                <a:gd name="T36" fmla="*/ 302 w 1042"/>
                <a:gd name="T37" fmla="*/ 860 h 1764"/>
                <a:gd name="T38" fmla="*/ 383 w 1042"/>
                <a:gd name="T39" fmla="*/ 914 h 1764"/>
                <a:gd name="T40" fmla="*/ 463 w 1042"/>
                <a:gd name="T41" fmla="*/ 914 h 1764"/>
                <a:gd name="T42" fmla="*/ 524 w 1042"/>
                <a:gd name="T43" fmla="*/ 882 h 1764"/>
                <a:gd name="T44" fmla="*/ 584 w 1042"/>
                <a:gd name="T45" fmla="*/ 816 h 1764"/>
                <a:gd name="T46" fmla="*/ 655 w 1042"/>
                <a:gd name="T47" fmla="*/ 784 h 1764"/>
                <a:gd name="T48" fmla="*/ 705 w 1042"/>
                <a:gd name="T49" fmla="*/ 871 h 1764"/>
                <a:gd name="T50" fmla="*/ 735 w 1042"/>
                <a:gd name="T51" fmla="*/ 958 h 1764"/>
                <a:gd name="T52" fmla="*/ 796 w 1042"/>
                <a:gd name="T53" fmla="*/ 1088 h 1764"/>
                <a:gd name="T54" fmla="*/ 846 w 1042"/>
                <a:gd name="T55" fmla="*/ 1186 h 1764"/>
                <a:gd name="T56" fmla="*/ 876 w 1042"/>
                <a:gd name="T57" fmla="*/ 1273 h 1764"/>
                <a:gd name="T58" fmla="*/ 907 w 1042"/>
                <a:gd name="T59" fmla="*/ 1360 h 1764"/>
                <a:gd name="T60" fmla="*/ 917 w 1042"/>
                <a:gd name="T61" fmla="*/ 1447 h 1764"/>
                <a:gd name="T62" fmla="*/ 957 w 1042"/>
                <a:gd name="T63" fmla="*/ 1534 h 1764"/>
                <a:gd name="T64" fmla="*/ 977 w 1042"/>
                <a:gd name="T65" fmla="*/ 1622 h 1764"/>
                <a:gd name="T66" fmla="*/ 1017 w 1042"/>
                <a:gd name="T67" fmla="*/ 1709 h 1764"/>
                <a:gd name="T68" fmla="*/ 1041 w 1042"/>
                <a:gd name="T69" fmla="*/ 1763 h 176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42" h="1764">
                  <a:moveTo>
                    <a:pt x="1038" y="0"/>
                  </a:moveTo>
                  <a:lnTo>
                    <a:pt x="977" y="76"/>
                  </a:lnTo>
                  <a:lnTo>
                    <a:pt x="937" y="109"/>
                  </a:lnTo>
                  <a:lnTo>
                    <a:pt x="907" y="152"/>
                  </a:lnTo>
                  <a:lnTo>
                    <a:pt x="866" y="131"/>
                  </a:lnTo>
                  <a:lnTo>
                    <a:pt x="826" y="131"/>
                  </a:lnTo>
                  <a:lnTo>
                    <a:pt x="786" y="131"/>
                  </a:lnTo>
                  <a:lnTo>
                    <a:pt x="745" y="152"/>
                  </a:lnTo>
                  <a:lnTo>
                    <a:pt x="725" y="196"/>
                  </a:lnTo>
                  <a:lnTo>
                    <a:pt x="685" y="229"/>
                  </a:lnTo>
                  <a:lnTo>
                    <a:pt x="645" y="229"/>
                  </a:lnTo>
                  <a:lnTo>
                    <a:pt x="604" y="250"/>
                  </a:lnTo>
                  <a:lnTo>
                    <a:pt x="564" y="283"/>
                  </a:lnTo>
                  <a:lnTo>
                    <a:pt x="524" y="283"/>
                  </a:lnTo>
                  <a:lnTo>
                    <a:pt x="484" y="305"/>
                  </a:lnTo>
                  <a:lnTo>
                    <a:pt x="443" y="348"/>
                  </a:lnTo>
                  <a:lnTo>
                    <a:pt x="413" y="392"/>
                  </a:lnTo>
                  <a:lnTo>
                    <a:pt x="383" y="435"/>
                  </a:lnTo>
                  <a:lnTo>
                    <a:pt x="343" y="446"/>
                  </a:lnTo>
                  <a:lnTo>
                    <a:pt x="343" y="511"/>
                  </a:lnTo>
                  <a:lnTo>
                    <a:pt x="332" y="555"/>
                  </a:lnTo>
                  <a:lnTo>
                    <a:pt x="302" y="599"/>
                  </a:lnTo>
                  <a:lnTo>
                    <a:pt x="262" y="609"/>
                  </a:lnTo>
                  <a:lnTo>
                    <a:pt x="222" y="599"/>
                  </a:lnTo>
                  <a:lnTo>
                    <a:pt x="181" y="609"/>
                  </a:lnTo>
                  <a:lnTo>
                    <a:pt x="141" y="653"/>
                  </a:lnTo>
                  <a:lnTo>
                    <a:pt x="101" y="664"/>
                  </a:lnTo>
                  <a:lnTo>
                    <a:pt x="60" y="653"/>
                  </a:lnTo>
                  <a:lnTo>
                    <a:pt x="20" y="664"/>
                  </a:lnTo>
                  <a:lnTo>
                    <a:pt x="0" y="707"/>
                  </a:lnTo>
                  <a:lnTo>
                    <a:pt x="40" y="729"/>
                  </a:lnTo>
                  <a:lnTo>
                    <a:pt x="81" y="729"/>
                  </a:lnTo>
                  <a:lnTo>
                    <a:pt x="121" y="773"/>
                  </a:lnTo>
                  <a:lnTo>
                    <a:pt x="141" y="816"/>
                  </a:lnTo>
                  <a:lnTo>
                    <a:pt x="181" y="816"/>
                  </a:lnTo>
                  <a:lnTo>
                    <a:pt x="222" y="816"/>
                  </a:lnTo>
                  <a:lnTo>
                    <a:pt x="262" y="827"/>
                  </a:lnTo>
                  <a:lnTo>
                    <a:pt x="302" y="860"/>
                  </a:lnTo>
                  <a:lnTo>
                    <a:pt x="343" y="903"/>
                  </a:lnTo>
                  <a:lnTo>
                    <a:pt x="383" y="914"/>
                  </a:lnTo>
                  <a:lnTo>
                    <a:pt x="423" y="914"/>
                  </a:lnTo>
                  <a:lnTo>
                    <a:pt x="463" y="914"/>
                  </a:lnTo>
                  <a:lnTo>
                    <a:pt x="504" y="925"/>
                  </a:lnTo>
                  <a:lnTo>
                    <a:pt x="524" y="882"/>
                  </a:lnTo>
                  <a:lnTo>
                    <a:pt x="544" y="838"/>
                  </a:lnTo>
                  <a:lnTo>
                    <a:pt x="584" y="816"/>
                  </a:lnTo>
                  <a:lnTo>
                    <a:pt x="615" y="773"/>
                  </a:lnTo>
                  <a:lnTo>
                    <a:pt x="655" y="784"/>
                  </a:lnTo>
                  <a:lnTo>
                    <a:pt x="675" y="827"/>
                  </a:lnTo>
                  <a:lnTo>
                    <a:pt x="705" y="871"/>
                  </a:lnTo>
                  <a:lnTo>
                    <a:pt x="715" y="914"/>
                  </a:lnTo>
                  <a:lnTo>
                    <a:pt x="735" y="958"/>
                  </a:lnTo>
                  <a:lnTo>
                    <a:pt x="776" y="1045"/>
                  </a:lnTo>
                  <a:lnTo>
                    <a:pt x="796" y="1088"/>
                  </a:lnTo>
                  <a:lnTo>
                    <a:pt x="796" y="1132"/>
                  </a:lnTo>
                  <a:lnTo>
                    <a:pt x="846" y="1186"/>
                  </a:lnTo>
                  <a:lnTo>
                    <a:pt x="876" y="1230"/>
                  </a:lnTo>
                  <a:lnTo>
                    <a:pt x="876" y="1273"/>
                  </a:lnTo>
                  <a:lnTo>
                    <a:pt x="887" y="1317"/>
                  </a:lnTo>
                  <a:lnTo>
                    <a:pt x="907" y="1360"/>
                  </a:lnTo>
                  <a:lnTo>
                    <a:pt x="917" y="1404"/>
                  </a:lnTo>
                  <a:lnTo>
                    <a:pt x="917" y="1447"/>
                  </a:lnTo>
                  <a:lnTo>
                    <a:pt x="917" y="1491"/>
                  </a:lnTo>
                  <a:lnTo>
                    <a:pt x="957" y="1534"/>
                  </a:lnTo>
                  <a:lnTo>
                    <a:pt x="977" y="1578"/>
                  </a:lnTo>
                  <a:lnTo>
                    <a:pt x="977" y="1622"/>
                  </a:lnTo>
                  <a:lnTo>
                    <a:pt x="1017" y="1665"/>
                  </a:lnTo>
                  <a:lnTo>
                    <a:pt x="1017" y="1709"/>
                  </a:lnTo>
                  <a:lnTo>
                    <a:pt x="1038" y="1748"/>
                  </a:lnTo>
                  <a:lnTo>
                    <a:pt x="1041" y="1763"/>
                  </a:lnTo>
                  <a:lnTo>
                    <a:pt x="1038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4" name="Freeform 8">
              <a:extLst>
                <a:ext uri="{FF2B5EF4-FFF2-40B4-BE49-F238E27FC236}">
                  <a16:creationId xmlns:a16="http://schemas.microsoft.com/office/drawing/2014/main" id="{A3E98A31-E847-9928-3EF5-6A741ED915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1226"/>
              <a:ext cx="4882" cy="1403"/>
            </a:xfrm>
            <a:custGeom>
              <a:avLst/>
              <a:gdLst>
                <a:gd name="T0" fmla="*/ 151 w 4882"/>
                <a:gd name="T1" fmla="*/ 54 h 1403"/>
                <a:gd name="T2" fmla="*/ 282 w 4882"/>
                <a:gd name="T3" fmla="*/ 250 h 1403"/>
                <a:gd name="T4" fmla="*/ 524 w 4882"/>
                <a:gd name="T5" fmla="*/ 261 h 1403"/>
                <a:gd name="T6" fmla="*/ 686 w 4882"/>
                <a:gd name="T7" fmla="*/ 467 h 1403"/>
                <a:gd name="T8" fmla="*/ 766 w 4882"/>
                <a:gd name="T9" fmla="*/ 706 h 1403"/>
                <a:gd name="T10" fmla="*/ 918 w 4882"/>
                <a:gd name="T11" fmla="*/ 739 h 1403"/>
                <a:gd name="T12" fmla="*/ 1008 w 4882"/>
                <a:gd name="T13" fmla="*/ 815 h 1403"/>
                <a:gd name="T14" fmla="*/ 1210 w 4882"/>
                <a:gd name="T15" fmla="*/ 869 h 1403"/>
                <a:gd name="T16" fmla="*/ 1331 w 4882"/>
                <a:gd name="T17" fmla="*/ 772 h 1403"/>
                <a:gd name="T18" fmla="*/ 1412 w 4882"/>
                <a:gd name="T19" fmla="*/ 565 h 1403"/>
                <a:gd name="T20" fmla="*/ 1291 w 4882"/>
                <a:gd name="T21" fmla="*/ 359 h 1403"/>
                <a:gd name="T22" fmla="*/ 1412 w 4882"/>
                <a:gd name="T23" fmla="*/ 163 h 1403"/>
                <a:gd name="T24" fmla="*/ 1603 w 4882"/>
                <a:gd name="T25" fmla="*/ 206 h 1403"/>
                <a:gd name="T26" fmla="*/ 1785 w 4882"/>
                <a:gd name="T27" fmla="*/ 250 h 1403"/>
                <a:gd name="T28" fmla="*/ 1967 w 4882"/>
                <a:gd name="T29" fmla="*/ 250 h 1403"/>
                <a:gd name="T30" fmla="*/ 2088 w 4882"/>
                <a:gd name="T31" fmla="*/ 217 h 1403"/>
                <a:gd name="T32" fmla="*/ 2219 w 4882"/>
                <a:gd name="T33" fmla="*/ 120 h 1403"/>
                <a:gd name="T34" fmla="*/ 2420 w 4882"/>
                <a:gd name="T35" fmla="*/ 261 h 1403"/>
                <a:gd name="T36" fmla="*/ 2612 w 4882"/>
                <a:gd name="T37" fmla="*/ 348 h 1403"/>
                <a:gd name="T38" fmla="*/ 2783 w 4882"/>
                <a:gd name="T39" fmla="*/ 478 h 1403"/>
                <a:gd name="T40" fmla="*/ 2985 w 4882"/>
                <a:gd name="T41" fmla="*/ 576 h 1403"/>
                <a:gd name="T42" fmla="*/ 3177 w 4882"/>
                <a:gd name="T43" fmla="*/ 652 h 1403"/>
                <a:gd name="T44" fmla="*/ 3378 w 4882"/>
                <a:gd name="T45" fmla="*/ 772 h 1403"/>
                <a:gd name="T46" fmla="*/ 3580 w 4882"/>
                <a:gd name="T47" fmla="*/ 706 h 1403"/>
                <a:gd name="T48" fmla="*/ 3782 w 4882"/>
                <a:gd name="T49" fmla="*/ 772 h 1403"/>
                <a:gd name="T50" fmla="*/ 3983 w 4882"/>
                <a:gd name="T51" fmla="*/ 706 h 1403"/>
                <a:gd name="T52" fmla="*/ 4195 w 4882"/>
                <a:gd name="T53" fmla="*/ 696 h 1403"/>
                <a:gd name="T54" fmla="*/ 4397 w 4882"/>
                <a:gd name="T55" fmla="*/ 783 h 1403"/>
                <a:gd name="T56" fmla="*/ 4599 w 4882"/>
                <a:gd name="T57" fmla="*/ 783 h 1403"/>
                <a:gd name="T58" fmla="*/ 4800 w 4882"/>
                <a:gd name="T59" fmla="*/ 761 h 1403"/>
                <a:gd name="T60" fmla="*/ 4760 w 4882"/>
                <a:gd name="T61" fmla="*/ 848 h 1403"/>
                <a:gd name="T62" fmla="*/ 4498 w 4882"/>
                <a:gd name="T63" fmla="*/ 924 h 1403"/>
                <a:gd name="T64" fmla="*/ 4296 w 4882"/>
                <a:gd name="T65" fmla="*/ 978 h 1403"/>
                <a:gd name="T66" fmla="*/ 4276 w 4882"/>
                <a:gd name="T67" fmla="*/ 1130 h 1403"/>
                <a:gd name="T68" fmla="*/ 4165 w 4882"/>
                <a:gd name="T69" fmla="*/ 1293 h 1403"/>
                <a:gd name="T70" fmla="*/ 3933 w 4882"/>
                <a:gd name="T71" fmla="*/ 1337 h 1403"/>
                <a:gd name="T72" fmla="*/ 3620 w 4882"/>
                <a:gd name="T73" fmla="*/ 1185 h 1403"/>
                <a:gd name="T74" fmla="*/ 3409 w 4882"/>
                <a:gd name="T75" fmla="*/ 1011 h 1403"/>
                <a:gd name="T76" fmla="*/ 3177 w 4882"/>
                <a:gd name="T77" fmla="*/ 978 h 1403"/>
                <a:gd name="T78" fmla="*/ 2955 w 4882"/>
                <a:gd name="T79" fmla="*/ 859 h 1403"/>
                <a:gd name="T80" fmla="*/ 2703 w 4882"/>
                <a:gd name="T81" fmla="*/ 848 h 1403"/>
                <a:gd name="T82" fmla="*/ 2471 w 4882"/>
                <a:gd name="T83" fmla="*/ 924 h 1403"/>
                <a:gd name="T84" fmla="*/ 2239 w 4882"/>
                <a:gd name="T85" fmla="*/ 859 h 1403"/>
                <a:gd name="T86" fmla="*/ 2027 w 4882"/>
                <a:gd name="T87" fmla="*/ 772 h 1403"/>
                <a:gd name="T88" fmla="*/ 1926 w 4882"/>
                <a:gd name="T89" fmla="*/ 946 h 1403"/>
                <a:gd name="T90" fmla="*/ 1916 w 4882"/>
                <a:gd name="T91" fmla="*/ 1163 h 1403"/>
                <a:gd name="T92" fmla="*/ 1805 w 4882"/>
                <a:gd name="T93" fmla="*/ 1359 h 1403"/>
                <a:gd name="T94" fmla="*/ 1593 w 4882"/>
                <a:gd name="T95" fmla="*/ 1402 h 1403"/>
                <a:gd name="T96" fmla="*/ 1382 w 4882"/>
                <a:gd name="T97" fmla="*/ 1326 h 1403"/>
                <a:gd name="T98" fmla="*/ 1180 w 4882"/>
                <a:gd name="T99" fmla="*/ 1239 h 1403"/>
                <a:gd name="T100" fmla="*/ 978 w 4882"/>
                <a:gd name="T101" fmla="*/ 1217 h 1403"/>
                <a:gd name="T102" fmla="*/ 777 w 4882"/>
                <a:gd name="T103" fmla="*/ 1337 h 1403"/>
                <a:gd name="T104" fmla="*/ 625 w 4882"/>
                <a:gd name="T105" fmla="*/ 1250 h 1403"/>
                <a:gd name="T106" fmla="*/ 504 w 4882"/>
                <a:gd name="T107" fmla="*/ 1087 h 1403"/>
                <a:gd name="T108" fmla="*/ 373 w 4882"/>
                <a:gd name="T109" fmla="*/ 902 h 1403"/>
                <a:gd name="T110" fmla="*/ 182 w 4882"/>
                <a:gd name="T111" fmla="*/ 783 h 1403"/>
                <a:gd name="T112" fmla="*/ 121 w 4882"/>
                <a:gd name="T113" fmla="*/ 598 h 1403"/>
                <a:gd name="T114" fmla="*/ 61 w 4882"/>
                <a:gd name="T115" fmla="*/ 413 h 1403"/>
                <a:gd name="T116" fmla="*/ 61 w 4882"/>
                <a:gd name="T117" fmla="*/ 196 h 1403"/>
                <a:gd name="T118" fmla="*/ 0 w 4882"/>
                <a:gd name="T119" fmla="*/ 0 h 140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882" h="1403">
                  <a:moveTo>
                    <a:pt x="0" y="0"/>
                  </a:moveTo>
                  <a:lnTo>
                    <a:pt x="40" y="22"/>
                  </a:lnTo>
                  <a:lnTo>
                    <a:pt x="81" y="33"/>
                  </a:lnTo>
                  <a:lnTo>
                    <a:pt x="121" y="11"/>
                  </a:lnTo>
                  <a:lnTo>
                    <a:pt x="151" y="54"/>
                  </a:lnTo>
                  <a:lnTo>
                    <a:pt x="192" y="76"/>
                  </a:lnTo>
                  <a:lnTo>
                    <a:pt x="222" y="120"/>
                  </a:lnTo>
                  <a:lnTo>
                    <a:pt x="242" y="163"/>
                  </a:lnTo>
                  <a:lnTo>
                    <a:pt x="252" y="206"/>
                  </a:lnTo>
                  <a:lnTo>
                    <a:pt x="282" y="250"/>
                  </a:lnTo>
                  <a:lnTo>
                    <a:pt x="323" y="272"/>
                  </a:lnTo>
                  <a:lnTo>
                    <a:pt x="363" y="272"/>
                  </a:lnTo>
                  <a:lnTo>
                    <a:pt x="403" y="250"/>
                  </a:lnTo>
                  <a:lnTo>
                    <a:pt x="484" y="250"/>
                  </a:lnTo>
                  <a:lnTo>
                    <a:pt x="524" y="261"/>
                  </a:lnTo>
                  <a:lnTo>
                    <a:pt x="565" y="304"/>
                  </a:lnTo>
                  <a:lnTo>
                    <a:pt x="595" y="348"/>
                  </a:lnTo>
                  <a:lnTo>
                    <a:pt x="635" y="380"/>
                  </a:lnTo>
                  <a:lnTo>
                    <a:pt x="666" y="424"/>
                  </a:lnTo>
                  <a:lnTo>
                    <a:pt x="686" y="467"/>
                  </a:lnTo>
                  <a:lnTo>
                    <a:pt x="686" y="511"/>
                  </a:lnTo>
                  <a:lnTo>
                    <a:pt x="686" y="554"/>
                  </a:lnTo>
                  <a:lnTo>
                    <a:pt x="706" y="609"/>
                  </a:lnTo>
                  <a:lnTo>
                    <a:pt x="726" y="663"/>
                  </a:lnTo>
                  <a:lnTo>
                    <a:pt x="766" y="706"/>
                  </a:lnTo>
                  <a:lnTo>
                    <a:pt x="807" y="717"/>
                  </a:lnTo>
                  <a:lnTo>
                    <a:pt x="847" y="674"/>
                  </a:lnTo>
                  <a:lnTo>
                    <a:pt x="887" y="652"/>
                  </a:lnTo>
                  <a:lnTo>
                    <a:pt x="908" y="696"/>
                  </a:lnTo>
                  <a:lnTo>
                    <a:pt x="918" y="739"/>
                  </a:lnTo>
                  <a:lnTo>
                    <a:pt x="898" y="783"/>
                  </a:lnTo>
                  <a:lnTo>
                    <a:pt x="887" y="826"/>
                  </a:lnTo>
                  <a:lnTo>
                    <a:pt x="928" y="869"/>
                  </a:lnTo>
                  <a:lnTo>
                    <a:pt x="968" y="848"/>
                  </a:lnTo>
                  <a:lnTo>
                    <a:pt x="1008" y="815"/>
                  </a:lnTo>
                  <a:lnTo>
                    <a:pt x="1049" y="826"/>
                  </a:lnTo>
                  <a:lnTo>
                    <a:pt x="1089" y="848"/>
                  </a:lnTo>
                  <a:lnTo>
                    <a:pt x="1129" y="848"/>
                  </a:lnTo>
                  <a:lnTo>
                    <a:pt x="1170" y="859"/>
                  </a:lnTo>
                  <a:lnTo>
                    <a:pt x="1210" y="869"/>
                  </a:lnTo>
                  <a:lnTo>
                    <a:pt x="1220" y="826"/>
                  </a:lnTo>
                  <a:lnTo>
                    <a:pt x="1261" y="815"/>
                  </a:lnTo>
                  <a:lnTo>
                    <a:pt x="1301" y="826"/>
                  </a:lnTo>
                  <a:lnTo>
                    <a:pt x="1341" y="815"/>
                  </a:lnTo>
                  <a:lnTo>
                    <a:pt x="1331" y="772"/>
                  </a:lnTo>
                  <a:lnTo>
                    <a:pt x="1331" y="728"/>
                  </a:lnTo>
                  <a:lnTo>
                    <a:pt x="1372" y="696"/>
                  </a:lnTo>
                  <a:lnTo>
                    <a:pt x="1392" y="652"/>
                  </a:lnTo>
                  <a:lnTo>
                    <a:pt x="1382" y="609"/>
                  </a:lnTo>
                  <a:lnTo>
                    <a:pt x="1412" y="565"/>
                  </a:lnTo>
                  <a:lnTo>
                    <a:pt x="1412" y="522"/>
                  </a:lnTo>
                  <a:lnTo>
                    <a:pt x="1372" y="500"/>
                  </a:lnTo>
                  <a:lnTo>
                    <a:pt x="1331" y="446"/>
                  </a:lnTo>
                  <a:lnTo>
                    <a:pt x="1301" y="402"/>
                  </a:lnTo>
                  <a:lnTo>
                    <a:pt x="1291" y="359"/>
                  </a:lnTo>
                  <a:lnTo>
                    <a:pt x="1291" y="315"/>
                  </a:lnTo>
                  <a:lnTo>
                    <a:pt x="1301" y="272"/>
                  </a:lnTo>
                  <a:lnTo>
                    <a:pt x="1341" y="228"/>
                  </a:lnTo>
                  <a:lnTo>
                    <a:pt x="1372" y="185"/>
                  </a:lnTo>
                  <a:lnTo>
                    <a:pt x="1412" y="163"/>
                  </a:lnTo>
                  <a:lnTo>
                    <a:pt x="1442" y="206"/>
                  </a:lnTo>
                  <a:lnTo>
                    <a:pt x="1482" y="217"/>
                  </a:lnTo>
                  <a:lnTo>
                    <a:pt x="1523" y="206"/>
                  </a:lnTo>
                  <a:lnTo>
                    <a:pt x="1563" y="206"/>
                  </a:lnTo>
                  <a:lnTo>
                    <a:pt x="1603" y="206"/>
                  </a:lnTo>
                  <a:lnTo>
                    <a:pt x="1654" y="196"/>
                  </a:lnTo>
                  <a:lnTo>
                    <a:pt x="1694" y="185"/>
                  </a:lnTo>
                  <a:lnTo>
                    <a:pt x="1735" y="185"/>
                  </a:lnTo>
                  <a:lnTo>
                    <a:pt x="1775" y="206"/>
                  </a:lnTo>
                  <a:lnTo>
                    <a:pt x="1785" y="250"/>
                  </a:lnTo>
                  <a:lnTo>
                    <a:pt x="1825" y="250"/>
                  </a:lnTo>
                  <a:lnTo>
                    <a:pt x="1866" y="283"/>
                  </a:lnTo>
                  <a:lnTo>
                    <a:pt x="1906" y="315"/>
                  </a:lnTo>
                  <a:lnTo>
                    <a:pt x="1946" y="293"/>
                  </a:lnTo>
                  <a:lnTo>
                    <a:pt x="1967" y="250"/>
                  </a:lnTo>
                  <a:lnTo>
                    <a:pt x="1977" y="206"/>
                  </a:lnTo>
                  <a:lnTo>
                    <a:pt x="1997" y="163"/>
                  </a:lnTo>
                  <a:lnTo>
                    <a:pt x="2037" y="152"/>
                  </a:lnTo>
                  <a:lnTo>
                    <a:pt x="2047" y="196"/>
                  </a:lnTo>
                  <a:lnTo>
                    <a:pt x="2088" y="217"/>
                  </a:lnTo>
                  <a:lnTo>
                    <a:pt x="2128" y="217"/>
                  </a:lnTo>
                  <a:lnTo>
                    <a:pt x="2138" y="174"/>
                  </a:lnTo>
                  <a:lnTo>
                    <a:pt x="2138" y="130"/>
                  </a:lnTo>
                  <a:lnTo>
                    <a:pt x="2178" y="120"/>
                  </a:lnTo>
                  <a:lnTo>
                    <a:pt x="2219" y="120"/>
                  </a:lnTo>
                  <a:lnTo>
                    <a:pt x="2259" y="163"/>
                  </a:lnTo>
                  <a:lnTo>
                    <a:pt x="2299" y="196"/>
                  </a:lnTo>
                  <a:lnTo>
                    <a:pt x="2340" y="196"/>
                  </a:lnTo>
                  <a:lnTo>
                    <a:pt x="2380" y="217"/>
                  </a:lnTo>
                  <a:lnTo>
                    <a:pt x="2420" y="261"/>
                  </a:lnTo>
                  <a:lnTo>
                    <a:pt x="2451" y="304"/>
                  </a:lnTo>
                  <a:lnTo>
                    <a:pt x="2491" y="337"/>
                  </a:lnTo>
                  <a:lnTo>
                    <a:pt x="2531" y="348"/>
                  </a:lnTo>
                  <a:lnTo>
                    <a:pt x="2572" y="348"/>
                  </a:lnTo>
                  <a:lnTo>
                    <a:pt x="2612" y="348"/>
                  </a:lnTo>
                  <a:lnTo>
                    <a:pt x="2652" y="359"/>
                  </a:lnTo>
                  <a:lnTo>
                    <a:pt x="2693" y="370"/>
                  </a:lnTo>
                  <a:lnTo>
                    <a:pt x="2733" y="391"/>
                  </a:lnTo>
                  <a:lnTo>
                    <a:pt x="2773" y="435"/>
                  </a:lnTo>
                  <a:lnTo>
                    <a:pt x="2783" y="478"/>
                  </a:lnTo>
                  <a:lnTo>
                    <a:pt x="2804" y="522"/>
                  </a:lnTo>
                  <a:lnTo>
                    <a:pt x="2854" y="565"/>
                  </a:lnTo>
                  <a:lnTo>
                    <a:pt x="2894" y="576"/>
                  </a:lnTo>
                  <a:lnTo>
                    <a:pt x="2945" y="576"/>
                  </a:lnTo>
                  <a:lnTo>
                    <a:pt x="2985" y="576"/>
                  </a:lnTo>
                  <a:lnTo>
                    <a:pt x="3025" y="576"/>
                  </a:lnTo>
                  <a:lnTo>
                    <a:pt x="3066" y="576"/>
                  </a:lnTo>
                  <a:lnTo>
                    <a:pt x="3106" y="587"/>
                  </a:lnTo>
                  <a:lnTo>
                    <a:pt x="3146" y="609"/>
                  </a:lnTo>
                  <a:lnTo>
                    <a:pt x="3177" y="652"/>
                  </a:lnTo>
                  <a:lnTo>
                    <a:pt x="3217" y="685"/>
                  </a:lnTo>
                  <a:lnTo>
                    <a:pt x="3257" y="696"/>
                  </a:lnTo>
                  <a:lnTo>
                    <a:pt x="3298" y="728"/>
                  </a:lnTo>
                  <a:lnTo>
                    <a:pt x="3338" y="772"/>
                  </a:lnTo>
                  <a:lnTo>
                    <a:pt x="3378" y="772"/>
                  </a:lnTo>
                  <a:lnTo>
                    <a:pt x="3419" y="772"/>
                  </a:lnTo>
                  <a:lnTo>
                    <a:pt x="3469" y="761"/>
                  </a:lnTo>
                  <a:lnTo>
                    <a:pt x="3509" y="761"/>
                  </a:lnTo>
                  <a:lnTo>
                    <a:pt x="3540" y="717"/>
                  </a:lnTo>
                  <a:lnTo>
                    <a:pt x="3580" y="706"/>
                  </a:lnTo>
                  <a:lnTo>
                    <a:pt x="3620" y="706"/>
                  </a:lnTo>
                  <a:lnTo>
                    <a:pt x="3661" y="706"/>
                  </a:lnTo>
                  <a:lnTo>
                    <a:pt x="3701" y="750"/>
                  </a:lnTo>
                  <a:lnTo>
                    <a:pt x="3741" y="772"/>
                  </a:lnTo>
                  <a:lnTo>
                    <a:pt x="3782" y="772"/>
                  </a:lnTo>
                  <a:lnTo>
                    <a:pt x="3822" y="761"/>
                  </a:lnTo>
                  <a:lnTo>
                    <a:pt x="3862" y="739"/>
                  </a:lnTo>
                  <a:lnTo>
                    <a:pt x="3903" y="717"/>
                  </a:lnTo>
                  <a:lnTo>
                    <a:pt x="3943" y="706"/>
                  </a:lnTo>
                  <a:lnTo>
                    <a:pt x="3983" y="706"/>
                  </a:lnTo>
                  <a:lnTo>
                    <a:pt x="4034" y="706"/>
                  </a:lnTo>
                  <a:lnTo>
                    <a:pt x="4074" y="696"/>
                  </a:lnTo>
                  <a:lnTo>
                    <a:pt x="4115" y="696"/>
                  </a:lnTo>
                  <a:lnTo>
                    <a:pt x="4155" y="696"/>
                  </a:lnTo>
                  <a:lnTo>
                    <a:pt x="4195" y="696"/>
                  </a:lnTo>
                  <a:lnTo>
                    <a:pt x="4236" y="717"/>
                  </a:lnTo>
                  <a:lnTo>
                    <a:pt x="4276" y="750"/>
                  </a:lnTo>
                  <a:lnTo>
                    <a:pt x="4316" y="772"/>
                  </a:lnTo>
                  <a:lnTo>
                    <a:pt x="4357" y="783"/>
                  </a:lnTo>
                  <a:lnTo>
                    <a:pt x="4397" y="783"/>
                  </a:lnTo>
                  <a:lnTo>
                    <a:pt x="4437" y="783"/>
                  </a:lnTo>
                  <a:lnTo>
                    <a:pt x="4478" y="783"/>
                  </a:lnTo>
                  <a:lnTo>
                    <a:pt x="4518" y="783"/>
                  </a:lnTo>
                  <a:lnTo>
                    <a:pt x="4558" y="783"/>
                  </a:lnTo>
                  <a:lnTo>
                    <a:pt x="4599" y="783"/>
                  </a:lnTo>
                  <a:lnTo>
                    <a:pt x="4639" y="783"/>
                  </a:lnTo>
                  <a:lnTo>
                    <a:pt x="4679" y="772"/>
                  </a:lnTo>
                  <a:lnTo>
                    <a:pt x="4720" y="761"/>
                  </a:lnTo>
                  <a:lnTo>
                    <a:pt x="4760" y="761"/>
                  </a:lnTo>
                  <a:lnTo>
                    <a:pt x="4800" y="761"/>
                  </a:lnTo>
                  <a:lnTo>
                    <a:pt x="4841" y="772"/>
                  </a:lnTo>
                  <a:lnTo>
                    <a:pt x="4881" y="772"/>
                  </a:lnTo>
                  <a:lnTo>
                    <a:pt x="4841" y="815"/>
                  </a:lnTo>
                  <a:lnTo>
                    <a:pt x="4800" y="826"/>
                  </a:lnTo>
                  <a:lnTo>
                    <a:pt x="4760" y="848"/>
                  </a:lnTo>
                  <a:lnTo>
                    <a:pt x="4720" y="880"/>
                  </a:lnTo>
                  <a:lnTo>
                    <a:pt x="4679" y="891"/>
                  </a:lnTo>
                  <a:lnTo>
                    <a:pt x="4629" y="913"/>
                  </a:lnTo>
                  <a:lnTo>
                    <a:pt x="4548" y="924"/>
                  </a:lnTo>
                  <a:lnTo>
                    <a:pt x="4498" y="924"/>
                  </a:lnTo>
                  <a:lnTo>
                    <a:pt x="4457" y="935"/>
                  </a:lnTo>
                  <a:lnTo>
                    <a:pt x="4417" y="967"/>
                  </a:lnTo>
                  <a:lnTo>
                    <a:pt x="4377" y="978"/>
                  </a:lnTo>
                  <a:lnTo>
                    <a:pt x="4336" y="978"/>
                  </a:lnTo>
                  <a:lnTo>
                    <a:pt x="4296" y="978"/>
                  </a:lnTo>
                  <a:lnTo>
                    <a:pt x="4246" y="978"/>
                  </a:lnTo>
                  <a:lnTo>
                    <a:pt x="4205" y="1000"/>
                  </a:lnTo>
                  <a:lnTo>
                    <a:pt x="4205" y="1076"/>
                  </a:lnTo>
                  <a:lnTo>
                    <a:pt x="4215" y="1119"/>
                  </a:lnTo>
                  <a:lnTo>
                    <a:pt x="4276" y="1130"/>
                  </a:lnTo>
                  <a:lnTo>
                    <a:pt x="4316" y="1152"/>
                  </a:lnTo>
                  <a:lnTo>
                    <a:pt x="4276" y="1206"/>
                  </a:lnTo>
                  <a:lnTo>
                    <a:pt x="4236" y="1228"/>
                  </a:lnTo>
                  <a:lnTo>
                    <a:pt x="4195" y="1250"/>
                  </a:lnTo>
                  <a:lnTo>
                    <a:pt x="4165" y="1293"/>
                  </a:lnTo>
                  <a:lnTo>
                    <a:pt x="4125" y="1337"/>
                  </a:lnTo>
                  <a:lnTo>
                    <a:pt x="4074" y="1337"/>
                  </a:lnTo>
                  <a:lnTo>
                    <a:pt x="4024" y="1337"/>
                  </a:lnTo>
                  <a:lnTo>
                    <a:pt x="3973" y="1337"/>
                  </a:lnTo>
                  <a:lnTo>
                    <a:pt x="3933" y="1337"/>
                  </a:lnTo>
                  <a:lnTo>
                    <a:pt x="3842" y="1337"/>
                  </a:lnTo>
                  <a:lnTo>
                    <a:pt x="3731" y="1315"/>
                  </a:lnTo>
                  <a:lnTo>
                    <a:pt x="3691" y="1293"/>
                  </a:lnTo>
                  <a:lnTo>
                    <a:pt x="3651" y="1239"/>
                  </a:lnTo>
                  <a:lnTo>
                    <a:pt x="3620" y="1185"/>
                  </a:lnTo>
                  <a:lnTo>
                    <a:pt x="3600" y="1141"/>
                  </a:lnTo>
                  <a:lnTo>
                    <a:pt x="3550" y="1109"/>
                  </a:lnTo>
                  <a:lnTo>
                    <a:pt x="3489" y="1087"/>
                  </a:lnTo>
                  <a:lnTo>
                    <a:pt x="3449" y="1043"/>
                  </a:lnTo>
                  <a:lnTo>
                    <a:pt x="3409" y="1011"/>
                  </a:lnTo>
                  <a:lnTo>
                    <a:pt x="3368" y="989"/>
                  </a:lnTo>
                  <a:lnTo>
                    <a:pt x="3328" y="978"/>
                  </a:lnTo>
                  <a:lnTo>
                    <a:pt x="3257" y="967"/>
                  </a:lnTo>
                  <a:lnTo>
                    <a:pt x="3217" y="967"/>
                  </a:lnTo>
                  <a:lnTo>
                    <a:pt x="3177" y="978"/>
                  </a:lnTo>
                  <a:lnTo>
                    <a:pt x="3136" y="978"/>
                  </a:lnTo>
                  <a:lnTo>
                    <a:pt x="3106" y="935"/>
                  </a:lnTo>
                  <a:lnTo>
                    <a:pt x="3076" y="891"/>
                  </a:lnTo>
                  <a:lnTo>
                    <a:pt x="2995" y="869"/>
                  </a:lnTo>
                  <a:lnTo>
                    <a:pt x="2955" y="859"/>
                  </a:lnTo>
                  <a:lnTo>
                    <a:pt x="2904" y="837"/>
                  </a:lnTo>
                  <a:lnTo>
                    <a:pt x="2824" y="826"/>
                  </a:lnTo>
                  <a:lnTo>
                    <a:pt x="2783" y="815"/>
                  </a:lnTo>
                  <a:lnTo>
                    <a:pt x="2743" y="826"/>
                  </a:lnTo>
                  <a:lnTo>
                    <a:pt x="2703" y="848"/>
                  </a:lnTo>
                  <a:lnTo>
                    <a:pt x="2662" y="869"/>
                  </a:lnTo>
                  <a:lnTo>
                    <a:pt x="2612" y="880"/>
                  </a:lnTo>
                  <a:lnTo>
                    <a:pt x="2562" y="891"/>
                  </a:lnTo>
                  <a:lnTo>
                    <a:pt x="2511" y="902"/>
                  </a:lnTo>
                  <a:lnTo>
                    <a:pt x="2471" y="924"/>
                  </a:lnTo>
                  <a:lnTo>
                    <a:pt x="2430" y="924"/>
                  </a:lnTo>
                  <a:lnTo>
                    <a:pt x="2390" y="913"/>
                  </a:lnTo>
                  <a:lnTo>
                    <a:pt x="2350" y="902"/>
                  </a:lnTo>
                  <a:lnTo>
                    <a:pt x="2279" y="869"/>
                  </a:lnTo>
                  <a:lnTo>
                    <a:pt x="2239" y="859"/>
                  </a:lnTo>
                  <a:lnTo>
                    <a:pt x="2198" y="837"/>
                  </a:lnTo>
                  <a:lnTo>
                    <a:pt x="2158" y="815"/>
                  </a:lnTo>
                  <a:lnTo>
                    <a:pt x="2118" y="783"/>
                  </a:lnTo>
                  <a:lnTo>
                    <a:pt x="2067" y="772"/>
                  </a:lnTo>
                  <a:lnTo>
                    <a:pt x="2027" y="772"/>
                  </a:lnTo>
                  <a:lnTo>
                    <a:pt x="1987" y="793"/>
                  </a:lnTo>
                  <a:lnTo>
                    <a:pt x="1946" y="815"/>
                  </a:lnTo>
                  <a:lnTo>
                    <a:pt x="1926" y="859"/>
                  </a:lnTo>
                  <a:lnTo>
                    <a:pt x="1926" y="902"/>
                  </a:lnTo>
                  <a:lnTo>
                    <a:pt x="1926" y="946"/>
                  </a:lnTo>
                  <a:lnTo>
                    <a:pt x="1896" y="989"/>
                  </a:lnTo>
                  <a:lnTo>
                    <a:pt x="1876" y="1032"/>
                  </a:lnTo>
                  <a:lnTo>
                    <a:pt x="1876" y="1076"/>
                  </a:lnTo>
                  <a:lnTo>
                    <a:pt x="1896" y="1119"/>
                  </a:lnTo>
                  <a:lnTo>
                    <a:pt x="1916" y="1163"/>
                  </a:lnTo>
                  <a:lnTo>
                    <a:pt x="1916" y="1206"/>
                  </a:lnTo>
                  <a:lnTo>
                    <a:pt x="1916" y="1293"/>
                  </a:lnTo>
                  <a:lnTo>
                    <a:pt x="1906" y="1337"/>
                  </a:lnTo>
                  <a:lnTo>
                    <a:pt x="1866" y="1359"/>
                  </a:lnTo>
                  <a:lnTo>
                    <a:pt x="1805" y="1359"/>
                  </a:lnTo>
                  <a:lnTo>
                    <a:pt x="1755" y="1380"/>
                  </a:lnTo>
                  <a:lnTo>
                    <a:pt x="1714" y="1380"/>
                  </a:lnTo>
                  <a:lnTo>
                    <a:pt x="1674" y="1391"/>
                  </a:lnTo>
                  <a:lnTo>
                    <a:pt x="1634" y="1391"/>
                  </a:lnTo>
                  <a:lnTo>
                    <a:pt x="1593" y="1402"/>
                  </a:lnTo>
                  <a:lnTo>
                    <a:pt x="1553" y="1369"/>
                  </a:lnTo>
                  <a:lnTo>
                    <a:pt x="1513" y="1348"/>
                  </a:lnTo>
                  <a:lnTo>
                    <a:pt x="1472" y="1348"/>
                  </a:lnTo>
                  <a:lnTo>
                    <a:pt x="1432" y="1348"/>
                  </a:lnTo>
                  <a:lnTo>
                    <a:pt x="1382" y="1326"/>
                  </a:lnTo>
                  <a:lnTo>
                    <a:pt x="1341" y="1304"/>
                  </a:lnTo>
                  <a:lnTo>
                    <a:pt x="1301" y="1272"/>
                  </a:lnTo>
                  <a:lnTo>
                    <a:pt x="1261" y="1250"/>
                  </a:lnTo>
                  <a:lnTo>
                    <a:pt x="1220" y="1239"/>
                  </a:lnTo>
                  <a:lnTo>
                    <a:pt x="1180" y="1239"/>
                  </a:lnTo>
                  <a:lnTo>
                    <a:pt x="1140" y="1239"/>
                  </a:lnTo>
                  <a:lnTo>
                    <a:pt x="1099" y="1228"/>
                  </a:lnTo>
                  <a:lnTo>
                    <a:pt x="1059" y="1228"/>
                  </a:lnTo>
                  <a:lnTo>
                    <a:pt x="1019" y="1217"/>
                  </a:lnTo>
                  <a:lnTo>
                    <a:pt x="978" y="1217"/>
                  </a:lnTo>
                  <a:lnTo>
                    <a:pt x="938" y="1228"/>
                  </a:lnTo>
                  <a:lnTo>
                    <a:pt x="898" y="1250"/>
                  </a:lnTo>
                  <a:lnTo>
                    <a:pt x="857" y="1282"/>
                  </a:lnTo>
                  <a:lnTo>
                    <a:pt x="817" y="1315"/>
                  </a:lnTo>
                  <a:lnTo>
                    <a:pt x="777" y="1337"/>
                  </a:lnTo>
                  <a:lnTo>
                    <a:pt x="736" y="1369"/>
                  </a:lnTo>
                  <a:lnTo>
                    <a:pt x="696" y="1380"/>
                  </a:lnTo>
                  <a:lnTo>
                    <a:pt x="656" y="1337"/>
                  </a:lnTo>
                  <a:lnTo>
                    <a:pt x="645" y="1293"/>
                  </a:lnTo>
                  <a:lnTo>
                    <a:pt x="625" y="1250"/>
                  </a:lnTo>
                  <a:lnTo>
                    <a:pt x="625" y="1206"/>
                  </a:lnTo>
                  <a:lnTo>
                    <a:pt x="615" y="1163"/>
                  </a:lnTo>
                  <a:lnTo>
                    <a:pt x="595" y="1119"/>
                  </a:lnTo>
                  <a:lnTo>
                    <a:pt x="555" y="1098"/>
                  </a:lnTo>
                  <a:lnTo>
                    <a:pt x="504" y="1087"/>
                  </a:lnTo>
                  <a:lnTo>
                    <a:pt x="464" y="1076"/>
                  </a:lnTo>
                  <a:lnTo>
                    <a:pt x="424" y="1043"/>
                  </a:lnTo>
                  <a:lnTo>
                    <a:pt x="393" y="1000"/>
                  </a:lnTo>
                  <a:lnTo>
                    <a:pt x="383" y="956"/>
                  </a:lnTo>
                  <a:lnTo>
                    <a:pt x="373" y="902"/>
                  </a:lnTo>
                  <a:lnTo>
                    <a:pt x="353" y="859"/>
                  </a:lnTo>
                  <a:lnTo>
                    <a:pt x="313" y="837"/>
                  </a:lnTo>
                  <a:lnTo>
                    <a:pt x="272" y="804"/>
                  </a:lnTo>
                  <a:lnTo>
                    <a:pt x="232" y="783"/>
                  </a:lnTo>
                  <a:lnTo>
                    <a:pt x="182" y="783"/>
                  </a:lnTo>
                  <a:lnTo>
                    <a:pt x="141" y="783"/>
                  </a:lnTo>
                  <a:lnTo>
                    <a:pt x="131" y="739"/>
                  </a:lnTo>
                  <a:lnTo>
                    <a:pt x="121" y="696"/>
                  </a:lnTo>
                  <a:lnTo>
                    <a:pt x="121" y="641"/>
                  </a:lnTo>
                  <a:lnTo>
                    <a:pt x="121" y="598"/>
                  </a:lnTo>
                  <a:lnTo>
                    <a:pt x="121" y="554"/>
                  </a:lnTo>
                  <a:lnTo>
                    <a:pt x="121" y="511"/>
                  </a:lnTo>
                  <a:lnTo>
                    <a:pt x="121" y="467"/>
                  </a:lnTo>
                  <a:lnTo>
                    <a:pt x="81" y="456"/>
                  </a:lnTo>
                  <a:lnTo>
                    <a:pt x="61" y="413"/>
                  </a:lnTo>
                  <a:lnTo>
                    <a:pt x="61" y="370"/>
                  </a:lnTo>
                  <a:lnTo>
                    <a:pt x="61" y="326"/>
                  </a:lnTo>
                  <a:lnTo>
                    <a:pt x="61" y="283"/>
                  </a:lnTo>
                  <a:lnTo>
                    <a:pt x="50" y="239"/>
                  </a:lnTo>
                  <a:lnTo>
                    <a:pt x="61" y="196"/>
                  </a:lnTo>
                  <a:lnTo>
                    <a:pt x="91" y="152"/>
                  </a:lnTo>
                  <a:lnTo>
                    <a:pt x="91" y="109"/>
                  </a:lnTo>
                  <a:lnTo>
                    <a:pt x="61" y="65"/>
                  </a:lnTo>
                  <a:lnTo>
                    <a:pt x="20" y="43"/>
                  </a:lnTo>
                  <a:lnTo>
                    <a:pt x="0" y="0"/>
                  </a:lnTo>
                  <a:lnTo>
                    <a:pt x="0" y="65"/>
                  </a:lnTo>
                  <a:lnTo>
                    <a:pt x="0" y="0"/>
                  </a:lnTo>
                </a:path>
              </a:pathLst>
            </a:custGeom>
            <a:solidFill>
              <a:srgbClr val="6565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5" name="Freeform 9">
              <a:extLst>
                <a:ext uri="{FF2B5EF4-FFF2-40B4-BE49-F238E27FC236}">
                  <a16:creationId xmlns:a16="http://schemas.microsoft.com/office/drawing/2014/main" id="{6566173C-3495-9CCA-B7E7-9765F9A8C5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" y="549"/>
              <a:ext cx="4993" cy="3253"/>
            </a:xfrm>
            <a:custGeom>
              <a:avLst/>
              <a:gdLst>
                <a:gd name="T0" fmla="*/ 968 w 4993"/>
                <a:gd name="T1" fmla="*/ 2686 h 3253"/>
                <a:gd name="T2" fmla="*/ 766 w 4993"/>
                <a:gd name="T3" fmla="*/ 3045 h 3253"/>
                <a:gd name="T4" fmla="*/ 474 w 4993"/>
                <a:gd name="T5" fmla="*/ 3121 h 3253"/>
                <a:gd name="T6" fmla="*/ 161 w 4993"/>
                <a:gd name="T7" fmla="*/ 3067 h 3253"/>
                <a:gd name="T8" fmla="*/ 182 w 4993"/>
                <a:gd name="T9" fmla="*/ 2893 h 3253"/>
                <a:gd name="T10" fmla="*/ 504 w 4993"/>
                <a:gd name="T11" fmla="*/ 2828 h 3253"/>
                <a:gd name="T12" fmla="*/ 807 w 4993"/>
                <a:gd name="T13" fmla="*/ 2708 h 3253"/>
                <a:gd name="T14" fmla="*/ 958 w 4993"/>
                <a:gd name="T15" fmla="*/ 2447 h 3253"/>
                <a:gd name="T16" fmla="*/ 645 w 4993"/>
                <a:gd name="T17" fmla="*/ 2186 h 3253"/>
                <a:gd name="T18" fmla="*/ 303 w 4993"/>
                <a:gd name="T19" fmla="*/ 2001 h 3253"/>
                <a:gd name="T20" fmla="*/ 444 w 4993"/>
                <a:gd name="T21" fmla="*/ 2012 h 3253"/>
                <a:gd name="T22" fmla="*/ 837 w 4993"/>
                <a:gd name="T23" fmla="*/ 2077 h 3253"/>
                <a:gd name="T24" fmla="*/ 1190 w 4993"/>
                <a:gd name="T25" fmla="*/ 2186 h 3253"/>
                <a:gd name="T26" fmla="*/ 1291 w 4993"/>
                <a:gd name="T27" fmla="*/ 2230 h 3253"/>
                <a:gd name="T28" fmla="*/ 1553 w 4993"/>
                <a:gd name="T29" fmla="*/ 1990 h 3253"/>
                <a:gd name="T30" fmla="*/ 1896 w 4993"/>
                <a:gd name="T31" fmla="*/ 1795 h 3253"/>
                <a:gd name="T32" fmla="*/ 2047 w 4993"/>
                <a:gd name="T33" fmla="*/ 1468 h 3253"/>
                <a:gd name="T34" fmla="*/ 2148 w 4993"/>
                <a:gd name="T35" fmla="*/ 1523 h 3253"/>
                <a:gd name="T36" fmla="*/ 2350 w 4993"/>
                <a:gd name="T37" fmla="*/ 1370 h 3253"/>
                <a:gd name="T38" fmla="*/ 2158 w 4993"/>
                <a:gd name="T39" fmla="*/ 1088 h 3253"/>
                <a:gd name="T40" fmla="*/ 2077 w 4993"/>
                <a:gd name="T41" fmla="*/ 653 h 3253"/>
                <a:gd name="T42" fmla="*/ 1876 w 4993"/>
                <a:gd name="T43" fmla="*/ 359 h 3253"/>
                <a:gd name="T44" fmla="*/ 1674 w 4993"/>
                <a:gd name="T45" fmla="*/ 65 h 3253"/>
                <a:gd name="T46" fmla="*/ 1967 w 4993"/>
                <a:gd name="T47" fmla="*/ 131 h 3253"/>
                <a:gd name="T48" fmla="*/ 2198 w 4993"/>
                <a:gd name="T49" fmla="*/ 348 h 3253"/>
                <a:gd name="T50" fmla="*/ 2188 w 4993"/>
                <a:gd name="T51" fmla="*/ 674 h 3253"/>
                <a:gd name="T52" fmla="*/ 2309 w 4993"/>
                <a:gd name="T53" fmla="*/ 914 h 3253"/>
                <a:gd name="T54" fmla="*/ 2562 w 4993"/>
                <a:gd name="T55" fmla="*/ 707 h 3253"/>
                <a:gd name="T56" fmla="*/ 2400 w 4993"/>
                <a:gd name="T57" fmla="*/ 326 h 3253"/>
                <a:gd name="T58" fmla="*/ 2794 w 4993"/>
                <a:gd name="T59" fmla="*/ 163 h 3253"/>
                <a:gd name="T60" fmla="*/ 3207 w 4993"/>
                <a:gd name="T61" fmla="*/ 196 h 3253"/>
                <a:gd name="T62" fmla="*/ 3247 w 4993"/>
                <a:gd name="T63" fmla="*/ 555 h 3253"/>
                <a:gd name="T64" fmla="*/ 3086 w 4993"/>
                <a:gd name="T65" fmla="*/ 783 h 3253"/>
                <a:gd name="T66" fmla="*/ 2783 w 4993"/>
                <a:gd name="T67" fmla="*/ 881 h 3253"/>
                <a:gd name="T68" fmla="*/ 3096 w 4993"/>
                <a:gd name="T69" fmla="*/ 1055 h 3253"/>
                <a:gd name="T70" fmla="*/ 3499 w 4993"/>
                <a:gd name="T71" fmla="*/ 1033 h 3253"/>
                <a:gd name="T72" fmla="*/ 3741 w 4993"/>
                <a:gd name="T73" fmla="*/ 1283 h 3253"/>
                <a:gd name="T74" fmla="*/ 3661 w 4993"/>
                <a:gd name="T75" fmla="*/ 1664 h 3253"/>
                <a:gd name="T76" fmla="*/ 3873 w 4993"/>
                <a:gd name="T77" fmla="*/ 1903 h 3253"/>
                <a:gd name="T78" fmla="*/ 4175 w 4993"/>
                <a:gd name="T79" fmla="*/ 1784 h 3253"/>
                <a:gd name="T80" fmla="*/ 4468 w 4993"/>
                <a:gd name="T81" fmla="*/ 1631 h 3253"/>
                <a:gd name="T82" fmla="*/ 4720 w 4993"/>
                <a:gd name="T83" fmla="*/ 1392 h 3253"/>
                <a:gd name="T84" fmla="*/ 4992 w 4993"/>
                <a:gd name="T85" fmla="*/ 1490 h 3253"/>
                <a:gd name="T86" fmla="*/ 4730 w 4993"/>
                <a:gd name="T87" fmla="*/ 1762 h 3253"/>
                <a:gd name="T88" fmla="*/ 4518 w 4993"/>
                <a:gd name="T89" fmla="*/ 2132 h 3253"/>
                <a:gd name="T90" fmla="*/ 4266 w 4993"/>
                <a:gd name="T91" fmla="*/ 2491 h 3253"/>
                <a:gd name="T92" fmla="*/ 3812 w 4993"/>
                <a:gd name="T93" fmla="*/ 2469 h 3253"/>
                <a:gd name="T94" fmla="*/ 3560 w 4993"/>
                <a:gd name="T95" fmla="*/ 2317 h 3253"/>
                <a:gd name="T96" fmla="*/ 3550 w 4993"/>
                <a:gd name="T97" fmla="*/ 1849 h 3253"/>
                <a:gd name="T98" fmla="*/ 3348 w 4993"/>
                <a:gd name="T99" fmla="*/ 1566 h 3253"/>
                <a:gd name="T100" fmla="*/ 3005 w 4993"/>
                <a:gd name="T101" fmla="*/ 1773 h 3253"/>
                <a:gd name="T102" fmla="*/ 2824 w 4993"/>
                <a:gd name="T103" fmla="*/ 1566 h 3253"/>
                <a:gd name="T104" fmla="*/ 2582 w 4993"/>
                <a:gd name="T105" fmla="*/ 1294 h 3253"/>
                <a:gd name="T106" fmla="*/ 2279 w 4993"/>
                <a:gd name="T107" fmla="*/ 1577 h 3253"/>
                <a:gd name="T108" fmla="*/ 2158 w 4993"/>
                <a:gd name="T109" fmla="*/ 2001 h 3253"/>
                <a:gd name="T110" fmla="*/ 1896 w 4993"/>
                <a:gd name="T111" fmla="*/ 2328 h 3253"/>
                <a:gd name="T112" fmla="*/ 1755 w 4993"/>
                <a:gd name="T113" fmla="*/ 2643 h 3253"/>
                <a:gd name="T114" fmla="*/ 1392 w 4993"/>
                <a:gd name="T115" fmla="*/ 2436 h 3253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4993" h="3253">
                  <a:moveTo>
                    <a:pt x="1240" y="2415"/>
                  </a:moveTo>
                  <a:lnTo>
                    <a:pt x="1190" y="2436"/>
                  </a:lnTo>
                  <a:lnTo>
                    <a:pt x="1150" y="2458"/>
                  </a:lnTo>
                  <a:lnTo>
                    <a:pt x="1140" y="2502"/>
                  </a:lnTo>
                  <a:lnTo>
                    <a:pt x="1140" y="2545"/>
                  </a:lnTo>
                  <a:lnTo>
                    <a:pt x="1119" y="2589"/>
                  </a:lnTo>
                  <a:lnTo>
                    <a:pt x="1079" y="2610"/>
                  </a:lnTo>
                  <a:lnTo>
                    <a:pt x="1039" y="2621"/>
                  </a:lnTo>
                  <a:lnTo>
                    <a:pt x="998" y="2643"/>
                  </a:lnTo>
                  <a:lnTo>
                    <a:pt x="968" y="2686"/>
                  </a:lnTo>
                  <a:lnTo>
                    <a:pt x="968" y="2730"/>
                  </a:lnTo>
                  <a:lnTo>
                    <a:pt x="958" y="2784"/>
                  </a:lnTo>
                  <a:lnTo>
                    <a:pt x="958" y="2828"/>
                  </a:lnTo>
                  <a:lnTo>
                    <a:pt x="968" y="2871"/>
                  </a:lnTo>
                  <a:lnTo>
                    <a:pt x="968" y="2915"/>
                  </a:lnTo>
                  <a:lnTo>
                    <a:pt x="938" y="2958"/>
                  </a:lnTo>
                  <a:lnTo>
                    <a:pt x="887" y="2980"/>
                  </a:lnTo>
                  <a:lnTo>
                    <a:pt x="847" y="3013"/>
                  </a:lnTo>
                  <a:lnTo>
                    <a:pt x="807" y="3045"/>
                  </a:lnTo>
                  <a:lnTo>
                    <a:pt x="766" y="3045"/>
                  </a:lnTo>
                  <a:lnTo>
                    <a:pt x="716" y="3045"/>
                  </a:lnTo>
                  <a:lnTo>
                    <a:pt x="676" y="3056"/>
                  </a:lnTo>
                  <a:lnTo>
                    <a:pt x="666" y="3100"/>
                  </a:lnTo>
                  <a:lnTo>
                    <a:pt x="666" y="3154"/>
                  </a:lnTo>
                  <a:lnTo>
                    <a:pt x="645" y="3198"/>
                  </a:lnTo>
                  <a:lnTo>
                    <a:pt x="595" y="3241"/>
                  </a:lnTo>
                  <a:lnTo>
                    <a:pt x="555" y="3252"/>
                  </a:lnTo>
                  <a:lnTo>
                    <a:pt x="524" y="3208"/>
                  </a:lnTo>
                  <a:lnTo>
                    <a:pt x="504" y="3165"/>
                  </a:lnTo>
                  <a:lnTo>
                    <a:pt x="474" y="3121"/>
                  </a:lnTo>
                  <a:lnTo>
                    <a:pt x="484" y="3078"/>
                  </a:lnTo>
                  <a:lnTo>
                    <a:pt x="484" y="3034"/>
                  </a:lnTo>
                  <a:lnTo>
                    <a:pt x="444" y="3013"/>
                  </a:lnTo>
                  <a:lnTo>
                    <a:pt x="403" y="3013"/>
                  </a:lnTo>
                  <a:lnTo>
                    <a:pt x="363" y="3024"/>
                  </a:lnTo>
                  <a:lnTo>
                    <a:pt x="323" y="3045"/>
                  </a:lnTo>
                  <a:lnTo>
                    <a:pt x="282" y="3067"/>
                  </a:lnTo>
                  <a:lnTo>
                    <a:pt x="242" y="3078"/>
                  </a:lnTo>
                  <a:lnTo>
                    <a:pt x="202" y="3067"/>
                  </a:lnTo>
                  <a:lnTo>
                    <a:pt x="161" y="3067"/>
                  </a:lnTo>
                  <a:lnTo>
                    <a:pt x="121" y="3024"/>
                  </a:lnTo>
                  <a:lnTo>
                    <a:pt x="121" y="2980"/>
                  </a:lnTo>
                  <a:lnTo>
                    <a:pt x="91" y="2937"/>
                  </a:lnTo>
                  <a:lnTo>
                    <a:pt x="40" y="2915"/>
                  </a:lnTo>
                  <a:lnTo>
                    <a:pt x="0" y="2860"/>
                  </a:lnTo>
                  <a:lnTo>
                    <a:pt x="30" y="2817"/>
                  </a:lnTo>
                  <a:lnTo>
                    <a:pt x="71" y="2828"/>
                  </a:lnTo>
                  <a:lnTo>
                    <a:pt x="91" y="2871"/>
                  </a:lnTo>
                  <a:lnTo>
                    <a:pt x="141" y="2893"/>
                  </a:lnTo>
                  <a:lnTo>
                    <a:pt x="182" y="2893"/>
                  </a:lnTo>
                  <a:lnTo>
                    <a:pt x="202" y="2937"/>
                  </a:lnTo>
                  <a:lnTo>
                    <a:pt x="252" y="2969"/>
                  </a:lnTo>
                  <a:lnTo>
                    <a:pt x="292" y="2937"/>
                  </a:lnTo>
                  <a:lnTo>
                    <a:pt x="303" y="2893"/>
                  </a:lnTo>
                  <a:lnTo>
                    <a:pt x="303" y="2850"/>
                  </a:lnTo>
                  <a:lnTo>
                    <a:pt x="343" y="2839"/>
                  </a:lnTo>
                  <a:lnTo>
                    <a:pt x="383" y="2860"/>
                  </a:lnTo>
                  <a:lnTo>
                    <a:pt x="424" y="2828"/>
                  </a:lnTo>
                  <a:lnTo>
                    <a:pt x="464" y="2795"/>
                  </a:lnTo>
                  <a:lnTo>
                    <a:pt x="504" y="2828"/>
                  </a:lnTo>
                  <a:lnTo>
                    <a:pt x="555" y="2860"/>
                  </a:lnTo>
                  <a:lnTo>
                    <a:pt x="595" y="2871"/>
                  </a:lnTo>
                  <a:lnTo>
                    <a:pt x="645" y="2882"/>
                  </a:lnTo>
                  <a:lnTo>
                    <a:pt x="656" y="2839"/>
                  </a:lnTo>
                  <a:lnTo>
                    <a:pt x="645" y="2795"/>
                  </a:lnTo>
                  <a:lnTo>
                    <a:pt x="686" y="2773"/>
                  </a:lnTo>
                  <a:lnTo>
                    <a:pt x="686" y="2730"/>
                  </a:lnTo>
                  <a:lnTo>
                    <a:pt x="726" y="2708"/>
                  </a:lnTo>
                  <a:lnTo>
                    <a:pt x="766" y="2708"/>
                  </a:lnTo>
                  <a:lnTo>
                    <a:pt x="807" y="2708"/>
                  </a:lnTo>
                  <a:lnTo>
                    <a:pt x="847" y="2686"/>
                  </a:lnTo>
                  <a:lnTo>
                    <a:pt x="887" y="2665"/>
                  </a:lnTo>
                  <a:lnTo>
                    <a:pt x="918" y="2621"/>
                  </a:lnTo>
                  <a:lnTo>
                    <a:pt x="958" y="2599"/>
                  </a:lnTo>
                  <a:lnTo>
                    <a:pt x="998" y="2599"/>
                  </a:lnTo>
                  <a:lnTo>
                    <a:pt x="1019" y="2556"/>
                  </a:lnTo>
                  <a:lnTo>
                    <a:pt x="1049" y="2512"/>
                  </a:lnTo>
                  <a:lnTo>
                    <a:pt x="1039" y="2469"/>
                  </a:lnTo>
                  <a:lnTo>
                    <a:pt x="998" y="2447"/>
                  </a:lnTo>
                  <a:lnTo>
                    <a:pt x="958" y="2447"/>
                  </a:lnTo>
                  <a:lnTo>
                    <a:pt x="918" y="2425"/>
                  </a:lnTo>
                  <a:lnTo>
                    <a:pt x="877" y="2404"/>
                  </a:lnTo>
                  <a:lnTo>
                    <a:pt x="837" y="2415"/>
                  </a:lnTo>
                  <a:lnTo>
                    <a:pt x="797" y="2404"/>
                  </a:lnTo>
                  <a:lnTo>
                    <a:pt x="777" y="2360"/>
                  </a:lnTo>
                  <a:lnTo>
                    <a:pt x="797" y="2317"/>
                  </a:lnTo>
                  <a:lnTo>
                    <a:pt x="807" y="2273"/>
                  </a:lnTo>
                  <a:lnTo>
                    <a:pt x="716" y="2241"/>
                  </a:lnTo>
                  <a:lnTo>
                    <a:pt x="676" y="2230"/>
                  </a:lnTo>
                  <a:lnTo>
                    <a:pt x="645" y="2186"/>
                  </a:lnTo>
                  <a:lnTo>
                    <a:pt x="605" y="2164"/>
                  </a:lnTo>
                  <a:lnTo>
                    <a:pt x="565" y="2153"/>
                  </a:lnTo>
                  <a:lnTo>
                    <a:pt x="524" y="2132"/>
                  </a:lnTo>
                  <a:lnTo>
                    <a:pt x="484" y="2110"/>
                  </a:lnTo>
                  <a:lnTo>
                    <a:pt x="444" y="2110"/>
                  </a:lnTo>
                  <a:lnTo>
                    <a:pt x="403" y="2099"/>
                  </a:lnTo>
                  <a:lnTo>
                    <a:pt x="363" y="2099"/>
                  </a:lnTo>
                  <a:lnTo>
                    <a:pt x="343" y="2056"/>
                  </a:lnTo>
                  <a:lnTo>
                    <a:pt x="343" y="2012"/>
                  </a:lnTo>
                  <a:lnTo>
                    <a:pt x="303" y="2001"/>
                  </a:lnTo>
                  <a:lnTo>
                    <a:pt x="282" y="1958"/>
                  </a:lnTo>
                  <a:lnTo>
                    <a:pt x="242" y="1914"/>
                  </a:lnTo>
                  <a:lnTo>
                    <a:pt x="222" y="1871"/>
                  </a:lnTo>
                  <a:lnTo>
                    <a:pt x="242" y="1827"/>
                  </a:lnTo>
                  <a:lnTo>
                    <a:pt x="282" y="1827"/>
                  </a:lnTo>
                  <a:lnTo>
                    <a:pt x="313" y="1871"/>
                  </a:lnTo>
                  <a:lnTo>
                    <a:pt x="353" y="1903"/>
                  </a:lnTo>
                  <a:lnTo>
                    <a:pt x="393" y="1925"/>
                  </a:lnTo>
                  <a:lnTo>
                    <a:pt x="403" y="1969"/>
                  </a:lnTo>
                  <a:lnTo>
                    <a:pt x="444" y="2012"/>
                  </a:lnTo>
                  <a:lnTo>
                    <a:pt x="484" y="2023"/>
                  </a:lnTo>
                  <a:lnTo>
                    <a:pt x="524" y="2066"/>
                  </a:lnTo>
                  <a:lnTo>
                    <a:pt x="555" y="2110"/>
                  </a:lnTo>
                  <a:lnTo>
                    <a:pt x="595" y="2121"/>
                  </a:lnTo>
                  <a:lnTo>
                    <a:pt x="635" y="2121"/>
                  </a:lnTo>
                  <a:lnTo>
                    <a:pt x="676" y="2121"/>
                  </a:lnTo>
                  <a:lnTo>
                    <a:pt x="716" y="2099"/>
                  </a:lnTo>
                  <a:lnTo>
                    <a:pt x="756" y="2066"/>
                  </a:lnTo>
                  <a:lnTo>
                    <a:pt x="797" y="2056"/>
                  </a:lnTo>
                  <a:lnTo>
                    <a:pt x="837" y="2077"/>
                  </a:lnTo>
                  <a:lnTo>
                    <a:pt x="877" y="2110"/>
                  </a:lnTo>
                  <a:lnTo>
                    <a:pt x="918" y="2110"/>
                  </a:lnTo>
                  <a:lnTo>
                    <a:pt x="958" y="2110"/>
                  </a:lnTo>
                  <a:lnTo>
                    <a:pt x="998" y="2121"/>
                  </a:lnTo>
                  <a:lnTo>
                    <a:pt x="1029" y="2164"/>
                  </a:lnTo>
                  <a:lnTo>
                    <a:pt x="1069" y="2164"/>
                  </a:lnTo>
                  <a:lnTo>
                    <a:pt x="1109" y="2153"/>
                  </a:lnTo>
                  <a:lnTo>
                    <a:pt x="1150" y="2143"/>
                  </a:lnTo>
                  <a:lnTo>
                    <a:pt x="1190" y="2143"/>
                  </a:lnTo>
                  <a:lnTo>
                    <a:pt x="1190" y="2186"/>
                  </a:lnTo>
                  <a:lnTo>
                    <a:pt x="1180" y="2230"/>
                  </a:lnTo>
                  <a:lnTo>
                    <a:pt x="1170" y="2273"/>
                  </a:lnTo>
                  <a:lnTo>
                    <a:pt x="1180" y="2317"/>
                  </a:lnTo>
                  <a:lnTo>
                    <a:pt x="1220" y="2349"/>
                  </a:lnTo>
                  <a:lnTo>
                    <a:pt x="1261" y="2393"/>
                  </a:lnTo>
                  <a:lnTo>
                    <a:pt x="1301" y="2404"/>
                  </a:lnTo>
                  <a:lnTo>
                    <a:pt x="1321" y="2360"/>
                  </a:lnTo>
                  <a:lnTo>
                    <a:pt x="1321" y="2317"/>
                  </a:lnTo>
                  <a:lnTo>
                    <a:pt x="1301" y="2273"/>
                  </a:lnTo>
                  <a:lnTo>
                    <a:pt x="1291" y="2230"/>
                  </a:lnTo>
                  <a:lnTo>
                    <a:pt x="1321" y="2186"/>
                  </a:lnTo>
                  <a:lnTo>
                    <a:pt x="1361" y="2164"/>
                  </a:lnTo>
                  <a:lnTo>
                    <a:pt x="1402" y="2164"/>
                  </a:lnTo>
                  <a:lnTo>
                    <a:pt x="1402" y="2121"/>
                  </a:lnTo>
                  <a:lnTo>
                    <a:pt x="1392" y="2077"/>
                  </a:lnTo>
                  <a:lnTo>
                    <a:pt x="1442" y="2066"/>
                  </a:lnTo>
                  <a:lnTo>
                    <a:pt x="1482" y="2066"/>
                  </a:lnTo>
                  <a:lnTo>
                    <a:pt x="1523" y="2077"/>
                  </a:lnTo>
                  <a:lnTo>
                    <a:pt x="1553" y="2034"/>
                  </a:lnTo>
                  <a:lnTo>
                    <a:pt x="1553" y="1990"/>
                  </a:lnTo>
                  <a:lnTo>
                    <a:pt x="1553" y="1947"/>
                  </a:lnTo>
                  <a:lnTo>
                    <a:pt x="1593" y="1914"/>
                  </a:lnTo>
                  <a:lnTo>
                    <a:pt x="1644" y="1914"/>
                  </a:lnTo>
                  <a:lnTo>
                    <a:pt x="1694" y="1903"/>
                  </a:lnTo>
                  <a:lnTo>
                    <a:pt x="1745" y="1903"/>
                  </a:lnTo>
                  <a:lnTo>
                    <a:pt x="1785" y="1903"/>
                  </a:lnTo>
                  <a:lnTo>
                    <a:pt x="1825" y="1882"/>
                  </a:lnTo>
                  <a:lnTo>
                    <a:pt x="1866" y="1882"/>
                  </a:lnTo>
                  <a:lnTo>
                    <a:pt x="1896" y="1838"/>
                  </a:lnTo>
                  <a:lnTo>
                    <a:pt x="1896" y="1795"/>
                  </a:lnTo>
                  <a:lnTo>
                    <a:pt x="1886" y="1751"/>
                  </a:lnTo>
                  <a:lnTo>
                    <a:pt x="1886" y="1708"/>
                  </a:lnTo>
                  <a:lnTo>
                    <a:pt x="1896" y="1664"/>
                  </a:lnTo>
                  <a:lnTo>
                    <a:pt x="1886" y="1621"/>
                  </a:lnTo>
                  <a:lnTo>
                    <a:pt x="1886" y="1577"/>
                  </a:lnTo>
                  <a:lnTo>
                    <a:pt x="1926" y="1555"/>
                  </a:lnTo>
                  <a:lnTo>
                    <a:pt x="1977" y="1555"/>
                  </a:lnTo>
                  <a:lnTo>
                    <a:pt x="2017" y="1555"/>
                  </a:lnTo>
                  <a:lnTo>
                    <a:pt x="2017" y="1512"/>
                  </a:lnTo>
                  <a:lnTo>
                    <a:pt x="2047" y="1468"/>
                  </a:lnTo>
                  <a:lnTo>
                    <a:pt x="2098" y="1436"/>
                  </a:lnTo>
                  <a:lnTo>
                    <a:pt x="2108" y="1392"/>
                  </a:lnTo>
                  <a:lnTo>
                    <a:pt x="2108" y="1349"/>
                  </a:lnTo>
                  <a:lnTo>
                    <a:pt x="2148" y="1316"/>
                  </a:lnTo>
                  <a:lnTo>
                    <a:pt x="2188" y="1305"/>
                  </a:lnTo>
                  <a:lnTo>
                    <a:pt x="2178" y="1349"/>
                  </a:lnTo>
                  <a:lnTo>
                    <a:pt x="2168" y="1392"/>
                  </a:lnTo>
                  <a:lnTo>
                    <a:pt x="2148" y="1436"/>
                  </a:lnTo>
                  <a:lnTo>
                    <a:pt x="2148" y="1479"/>
                  </a:lnTo>
                  <a:lnTo>
                    <a:pt x="2148" y="1523"/>
                  </a:lnTo>
                  <a:lnTo>
                    <a:pt x="2138" y="1566"/>
                  </a:lnTo>
                  <a:lnTo>
                    <a:pt x="2178" y="1555"/>
                  </a:lnTo>
                  <a:lnTo>
                    <a:pt x="2209" y="1512"/>
                  </a:lnTo>
                  <a:lnTo>
                    <a:pt x="2249" y="1544"/>
                  </a:lnTo>
                  <a:lnTo>
                    <a:pt x="2289" y="1566"/>
                  </a:lnTo>
                  <a:lnTo>
                    <a:pt x="2299" y="1523"/>
                  </a:lnTo>
                  <a:lnTo>
                    <a:pt x="2340" y="1501"/>
                  </a:lnTo>
                  <a:lnTo>
                    <a:pt x="2360" y="1457"/>
                  </a:lnTo>
                  <a:lnTo>
                    <a:pt x="2350" y="1414"/>
                  </a:lnTo>
                  <a:lnTo>
                    <a:pt x="2350" y="1370"/>
                  </a:lnTo>
                  <a:lnTo>
                    <a:pt x="2309" y="1360"/>
                  </a:lnTo>
                  <a:lnTo>
                    <a:pt x="2279" y="1316"/>
                  </a:lnTo>
                  <a:lnTo>
                    <a:pt x="2279" y="1262"/>
                  </a:lnTo>
                  <a:lnTo>
                    <a:pt x="2279" y="1218"/>
                  </a:lnTo>
                  <a:lnTo>
                    <a:pt x="2289" y="1175"/>
                  </a:lnTo>
                  <a:lnTo>
                    <a:pt x="2289" y="1131"/>
                  </a:lnTo>
                  <a:lnTo>
                    <a:pt x="2279" y="1088"/>
                  </a:lnTo>
                  <a:lnTo>
                    <a:pt x="2239" y="1077"/>
                  </a:lnTo>
                  <a:lnTo>
                    <a:pt x="2198" y="1099"/>
                  </a:lnTo>
                  <a:lnTo>
                    <a:pt x="2158" y="1088"/>
                  </a:lnTo>
                  <a:lnTo>
                    <a:pt x="2118" y="1044"/>
                  </a:lnTo>
                  <a:lnTo>
                    <a:pt x="2098" y="1001"/>
                  </a:lnTo>
                  <a:lnTo>
                    <a:pt x="2108" y="957"/>
                  </a:lnTo>
                  <a:lnTo>
                    <a:pt x="2098" y="914"/>
                  </a:lnTo>
                  <a:lnTo>
                    <a:pt x="2077" y="870"/>
                  </a:lnTo>
                  <a:lnTo>
                    <a:pt x="2067" y="827"/>
                  </a:lnTo>
                  <a:lnTo>
                    <a:pt x="2077" y="783"/>
                  </a:lnTo>
                  <a:lnTo>
                    <a:pt x="2077" y="740"/>
                  </a:lnTo>
                  <a:lnTo>
                    <a:pt x="2077" y="696"/>
                  </a:lnTo>
                  <a:lnTo>
                    <a:pt x="2077" y="653"/>
                  </a:lnTo>
                  <a:lnTo>
                    <a:pt x="2108" y="609"/>
                  </a:lnTo>
                  <a:lnTo>
                    <a:pt x="2128" y="566"/>
                  </a:lnTo>
                  <a:lnTo>
                    <a:pt x="2128" y="522"/>
                  </a:lnTo>
                  <a:lnTo>
                    <a:pt x="2108" y="479"/>
                  </a:lnTo>
                  <a:lnTo>
                    <a:pt x="2067" y="457"/>
                  </a:lnTo>
                  <a:lnTo>
                    <a:pt x="2027" y="424"/>
                  </a:lnTo>
                  <a:lnTo>
                    <a:pt x="1987" y="402"/>
                  </a:lnTo>
                  <a:lnTo>
                    <a:pt x="1946" y="402"/>
                  </a:lnTo>
                  <a:lnTo>
                    <a:pt x="1906" y="402"/>
                  </a:lnTo>
                  <a:lnTo>
                    <a:pt x="1876" y="359"/>
                  </a:lnTo>
                  <a:lnTo>
                    <a:pt x="1906" y="315"/>
                  </a:lnTo>
                  <a:lnTo>
                    <a:pt x="1896" y="272"/>
                  </a:lnTo>
                  <a:lnTo>
                    <a:pt x="1906" y="228"/>
                  </a:lnTo>
                  <a:lnTo>
                    <a:pt x="1926" y="185"/>
                  </a:lnTo>
                  <a:lnTo>
                    <a:pt x="1876" y="174"/>
                  </a:lnTo>
                  <a:lnTo>
                    <a:pt x="1835" y="174"/>
                  </a:lnTo>
                  <a:lnTo>
                    <a:pt x="1785" y="163"/>
                  </a:lnTo>
                  <a:lnTo>
                    <a:pt x="1755" y="120"/>
                  </a:lnTo>
                  <a:lnTo>
                    <a:pt x="1714" y="76"/>
                  </a:lnTo>
                  <a:lnTo>
                    <a:pt x="1674" y="65"/>
                  </a:lnTo>
                  <a:lnTo>
                    <a:pt x="1634" y="54"/>
                  </a:lnTo>
                  <a:lnTo>
                    <a:pt x="1644" y="11"/>
                  </a:lnTo>
                  <a:lnTo>
                    <a:pt x="1684" y="0"/>
                  </a:lnTo>
                  <a:lnTo>
                    <a:pt x="1735" y="0"/>
                  </a:lnTo>
                  <a:lnTo>
                    <a:pt x="1755" y="44"/>
                  </a:lnTo>
                  <a:lnTo>
                    <a:pt x="1805" y="65"/>
                  </a:lnTo>
                  <a:lnTo>
                    <a:pt x="1846" y="65"/>
                  </a:lnTo>
                  <a:lnTo>
                    <a:pt x="1886" y="76"/>
                  </a:lnTo>
                  <a:lnTo>
                    <a:pt x="1936" y="87"/>
                  </a:lnTo>
                  <a:lnTo>
                    <a:pt x="1967" y="131"/>
                  </a:lnTo>
                  <a:lnTo>
                    <a:pt x="1967" y="174"/>
                  </a:lnTo>
                  <a:lnTo>
                    <a:pt x="2007" y="185"/>
                  </a:lnTo>
                  <a:lnTo>
                    <a:pt x="2037" y="228"/>
                  </a:lnTo>
                  <a:lnTo>
                    <a:pt x="2077" y="228"/>
                  </a:lnTo>
                  <a:lnTo>
                    <a:pt x="2128" y="207"/>
                  </a:lnTo>
                  <a:lnTo>
                    <a:pt x="2178" y="196"/>
                  </a:lnTo>
                  <a:lnTo>
                    <a:pt x="2219" y="218"/>
                  </a:lnTo>
                  <a:lnTo>
                    <a:pt x="2219" y="261"/>
                  </a:lnTo>
                  <a:lnTo>
                    <a:pt x="2198" y="305"/>
                  </a:lnTo>
                  <a:lnTo>
                    <a:pt x="2198" y="348"/>
                  </a:lnTo>
                  <a:lnTo>
                    <a:pt x="2229" y="392"/>
                  </a:lnTo>
                  <a:lnTo>
                    <a:pt x="2269" y="392"/>
                  </a:lnTo>
                  <a:lnTo>
                    <a:pt x="2309" y="402"/>
                  </a:lnTo>
                  <a:lnTo>
                    <a:pt x="2350" y="446"/>
                  </a:lnTo>
                  <a:lnTo>
                    <a:pt x="2299" y="489"/>
                  </a:lnTo>
                  <a:lnTo>
                    <a:pt x="2259" y="500"/>
                  </a:lnTo>
                  <a:lnTo>
                    <a:pt x="2239" y="544"/>
                  </a:lnTo>
                  <a:lnTo>
                    <a:pt x="2239" y="587"/>
                  </a:lnTo>
                  <a:lnTo>
                    <a:pt x="2219" y="631"/>
                  </a:lnTo>
                  <a:lnTo>
                    <a:pt x="2188" y="674"/>
                  </a:lnTo>
                  <a:lnTo>
                    <a:pt x="2148" y="696"/>
                  </a:lnTo>
                  <a:lnTo>
                    <a:pt x="2108" y="718"/>
                  </a:lnTo>
                  <a:lnTo>
                    <a:pt x="2098" y="761"/>
                  </a:lnTo>
                  <a:lnTo>
                    <a:pt x="2098" y="805"/>
                  </a:lnTo>
                  <a:lnTo>
                    <a:pt x="2108" y="848"/>
                  </a:lnTo>
                  <a:lnTo>
                    <a:pt x="2148" y="859"/>
                  </a:lnTo>
                  <a:lnTo>
                    <a:pt x="2188" y="859"/>
                  </a:lnTo>
                  <a:lnTo>
                    <a:pt x="2229" y="848"/>
                  </a:lnTo>
                  <a:lnTo>
                    <a:pt x="2269" y="881"/>
                  </a:lnTo>
                  <a:lnTo>
                    <a:pt x="2309" y="914"/>
                  </a:lnTo>
                  <a:lnTo>
                    <a:pt x="2350" y="892"/>
                  </a:lnTo>
                  <a:lnTo>
                    <a:pt x="2360" y="848"/>
                  </a:lnTo>
                  <a:lnTo>
                    <a:pt x="2360" y="805"/>
                  </a:lnTo>
                  <a:lnTo>
                    <a:pt x="2360" y="761"/>
                  </a:lnTo>
                  <a:lnTo>
                    <a:pt x="2360" y="718"/>
                  </a:lnTo>
                  <a:lnTo>
                    <a:pt x="2400" y="707"/>
                  </a:lnTo>
                  <a:lnTo>
                    <a:pt x="2441" y="718"/>
                  </a:lnTo>
                  <a:lnTo>
                    <a:pt x="2481" y="740"/>
                  </a:lnTo>
                  <a:lnTo>
                    <a:pt x="2521" y="750"/>
                  </a:lnTo>
                  <a:lnTo>
                    <a:pt x="2562" y="707"/>
                  </a:lnTo>
                  <a:lnTo>
                    <a:pt x="2572" y="663"/>
                  </a:lnTo>
                  <a:lnTo>
                    <a:pt x="2572" y="620"/>
                  </a:lnTo>
                  <a:lnTo>
                    <a:pt x="2531" y="587"/>
                  </a:lnTo>
                  <a:lnTo>
                    <a:pt x="2491" y="587"/>
                  </a:lnTo>
                  <a:lnTo>
                    <a:pt x="2451" y="566"/>
                  </a:lnTo>
                  <a:lnTo>
                    <a:pt x="2430" y="522"/>
                  </a:lnTo>
                  <a:lnTo>
                    <a:pt x="2430" y="479"/>
                  </a:lnTo>
                  <a:lnTo>
                    <a:pt x="2430" y="424"/>
                  </a:lnTo>
                  <a:lnTo>
                    <a:pt x="2410" y="370"/>
                  </a:lnTo>
                  <a:lnTo>
                    <a:pt x="2400" y="326"/>
                  </a:lnTo>
                  <a:lnTo>
                    <a:pt x="2441" y="305"/>
                  </a:lnTo>
                  <a:lnTo>
                    <a:pt x="2481" y="305"/>
                  </a:lnTo>
                  <a:lnTo>
                    <a:pt x="2521" y="305"/>
                  </a:lnTo>
                  <a:lnTo>
                    <a:pt x="2562" y="305"/>
                  </a:lnTo>
                  <a:lnTo>
                    <a:pt x="2602" y="315"/>
                  </a:lnTo>
                  <a:lnTo>
                    <a:pt x="2642" y="272"/>
                  </a:lnTo>
                  <a:lnTo>
                    <a:pt x="2672" y="228"/>
                  </a:lnTo>
                  <a:lnTo>
                    <a:pt x="2713" y="207"/>
                  </a:lnTo>
                  <a:lnTo>
                    <a:pt x="2753" y="196"/>
                  </a:lnTo>
                  <a:lnTo>
                    <a:pt x="2794" y="163"/>
                  </a:lnTo>
                  <a:lnTo>
                    <a:pt x="2834" y="141"/>
                  </a:lnTo>
                  <a:lnTo>
                    <a:pt x="2874" y="163"/>
                  </a:lnTo>
                  <a:lnTo>
                    <a:pt x="2915" y="196"/>
                  </a:lnTo>
                  <a:lnTo>
                    <a:pt x="2955" y="185"/>
                  </a:lnTo>
                  <a:lnTo>
                    <a:pt x="2995" y="174"/>
                  </a:lnTo>
                  <a:lnTo>
                    <a:pt x="3036" y="163"/>
                  </a:lnTo>
                  <a:lnTo>
                    <a:pt x="3076" y="196"/>
                  </a:lnTo>
                  <a:lnTo>
                    <a:pt x="3116" y="218"/>
                  </a:lnTo>
                  <a:lnTo>
                    <a:pt x="3167" y="207"/>
                  </a:lnTo>
                  <a:lnTo>
                    <a:pt x="3207" y="196"/>
                  </a:lnTo>
                  <a:lnTo>
                    <a:pt x="3247" y="218"/>
                  </a:lnTo>
                  <a:lnTo>
                    <a:pt x="3267" y="261"/>
                  </a:lnTo>
                  <a:lnTo>
                    <a:pt x="3267" y="305"/>
                  </a:lnTo>
                  <a:lnTo>
                    <a:pt x="3257" y="348"/>
                  </a:lnTo>
                  <a:lnTo>
                    <a:pt x="3227" y="392"/>
                  </a:lnTo>
                  <a:lnTo>
                    <a:pt x="3207" y="435"/>
                  </a:lnTo>
                  <a:lnTo>
                    <a:pt x="3197" y="479"/>
                  </a:lnTo>
                  <a:lnTo>
                    <a:pt x="3157" y="511"/>
                  </a:lnTo>
                  <a:lnTo>
                    <a:pt x="3207" y="544"/>
                  </a:lnTo>
                  <a:lnTo>
                    <a:pt x="3247" y="555"/>
                  </a:lnTo>
                  <a:lnTo>
                    <a:pt x="3288" y="566"/>
                  </a:lnTo>
                  <a:lnTo>
                    <a:pt x="3318" y="609"/>
                  </a:lnTo>
                  <a:lnTo>
                    <a:pt x="3348" y="653"/>
                  </a:lnTo>
                  <a:lnTo>
                    <a:pt x="3308" y="674"/>
                  </a:lnTo>
                  <a:lnTo>
                    <a:pt x="3267" y="674"/>
                  </a:lnTo>
                  <a:lnTo>
                    <a:pt x="3227" y="674"/>
                  </a:lnTo>
                  <a:lnTo>
                    <a:pt x="3187" y="707"/>
                  </a:lnTo>
                  <a:lnTo>
                    <a:pt x="3177" y="750"/>
                  </a:lnTo>
                  <a:lnTo>
                    <a:pt x="3136" y="783"/>
                  </a:lnTo>
                  <a:lnTo>
                    <a:pt x="3086" y="783"/>
                  </a:lnTo>
                  <a:lnTo>
                    <a:pt x="3046" y="783"/>
                  </a:lnTo>
                  <a:lnTo>
                    <a:pt x="2995" y="783"/>
                  </a:lnTo>
                  <a:lnTo>
                    <a:pt x="2955" y="783"/>
                  </a:lnTo>
                  <a:lnTo>
                    <a:pt x="2915" y="783"/>
                  </a:lnTo>
                  <a:lnTo>
                    <a:pt x="2864" y="783"/>
                  </a:lnTo>
                  <a:lnTo>
                    <a:pt x="2824" y="783"/>
                  </a:lnTo>
                  <a:lnTo>
                    <a:pt x="2783" y="783"/>
                  </a:lnTo>
                  <a:lnTo>
                    <a:pt x="2743" y="805"/>
                  </a:lnTo>
                  <a:lnTo>
                    <a:pt x="2733" y="848"/>
                  </a:lnTo>
                  <a:lnTo>
                    <a:pt x="2783" y="881"/>
                  </a:lnTo>
                  <a:lnTo>
                    <a:pt x="2824" y="881"/>
                  </a:lnTo>
                  <a:lnTo>
                    <a:pt x="2864" y="870"/>
                  </a:lnTo>
                  <a:lnTo>
                    <a:pt x="2884" y="914"/>
                  </a:lnTo>
                  <a:lnTo>
                    <a:pt x="2894" y="957"/>
                  </a:lnTo>
                  <a:lnTo>
                    <a:pt x="2894" y="1011"/>
                  </a:lnTo>
                  <a:lnTo>
                    <a:pt x="2904" y="1055"/>
                  </a:lnTo>
                  <a:lnTo>
                    <a:pt x="2975" y="1055"/>
                  </a:lnTo>
                  <a:lnTo>
                    <a:pt x="3015" y="1044"/>
                  </a:lnTo>
                  <a:lnTo>
                    <a:pt x="3056" y="1033"/>
                  </a:lnTo>
                  <a:lnTo>
                    <a:pt x="3096" y="1055"/>
                  </a:lnTo>
                  <a:lnTo>
                    <a:pt x="3136" y="1055"/>
                  </a:lnTo>
                  <a:lnTo>
                    <a:pt x="3167" y="1011"/>
                  </a:lnTo>
                  <a:lnTo>
                    <a:pt x="3207" y="990"/>
                  </a:lnTo>
                  <a:lnTo>
                    <a:pt x="3247" y="968"/>
                  </a:lnTo>
                  <a:lnTo>
                    <a:pt x="3288" y="946"/>
                  </a:lnTo>
                  <a:lnTo>
                    <a:pt x="3338" y="957"/>
                  </a:lnTo>
                  <a:lnTo>
                    <a:pt x="3378" y="1001"/>
                  </a:lnTo>
                  <a:lnTo>
                    <a:pt x="3419" y="1033"/>
                  </a:lnTo>
                  <a:lnTo>
                    <a:pt x="3459" y="1033"/>
                  </a:lnTo>
                  <a:lnTo>
                    <a:pt x="3499" y="1033"/>
                  </a:lnTo>
                  <a:lnTo>
                    <a:pt x="3540" y="1011"/>
                  </a:lnTo>
                  <a:lnTo>
                    <a:pt x="3580" y="1001"/>
                  </a:lnTo>
                  <a:lnTo>
                    <a:pt x="3620" y="1001"/>
                  </a:lnTo>
                  <a:lnTo>
                    <a:pt x="3661" y="1011"/>
                  </a:lnTo>
                  <a:lnTo>
                    <a:pt x="3681" y="1066"/>
                  </a:lnTo>
                  <a:lnTo>
                    <a:pt x="3691" y="1109"/>
                  </a:lnTo>
                  <a:lnTo>
                    <a:pt x="3691" y="1153"/>
                  </a:lnTo>
                  <a:lnTo>
                    <a:pt x="3681" y="1196"/>
                  </a:lnTo>
                  <a:lnTo>
                    <a:pt x="3711" y="1240"/>
                  </a:lnTo>
                  <a:lnTo>
                    <a:pt x="3741" y="1283"/>
                  </a:lnTo>
                  <a:lnTo>
                    <a:pt x="3741" y="1327"/>
                  </a:lnTo>
                  <a:lnTo>
                    <a:pt x="3741" y="1381"/>
                  </a:lnTo>
                  <a:lnTo>
                    <a:pt x="3752" y="1425"/>
                  </a:lnTo>
                  <a:lnTo>
                    <a:pt x="3752" y="1468"/>
                  </a:lnTo>
                  <a:lnTo>
                    <a:pt x="3701" y="1490"/>
                  </a:lnTo>
                  <a:lnTo>
                    <a:pt x="3641" y="1501"/>
                  </a:lnTo>
                  <a:lnTo>
                    <a:pt x="3610" y="1544"/>
                  </a:lnTo>
                  <a:lnTo>
                    <a:pt x="3610" y="1588"/>
                  </a:lnTo>
                  <a:lnTo>
                    <a:pt x="3620" y="1631"/>
                  </a:lnTo>
                  <a:lnTo>
                    <a:pt x="3661" y="1664"/>
                  </a:lnTo>
                  <a:lnTo>
                    <a:pt x="3701" y="1686"/>
                  </a:lnTo>
                  <a:lnTo>
                    <a:pt x="3741" y="1675"/>
                  </a:lnTo>
                  <a:lnTo>
                    <a:pt x="3782" y="1653"/>
                  </a:lnTo>
                  <a:lnTo>
                    <a:pt x="3822" y="1664"/>
                  </a:lnTo>
                  <a:lnTo>
                    <a:pt x="3842" y="1708"/>
                  </a:lnTo>
                  <a:lnTo>
                    <a:pt x="3852" y="1751"/>
                  </a:lnTo>
                  <a:lnTo>
                    <a:pt x="3822" y="1795"/>
                  </a:lnTo>
                  <a:lnTo>
                    <a:pt x="3822" y="1838"/>
                  </a:lnTo>
                  <a:lnTo>
                    <a:pt x="3832" y="1892"/>
                  </a:lnTo>
                  <a:lnTo>
                    <a:pt x="3873" y="1903"/>
                  </a:lnTo>
                  <a:lnTo>
                    <a:pt x="3893" y="1947"/>
                  </a:lnTo>
                  <a:lnTo>
                    <a:pt x="3943" y="1969"/>
                  </a:lnTo>
                  <a:lnTo>
                    <a:pt x="3994" y="1969"/>
                  </a:lnTo>
                  <a:lnTo>
                    <a:pt x="4044" y="1958"/>
                  </a:lnTo>
                  <a:lnTo>
                    <a:pt x="4084" y="1958"/>
                  </a:lnTo>
                  <a:lnTo>
                    <a:pt x="4125" y="1958"/>
                  </a:lnTo>
                  <a:lnTo>
                    <a:pt x="4135" y="1914"/>
                  </a:lnTo>
                  <a:lnTo>
                    <a:pt x="4135" y="1871"/>
                  </a:lnTo>
                  <a:lnTo>
                    <a:pt x="4175" y="1827"/>
                  </a:lnTo>
                  <a:lnTo>
                    <a:pt x="4175" y="1784"/>
                  </a:lnTo>
                  <a:lnTo>
                    <a:pt x="4215" y="1751"/>
                  </a:lnTo>
                  <a:lnTo>
                    <a:pt x="4256" y="1718"/>
                  </a:lnTo>
                  <a:lnTo>
                    <a:pt x="4256" y="1675"/>
                  </a:lnTo>
                  <a:lnTo>
                    <a:pt x="4256" y="1631"/>
                  </a:lnTo>
                  <a:lnTo>
                    <a:pt x="4276" y="1588"/>
                  </a:lnTo>
                  <a:lnTo>
                    <a:pt x="4316" y="1566"/>
                  </a:lnTo>
                  <a:lnTo>
                    <a:pt x="4347" y="1621"/>
                  </a:lnTo>
                  <a:lnTo>
                    <a:pt x="4387" y="1653"/>
                  </a:lnTo>
                  <a:lnTo>
                    <a:pt x="4427" y="1642"/>
                  </a:lnTo>
                  <a:lnTo>
                    <a:pt x="4468" y="1631"/>
                  </a:lnTo>
                  <a:lnTo>
                    <a:pt x="4508" y="1642"/>
                  </a:lnTo>
                  <a:lnTo>
                    <a:pt x="4548" y="1664"/>
                  </a:lnTo>
                  <a:lnTo>
                    <a:pt x="4589" y="1631"/>
                  </a:lnTo>
                  <a:lnTo>
                    <a:pt x="4589" y="1588"/>
                  </a:lnTo>
                  <a:lnTo>
                    <a:pt x="4599" y="1544"/>
                  </a:lnTo>
                  <a:lnTo>
                    <a:pt x="4639" y="1523"/>
                  </a:lnTo>
                  <a:lnTo>
                    <a:pt x="4679" y="1523"/>
                  </a:lnTo>
                  <a:lnTo>
                    <a:pt x="4700" y="1479"/>
                  </a:lnTo>
                  <a:lnTo>
                    <a:pt x="4700" y="1436"/>
                  </a:lnTo>
                  <a:lnTo>
                    <a:pt x="4720" y="1392"/>
                  </a:lnTo>
                  <a:lnTo>
                    <a:pt x="4760" y="1360"/>
                  </a:lnTo>
                  <a:lnTo>
                    <a:pt x="4800" y="1349"/>
                  </a:lnTo>
                  <a:lnTo>
                    <a:pt x="4841" y="1349"/>
                  </a:lnTo>
                  <a:lnTo>
                    <a:pt x="4881" y="1316"/>
                  </a:lnTo>
                  <a:lnTo>
                    <a:pt x="4921" y="1305"/>
                  </a:lnTo>
                  <a:lnTo>
                    <a:pt x="4962" y="1305"/>
                  </a:lnTo>
                  <a:lnTo>
                    <a:pt x="4992" y="1360"/>
                  </a:lnTo>
                  <a:lnTo>
                    <a:pt x="4992" y="1403"/>
                  </a:lnTo>
                  <a:lnTo>
                    <a:pt x="4992" y="1447"/>
                  </a:lnTo>
                  <a:lnTo>
                    <a:pt x="4992" y="1490"/>
                  </a:lnTo>
                  <a:lnTo>
                    <a:pt x="4992" y="1534"/>
                  </a:lnTo>
                  <a:lnTo>
                    <a:pt x="4962" y="1577"/>
                  </a:lnTo>
                  <a:lnTo>
                    <a:pt x="4921" y="1566"/>
                  </a:lnTo>
                  <a:lnTo>
                    <a:pt x="4881" y="1544"/>
                  </a:lnTo>
                  <a:lnTo>
                    <a:pt x="4841" y="1555"/>
                  </a:lnTo>
                  <a:lnTo>
                    <a:pt x="4810" y="1599"/>
                  </a:lnTo>
                  <a:lnTo>
                    <a:pt x="4770" y="1631"/>
                  </a:lnTo>
                  <a:lnTo>
                    <a:pt x="4750" y="1675"/>
                  </a:lnTo>
                  <a:lnTo>
                    <a:pt x="4750" y="1718"/>
                  </a:lnTo>
                  <a:lnTo>
                    <a:pt x="4730" y="1762"/>
                  </a:lnTo>
                  <a:lnTo>
                    <a:pt x="4700" y="1805"/>
                  </a:lnTo>
                  <a:lnTo>
                    <a:pt x="4659" y="1849"/>
                  </a:lnTo>
                  <a:lnTo>
                    <a:pt x="4639" y="1892"/>
                  </a:lnTo>
                  <a:lnTo>
                    <a:pt x="4639" y="1936"/>
                  </a:lnTo>
                  <a:lnTo>
                    <a:pt x="4599" y="1936"/>
                  </a:lnTo>
                  <a:lnTo>
                    <a:pt x="4579" y="1990"/>
                  </a:lnTo>
                  <a:lnTo>
                    <a:pt x="4579" y="2034"/>
                  </a:lnTo>
                  <a:lnTo>
                    <a:pt x="4579" y="2077"/>
                  </a:lnTo>
                  <a:lnTo>
                    <a:pt x="4558" y="2121"/>
                  </a:lnTo>
                  <a:lnTo>
                    <a:pt x="4518" y="2132"/>
                  </a:lnTo>
                  <a:lnTo>
                    <a:pt x="4478" y="2132"/>
                  </a:lnTo>
                  <a:lnTo>
                    <a:pt x="4437" y="2143"/>
                  </a:lnTo>
                  <a:lnTo>
                    <a:pt x="4417" y="2186"/>
                  </a:lnTo>
                  <a:lnTo>
                    <a:pt x="4377" y="2219"/>
                  </a:lnTo>
                  <a:lnTo>
                    <a:pt x="4377" y="2262"/>
                  </a:lnTo>
                  <a:lnTo>
                    <a:pt x="4377" y="2317"/>
                  </a:lnTo>
                  <a:lnTo>
                    <a:pt x="4347" y="2360"/>
                  </a:lnTo>
                  <a:lnTo>
                    <a:pt x="4306" y="2415"/>
                  </a:lnTo>
                  <a:lnTo>
                    <a:pt x="4306" y="2469"/>
                  </a:lnTo>
                  <a:lnTo>
                    <a:pt x="4266" y="2491"/>
                  </a:lnTo>
                  <a:lnTo>
                    <a:pt x="4185" y="2491"/>
                  </a:lnTo>
                  <a:lnTo>
                    <a:pt x="4145" y="2491"/>
                  </a:lnTo>
                  <a:lnTo>
                    <a:pt x="4105" y="2502"/>
                  </a:lnTo>
                  <a:lnTo>
                    <a:pt x="4064" y="2512"/>
                  </a:lnTo>
                  <a:lnTo>
                    <a:pt x="4024" y="2491"/>
                  </a:lnTo>
                  <a:lnTo>
                    <a:pt x="3984" y="2458"/>
                  </a:lnTo>
                  <a:lnTo>
                    <a:pt x="3943" y="2458"/>
                  </a:lnTo>
                  <a:lnTo>
                    <a:pt x="3903" y="2458"/>
                  </a:lnTo>
                  <a:lnTo>
                    <a:pt x="3852" y="2480"/>
                  </a:lnTo>
                  <a:lnTo>
                    <a:pt x="3812" y="2469"/>
                  </a:lnTo>
                  <a:lnTo>
                    <a:pt x="3772" y="2458"/>
                  </a:lnTo>
                  <a:lnTo>
                    <a:pt x="3741" y="2545"/>
                  </a:lnTo>
                  <a:lnTo>
                    <a:pt x="3701" y="2578"/>
                  </a:lnTo>
                  <a:lnTo>
                    <a:pt x="3661" y="2578"/>
                  </a:lnTo>
                  <a:lnTo>
                    <a:pt x="3651" y="2534"/>
                  </a:lnTo>
                  <a:lnTo>
                    <a:pt x="3661" y="2491"/>
                  </a:lnTo>
                  <a:lnTo>
                    <a:pt x="3661" y="2447"/>
                  </a:lnTo>
                  <a:lnTo>
                    <a:pt x="3661" y="2404"/>
                  </a:lnTo>
                  <a:lnTo>
                    <a:pt x="3570" y="2360"/>
                  </a:lnTo>
                  <a:lnTo>
                    <a:pt x="3560" y="2317"/>
                  </a:lnTo>
                  <a:lnTo>
                    <a:pt x="3570" y="2273"/>
                  </a:lnTo>
                  <a:lnTo>
                    <a:pt x="3590" y="2230"/>
                  </a:lnTo>
                  <a:lnTo>
                    <a:pt x="3600" y="2175"/>
                  </a:lnTo>
                  <a:lnTo>
                    <a:pt x="3600" y="2121"/>
                  </a:lnTo>
                  <a:lnTo>
                    <a:pt x="3590" y="2077"/>
                  </a:lnTo>
                  <a:lnTo>
                    <a:pt x="3580" y="2023"/>
                  </a:lnTo>
                  <a:lnTo>
                    <a:pt x="3580" y="1979"/>
                  </a:lnTo>
                  <a:lnTo>
                    <a:pt x="3550" y="1936"/>
                  </a:lnTo>
                  <a:lnTo>
                    <a:pt x="3530" y="1892"/>
                  </a:lnTo>
                  <a:lnTo>
                    <a:pt x="3550" y="1849"/>
                  </a:lnTo>
                  <a:lnTo>
                    <a:pt x="3570" y="1805"/>
                  </a:lnTo>
                  <a:lnTo>
                    <a:pt x="3580" y="1762"/>
                  </a:lnTo>
                  <a:lnTo>
                    <a:pt x="3570" y="1675"/>
                  </a:lnTo>
                  <a:lnTo>
                    <a:pt x="3570" y="1631"/>
                  </a:lnTo>
                  <a:lnTo>
                    <a:pt x="3560" y="1577"/>
                  </a:lnTo>
                  <a:lnTo>
                    <a:pt x="3520" y="1544"/>
                  </a:lnTo>
                  <a:lnTo>
                    <a:pt x="3469" y="1566"/>
                  </a:lnTo>
                  <a:lnTo>
                    <a:pt x="3429" y="1588"/>
                  </a:lnTo>
                  <a:lnTo>
                    <a:pt x="3389" y="1588"/>
                  </a:lnTo>
                  <a:lnTo>
                    <a:pt x="3348" y="1566"/>
                  </a:lnTo>
                  <a:lnTo>
                    <a:pt x="3308" y="1544"/>
                  </a:lnTo>
                  <a:lnTo>
                    <a:pt x="3267" y="1577"/>
                  </a:lnTo>
                  <a:lnTo>
                    <a:pt x="3237" y="1621"/>
                  </a:lnTo>
                  <a:lnTo>
                    <a:pt x="3197" y="1631"/>
                  </a:lnTo>
                  <a:lnTo>
                    <a:pt x="3146" y="1610"/>
                  </a:lnTo>
                  <a:lnTo>
                    <a:pt x="3106" y="1599"/>
                  </a:lnTo>
                  <a:lnTo>
                    <a:pt x="3066" y="1642"/>
                  </a:lnTo>
                  <a:lnTo>
                    <a:pt x="3046" y="1686"/>
                  </a:lnTo>
                  <a:lnTo>
                    <a:pt x="3025" y="1729"/>
                  </a:lnTo>
                  <a:lnTo>
                    <a:pt x="3005" y="1773"/>
                  </a:lnTo>
                  <a:lnTo>
                    <a:pt x="2995" y="1816"/>
                  </a:lnTo>
                  <a:lnTo>
                    <a:pt x="2945" y="1816"/>
                  </a:lnTo>
                  <a:lnTo>
                    <a:pt x="2904" y="1816"/>
                  </a:lnTo>
                  <a:lnTo>
                    <a:pt x="2894" y="1773"/>
                  </a:lnTo>
                  <a:lnTo>
                    <a:pt x="2904" y="1729"/>
                  </a:lnTo>
                  <a:lnTo>
                    <a:pt x="2904" y="1686"/>
                  </a:lnTo>
                  <a:lnTo>
                    <a:pt x="2864" y="1675"/>
                  </a:lnTo>
                  <a:lnTo>
                    <a:pt x="2824" y="1664"/>
                  </a:lnTo>
                  <a:lnTo>
                    <a:pt x="2814" y="1610"/>
                  </a:lnTo>
                  <a:lnTo>
                    <a:pt x="2824" y="1566"/>
                  </a:lnTo>
                  <a:lnTo>
                    <a:pt x="2824" y="1512"/>
                  </a:lnTo>
                  <a:lnTo>
                    <a:pt x="2824" y="1468"/>
                  </a:lnTo>
                  <a:lnTo>
                    <a:pt x="2834" y="1425"/>
                  </a:lnTo>
                  <a:lnTo>
                    <a:pt x="2834" y="1381"/>
                  </a:lnTo>
                  <a:lnTo>
                    <a:pt x="2794" y="1360"/>
                  </a:lnTo>
                  <a:lnTo>
                    <a:pt x="2753" y="1338"/>
                  </a:lnTo>
                  <a:lnTo>
                    <a:pt x="2703" y="1338"/>
                  </a:lnTo>
                  <a:lnTo>
                    <a:pt x="2662" y="1338"/>
                  </a:lnTo>
                  <a:lnTo>
                    <a:pt x="2622" y="1305"/>
                  </a:lnTo>
                  <a:lnTo>
                    <a:pt x="2582" y="1294"/>
                  </a:lnTo>
                  <a:lnTo>
                    <a:pt x="2521" y="1294"/>
                  </a:lnTo>
                  <a:lnTo>
                    <a:pt x="2491" y="1338"/>
                  </a:lnTo>
                  <a:lnTo>
                    <a:pt x="2451" y="1381"/>
                  </a:lnTo>
                  <a:lnTo>
                    <a:pt x="2451" y="1425"/>
                  </a:lnTo>
                  <a:lnTo>
                    <a:pt x="2451" y="1468"/>
                  </a:lnTo>
                  <a:lnTo>
                    <a:pt x="2410" y="1512"/>
                  </a:lnTo>
                  <a:lnTo>
                    <a:pt x="2400" y="1555"/>
                  </a:lnTo>
                  <a:lnTo>
                    <a:pt x="2360" y="1566"/>
                  </a:lnTo>
                  <a:lnTo>
                    <a:pt x="2320" y="1555"/>
                  </a:lnTo>
                  <a:lnTo>
                    <a:pt x="2279" y="1577"/>
                  </a:lnTo>
                  <a:lnTo>
                    <a:pt x="2239" y="1599"/>
                  </a:lnTo>
                  <a:lnTo>
                    <a:pt x="2229" y="1653"/>
                  </a:lnTo>
                  <a:lnTo>
                    <a:pt x="2239" y="1697"/>
                  </a:lnTo>
                  <a:lnTo>
                    <a:pt x="2239" y="1740"/>
                  </a:lnTo>
                  <a:lnTo>
                    <a:pt x="2219" y="1784"/>
                  </a:lnTo>
                  <a:lnTo>
                    <a:pt x="2188" y="1827"/>
                  </a:lnTo>
                  <a:lnTo>
                    <a:pt x="2178" y="1871"/>
                  </a:lnTo>
                  <a:lnTo>
                    <a:pt x="2168" y="1914"/>
                  </a:lnTo>
                  <a:lnTo>
                    <a:pt x="2168" y="1958"/>
                  </a:lnTo>
                  <a:lnTo>
                    <a:pt x="2158" y="2001"/>
                  </a:lnTo>
                  <a:lnTo>
                    <a:pt x="2128" y="2045"/>
                  </a:lnTo>
                  <a:lnTo>
                    <a:pt x="2088" y="2088"/>
                  </a:lnTo>
                  <a:lnTo>
                    <a:pt x="2047" y="2088"/>
                  </a:lnTo>
                  <a:lnTo>
                    <a:pt x="2007" y="2077"/>
                  </a:lnTo>
                  <a:lnTo>
                    <a:pt x="1967" y="2099"/>
                  </a:lnTo>
                  <a:lnTo>
                    <a:pt x="1926" y="2143"/>
                  </a:lnTo>
                  <a:lnTo>
                    <a:pt x="1896" y="2197"/>
                  </a:lnTo>
                  <a:lnTo>
                    <a:pt x="1896" y="2241"/>
                  </a:lnTo>
                  <a:lnTo>
                    <a:pt x="1896" y="2284"/>
                  </a:lnTo>
                  <a:lnTo>
                    <a:pt x="1896" y="2328"/>
                  </a:lnTo>
                  <a:lnTo>
                    <a:pt x="1886" y="2371"/>
                  </a:lnTo>
                  <a:lnTo>
                    <a:pt x="1916" y="2415"/>
                  </a:lnTo>
                  <a:lnTo>
                    <a:pt x="1956" y="2447"/>
                  </a:lnTo>
                  <a:lnTo>
                    <a:pt x="1967" y="2491"/>
                  </a:lnTo>
                  <a:lnTo>
                    <a:pt x="1946" y="2534"/>
                  </a:lnTo>
                  <a:lnTo>
                    <a:pt x="1926" y="2589"/>
                  </a:lnTo>
                  <a:lnTo>
                    <a:pt x="1876" y="2610"/>
                  </a:lnTo>
                  <a:lnTo>
                    <a:pt x="1835" y="2610"/>
                  </a:lnTo>
                  <a:lnTo>
                    <a:pt x="1795" y="2643"/>
                  </a:lnTo>
                  <a:lnTo>
                    <a:pt x="1755" y="2643"/>
                  </a:lnTo>
                  <a:lnTo>
                    <a:pt x="1714" y="2643"/>
                  </a:lnTo>
                  <a:lnTo>
                    <a:pt x="1674" y="2621"/>
                  </a:lnTo>
                  <a:lnTo>
                    <a:pt x="1634" y="2621"/>
                  </a:lnTo>
                  <a:lnTo>
                    <a:pt x="1593" y="2643"/>
                  </a:lnTo>
                  <a:lnTo>
                    <a:pt x="1553" y="2589"/>
                  </a:lnTo>
                  <a:lnTo>
                    <a:pt x="1543" y="2545"/>
                  </a:lnTo>
                  <a:lnTo>
                    <a:pt x="1493" y="2545"/>
                  </a:lnTo>
                  <a:lnTo>
                    <a:pt x="1472" y="2502"/>
                  </a:lnTo>
                  <a:lnTo>
                    <a:pt x="1432" y="2469"/>
                  </a:lnTo>
                  <a:lnTo>
                    <a:pt x="1392" y="2436"/>
                  </a:lnTo>
                  <a:lnTo>
                    <a:pt x="1351" y="2436"/>
                  </a:lnTo>
                  <a:lnTo>
                    <a:pt x="1311" y="2425"/>
                  </a:lnTo>
                  <a:lnTo>
                    <a:pt x="1271" y="2415"/>
                  </a:lnTo>
                  <a:lnTo>
                    <a:pt x="1220" y="2458"/>
                  </a:lnTo>
                  <a:lnTo>
                    <a:pt x="1240" y="2415"/>
                  </a:lnTo>
                </a:path>
              </a:pathLst>
            </a:custGeom>
            <a:solidFill>
              <a:srgbClr val="585858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6" name="Freeform 10">
              <a:extLst>
                <a:ext uri="{FF2B5EF4-FFF2-40B4-BE49-F238E27FC236}">
                  <a16:creationId xmlns:a16="http://schemas.microsoft.com/office/drawing/2014/main" id="{C9E3774E-BEAF-E833-8AC0-4F84BAF60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" y="515"/>
              <a:ext cx="672" cy="605"/>
            </a:xfrm>
            <a:custGeom>
              <a:avLst/>
              <a:gdLst>
                <a:gd name="T0" fmla="*/ 154 w 672"/>
                <a:gd name="T1" fmla="*/ 44 h 605"/>
                <a:gd name="T2" fmla="*/ 168 w 672"/>
                <a:gd name="T3" fmla="*/ 102 h 605"/>
                <a:gd name="T4" fmla="*/ 174 w 672"/>
                <a:gd name="T5" fmla="*/ 160 h 605"/>
                <a:gd name="T6" fmla="*/ 201 w 672"/>
                <a:gd name="T7" fmla="*/ 226 h 605"/>
                <a:gd name="T8" fmla="*/ 208 w 672"/>
                <a:gd name="T9" fmla="*/ 291 h 605"/>
                <a:gd name="T10" fmla="*/ 221 w 672"/>
                <a:gd name="T11" fmla="*/ 349 h 605"/>
                <a:gd name="T12" fmla="*/ 228 w 672"/>
                <a:gd name="T13" fmla="*/ 415 h 605"/>
                <a:gd name="T14" fmla="*/ 221 w 672"/>
                <a:gd name="T15" fmla="*/ 473 h 605"/>
                <a:gd name="T16" fmla="*/ 201 w 672"/>
                <a:gd name="T17" fmla="*/ 524 h 605"/>
                <a:gd name="T18" fmla="*/ 161 w 672"/>
                <a:gd name="T19" fmla="*/ 466 h 605"/>
                <a:gd name="T20" fmla="*/ 107 w 672"/>
                <a:gd name="T21" fmla="*/ 437 h 605"/>
                <a:gd name="T22" fmla="*/ 54 w 672"/>
                <a:gd name="T23" fmla="*/ 422 h 605"/>
                <a:gd name="T24" fmla="*/ 0 w 672"/>
                <a:gd name="T25" fmla="*/ 408 h 605"/>
                <a:gd name="T26" fmla="*/ 54 w 672"/>
                <a:gd name="T27" fmla="*/ 451 h 605"/>
                <a:gd name="T28" fmla="*/ 107 w 672"/>
                <a:gd name="T29" fmla="*/ 458 h 605"/>
                <a:gd name="T30" fmla="*/ 148 w 672"/>
                <a:gd name="T31" fmla="*/ 488 h 605"/>
                <a:gd name="T32" fmla="*/ 181 w 672"/>
                <a:gd name="T33" fmla="*/ 546 h 605"/>
                <a:gd name="T34" fmla="*/ 235 w 672"/>
                <a:gd name="T35" fmla="*/ 531 h 605"/>
                <a:gd name="T36" fmla="*/ 289 w 672"/>
                <a:gd name="T37" fmla="*/ 546 h 605"/>
                <a:gd name="T38" fmla="*/ 342 w 672"/>
                <a:gd name="T39" fmla="*/ 582 h 605"/>
                <a:gd name="T40" fmla="*/ 396 w 672"/>
                <a:gd name="T41" fmla="*/ 597 h 605"/>
                <a:gd name="T42" fmla="*/ 483 w 672"/>
                <a:gd name="T43" fmla="*/ 604 h 605"/>
                <a:gd name="T44" fmla="*/ 544 w 672"/>
                <a:gd name="T45" fmla="*/ 589 h 605"/>
                <a:gd name="T46" fmla="*/ 604 w 672"/>
                <a:gd name="T47" fmla="*/ 582 h 605"/>
                <a:gd name="T48" fmla="*/ 671 w 672"/>
                <a:gd name="T49" fmla="*/ 568 h 605"/>
                <a:gd name="T50" fmla="*/ 604 w 672"/>
                <a:gd name="T51" fmla="*/ 568 h 605"/>
                <a:gd name="T52" fmla="*/ 537 w 672"/>
                <a:gd name="T53" fmla="*/ 575 h 605"/>
                <a:gd name="T54" fmla="*/ 483 w 672"/>
                <a:gd name="T55" fmla="*/ 575 h 605"/>
                <a:gd name="T56" fmla="*/ 429 w 672"/>
                <a:gd name="T57" fmla="*/ 575 h 605"/>
                <a:gd name="T58" fmla="*/ 376 w 672"/>
                <a:gd name="T59" fmla="*/ 568 h 605"/>
                <a:gd name="T60" fmla="*/ 322 w 672"/>
                <a:gd name="T61" fmla="*/ 524 h 605"/>
                <a:gd name="T62" fmla="*/ 268 w 672"/>
                <a:gd name="T63" fmla="*/ 509 h 605"/>
                <a:gd name="T64" fmla="*/ 255 w 672"/>
                <a:gd name="T65" fmla="*/ 451 h 605"/>
                <a:gd name="T66" fmla="*/ 255 w 672"/>
                <a:gd name="T67" fmla="*/ 393 h 605"/>
                <a:gd name="T68" fmla="*/ 248 w 672"/>
                <a:gd name="T69" fmla="*/ 327 h 605"/>
                <a:gd name="T70" fmla="*/ 242 w 672"/>
                <a:gd name="T71" fmla="*/ 269 h 605"/>
                <a:gd name="T72" fmla="*/ 228 w 672"/>
                <a:gd name="T73" fmla="*/ 211 h 605"/>
                <a:gd name="T74" fmla="*/ 201 w 672"/>
                <a:gd name="T75" fmla="*/ 146 h 605"/>
                <a:gd name="T76" fmla="*/ 141 w 672"/>
                <a:gd name="T77" fmla="*/ 109 h 605"/>
                <a:gd name="T78" fmla="*/ 161 w 672"/>
                <a:gd name="T79" fmla="*/ 51 h 605"/>
                <a:gd name="T80" fmla="*/ 134 w 672"/>
                <a:gd name="T81" fmla="*/ 0 h 60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672" h="605">
                  <a:moveTo>
                    <a:pt x="134" y="0"/>
                  </a:moveTo>
                  <a:lnTo>
                    <a:pt x="154" y="44"/>
                  </a:lnTo>
                  <a:lnTo>
                    <a:pt x="168" y="73"/>
                  </a:lnTo>
                  <a:lnTo>
                    <a:pt x="168" y="102"/>
                  </a:lnTo>
                  <a:lnTo>
                    <a:pt x="168" y="131"/>
                  </a:lnTo>
                  <a:lnTo>
                    <a:pt x="174" y="160"/>
                  </a:lnTo>
                  <a:lnTo>
                    <a:pt x="181" y="189"/>
                  </a:lnTo>
                  <a:lnTo>
                    <a:pt x="201" y="226"/>
                  </a:lnTo>
                  <a:lnTo>
                    <a:pt x="201" y="262"/>
                  </a:lnTo>
                  <a:lnTo>
                    <a:pt x="208" y="291"/>
                  </a:lnTo>
                  <a:lnTo>
                    <a:pt x="215" y="320"/>
                  </a:lnTo>
                  <a:lnTo>
                    <a:pt x="221" y="349"/>
                  </a:lnTo>
                  <a:lnTo>
                    <a:pt x="221" y="386"/>
                  </a:lnTo>
                  <a:lnTo>
                    <a:pt x="228" y="415"/>
                  </a:lnTo>
                  <a:lnTo>
                    <a:pt x="228" y="444"/>
                  </a:lnTo>
                  <a:lnTo>
                    <a:pt x="221" y="473"/>
                  </a:lnTo>
                  <a:lnTo>
                    <a:pt x="228" y="502"/>
                  </a:lnTo>
                  <a:lnTo>
                    <a:pt x="201" y="524"/>
                  </a:lnTo>
                  <a:lnTo>
                    <a:pt x="174" y="495"/>
                  </a:lnTo>
                  <a:lnTo>
                    <a:pt x="161" y="466"/>
                  </a:lnTo>
                  <a:lnTo>
                    <a:pt x="134" y="437"/>
                  </a:lnTo>
                  <a:lnTo>
                    <a:pt x="107" y="437"/>
                  </a:lnTo>
                  <a:lnTo>
                    <a:pt x="81" y="437"/>
                  </a:lnTo>
                  <a:lnTo>
                    <a:pt x="54" y="422"/>
                  </a:lnTo>
                  <a:lnTo>
                    <a:pt x="27" y="408"/>
                  </a:lnTo>
                  <a:lnTo>
                    <a:pt x="0" y="408"/>
                  </a:lnTo>
                  <a:lnTo>
                    <a:pt x="27" y="422"/>
                  </a:lnTo>
                  <a:lnTo>
                    <a:pt x="54" y="451"/>
                  </a:lnTo>
                  <a:lnTo>
                    <a:pt x="81" y="451"/>
                  </a:lnTo>
                  <a:lnTo>
                    <a:pt x="107" y="458"/>
                  </a:lnTo>
                  <a:lnTo>
                    <a:pt x="134" y="458"/>
                  </a:lnTo>
                  <a:lnTo>
                    <a:pt x="148" y="488"/>
                  </a:lnTo>
                  <a:lnTo>
                    <a:pt x="168" y="517"/>
                  </a:lnTo>
                  <a:lnTo>
                    <a:pt x="181" y="546"/>
                  </a:lnTo>
                  <a:lnTo>
                    <a:pt x="208" y="546"/>
                  </a:lnTo>
                  <a:lnTo>
                    <a:pt x="235" y="531"/>
                  </a:lnTo>
                  <a:lnTo>
                    <a:pt x="262" y="524"/>
                  </a:lnTo>
                  <a:lnTo>
                    <a:pt x="289" y="546"/>
                  </a:lnTo>
                  <a:lnTo>
                    <a:pt x="315" y="560"/>
                  </a:lnTo>
                  <a:lnTo>
                    <a:pt x="342" y="582"/>
                  </a:lnTo>
                  <a:lnTo>
                    <a:pt x="369" y="597"/>
                  </a:lnTo>
                  <a:lnTo>
                    <a:pt x="396" y="597"/>
                  </a:lnTo>
                  <a:lnTo>
                    <a:pt x="429" y="597"/>
                  </a:lnTo>
                  <a:lnTo>
                    <a:pt x="483" y="604"/>
                  </a:lnTo>
                  <a:lnTo>
                    <a:pt x="510" y="604"/>
                  </a:lnTo>
                  <a:lnTo>
                    <a:pt x="544" y="589"/>
                  </a:lnTo>
                  <a:lnTo>
                    <a:pt x="570" y="589"/>
                  </a:lnTo>
                  <a:lnTo>
                    <a:pt x="604" y="582"/>
                  </a:lnTo>
                  <a:lnTo>
                    <a:pt x="637" y="575"/>
                  </a:lnTo>
                  <a:lnTo>
                    <a:pt x="671" y="568"/>
                  </a:lnTo>
                  <a:lnTo>
                    <a:pt x="631" y="568"/>
                  </a:lnTo>
                  <a:lnTo>
                    <a:pt x="604" y="568"/>
                  </a:lnTo>
                  <a:lnTo>
                    <a:pt x="564" y="575"/>
                  </a:lnTo>
                  <a:lnTo>
                    <a:pt x="537" y="575"/>
                  </a:lnTo>
                  <a:lnTo>
                    <a:pt x="510" y="575"/>
                  </a:lnTo>
                  <a:lnTo>
                    <a:pt x="483" y="575"/>
                  </a:lnTo>
                  <a:lnTo>
                    <a:pt x="456" y="575"/>
                  </a:lnTo>
                  <a:lnTo>
                    <a:pt x="429" y="575"/>
                  </a:lnTo>
                  <a:lnTo>
                    <a:pt x="403" y="575"/>
                  </a:lnTo>
                  <a:lnTo>
                    <a:pt x="376" y="568"/>
                  </a:lnTo>
                  <a:lnTo>
                    <a:pt x="349" y="546"/>
                  </a:lnTo>
                  <a:lnTo>
                    <a:pt x="322" y="524"/>
                  </a:lnTo>
                  <a:lnTo>
                    <a:pt x="295" y="524"/>
                  </a:lnTo>
                  <a:lnTo>
                    <a:pt x="268" y="509"/>
                  </a:lnTo>
                  <a:lnTo>
                    <a:pt x="248" y="480"/>
                  </a:lnTo>
                  <a:lnTo>
                    <a:pt x="255" y="451"/>
                  </a:lnTo>
                  <a:lnTo>
                    <a:pt x="255" y="422"/>
                  </a:lnTo>
                  <a:lnTo>
                    <a:pt x="255" y="393"/>
                  </a:lnTo>
                  <a:lnTo>
                    <a:pt x="255" y="364"/>
                  </a:lnTo>
                  <a:lnTo>
                    <a:pt x="248" y="327"/>
                  </a:lnTo>
                  <a:lnTo>
                    <a:pt x="248" y="298"/>
                  </a:lnTo>
                  <a:lnTo>
                    <a:pt x="242" y="269"/>
                  </a:lnTo>
                  <a:lnTo>
                    <a:pt x="228" y="240"/>
                  </a:lnTo>
                  <a:lnTo>
                    <a:pt x="228" y="211"/>
                  </a:lnTo>
                  <a:lnTo>
                    <a:pt x="221" y="175"/>
                  </a:lnTo>
                  <a:lnTo>
                    <a:pt x="201" y="146"/>
                  </a:lnTo>
                  <a:lnTo>
                    <a:pt x="161" y="138"/>
                  </a:lnTo>
                  <a:lnTo>
                    <a:pt x="141" y="109"/>
                  </a:lnTo>
                  <a:lnTo>
                    <a:pt x="161" y="80"/>
                  </a:lnTo>
                  <a:lnTo>
                    <a:pt x="161" y="51"/>
                  </a:lnTo>
                  <a:lnTo>
                    <a:pt x="141" y="22"/>
                  </a:lnTo>
                  <a:lnTo>
                    <a:pt x="134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7" name="Freeform 11">
              <a:extLst>
                <a:ext uri="{FF2B5EF4-FFF2-40B4-BE49-F238E27FC236}">
                  <a16:creationId xmlns:a16="http://schemas.microsoft.com/office/drawing/2014/main" id="{9AE430A9-BB52-9D29-FFDE-293E177A51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" y="378"/>
              <a:ext cx="1136" cy="2540"/>
            </a:xfrm>
            <a:custGeom>
              <a:avLst/>
              <a:gdLst>
                <a:gd name="T0" fmla="*/ 1122 w 1136"/>
                <a:gd name="T1" fmla="*/ 87 h 2540"/>
                <a:gd name="T2" fmla="*/ 1095 w 1136"/>
                <a:gd name="T3" fmla="*/ 210 h 2540"/>
                <a:gd name="T4" fmla="*/ 1054 w 1136"/>
                <a:gd name="T5" fmla="*/ 319 h 2540"/>
                <a:gd name="T6" fmla="*/ 1034 w 1136"/>
                <a:gd name="T7" fmla="*/ 406 h 2540"/>
                <a:gd name="T8" fmla="*/ 1075 w 1136"/>
                <a:gd name="T9" fmla="*/ 522 h 2540"/>
                <a:gd name="T10" fmla="*/ 1054 w 1136"/>
                <a:gd name="T11" fmla="*/ 638 h 2540"/>
                <a:gd name="T12" fmla="*/ 1028 w 1136"/>
                <a:gd name="T13" fmla="*/ 754 h 2540"/>
                <a:gd name="T14" fmla="*/ 947 w 1136"/>
                <a:gd name="T15" fmla="*/ 863 h 2540"/>
                <a:gd name="T16" fmla="*/ 913 w 1136"/>
                <a:gd name="T17" fmla="*/ 979 h 2540"/>
                <a:gd name="T18" fmla="*/ 860 w 1136"/>
                <a:gd name="T19" fmla="*/ 1103 h 2540"/>
                <a:gd name="T20" fmla="*/ 813 w 1136"/>
                <a:gd name="T21" fmla="*/ 1219 h 2540"/>
                <a:gd name="T22" fmla="*/ 719 w 1136"/>
                <a:gd name="T23" fmla="*/ 1313 h 2540"/>
                <a:gd name="T24" fmla="*/ 611 w 1136"/>
                <a:gd name="T25" fmla="*/ 1320 h 2540"/>
                <a:gd name="T26" fmla="*/ 504 w 1136"/>
                <a:gd name="T27" fmla="*/ 1320 h 2540"/>
                <a:gd name="T28" fmla="*/ 396 w 1136"/>
                <a:gd name="T29" fmla="*/ 1364 h 2540"/>
                <a:gd name="T30" fmla="*/ 316 w 1136"/>
                <a:gd name="T31" fmla="*/ 1248 h 2540"/>
                <a:gd name="T32" fmla="*/ 208 w 1136"/>
                <a:gd name="T33" fmla="*/ 1175 h 2540"/>
                <a:gd name="T34" fmla="*/ 101 w 1136"/>
                <a:gd name="T35" fmla="*/ 1175 h 2540"/>
                <a:gd name="T36" fmla="*/ 40 w 1136"/>
                <a:gd name="T37" fmla="*/ 1182 h 2540"/>
                <a:gd name="T38" fmla="*/ 141 w 1136"/>
                <a:gd name="T39" fmla="*/ 1240 h 2540"/>
                <a:gd name="T40" fmla="*/ 235 w 1136"/>
                <a:gd name="T41" fmla="*/ 1328 h 2540"/>
                <a:gd name="T42" fmla="*/ 349 w 1136"/>
                <a:gd name="T43" fmla="*/ 1386 h 2540"/>
                <a:gd name="T44" fmla="*/ 356 w 1136"/>
                <a:gd name="T45" fmla="*/ 1531 h 2540"/>
                <a:gd name="T46" fmla="*/ 349 w 1136"/>
                <a:gd name="T47" fmla="*/ 1690 h 2540"/>
                <a:gd name="T48" fmla="*/ 296 w 1136"/>
                <a:gd name="T49" fmla="*/ 1821 h 2540"/>
                <a:gd name="T50" fmla="*/ 235 w 1136"/>
                <a:gd name="T51" fmla="*/ 1951 h 2540"/>
                <a:gd name="T52" fmla="*/ 168 w 1136"/>
                <a:gd name="T53" fmla="*/ 2082 h 2540"/>
                <a:gd name="T54" fmla="*/ 134 w 1136"/>
                <a:gd name="T55" fmla="*/ 2213 h 2540"/>
                <a:gd name="T56" fmla="*/ 67 w 1136"/>
                <a:gd name="T57" fmla="*/ 2329 h 2540"/>
                <a:gd name="T58" fmla="*/ 27 w 1136"/>
                <a:gd name="T59" fmla="*/ 2452 h 2540"/>
                <a:gd name="T60" fmla="*/ 20 w 1136"/>
                <a:gd name="T61" fmla="*/ 2510 h 2540"/>
                <a:gd name="T62" fmla="*/ 81 w 1136"/>
                <a:gd name="T63" fmla="*/ 2387 h 2540"/>
                <a:gd name="T64" fmla="*/ 148 w 1136"/>
                <a:gd name="T65" fmla="*/ 2271 h 2540"/>
                <a:gd name="T66" fmla="*/ 201 w 1136"/>
                <a:gd name="T67" fmla="*/ 2147 h 2540"/>
                <a:gd name="T68" fmla="*/ 242 w 1136"/>
                <a:gd name="T69" fmla="*/ 2002 h 2540"/>
                <a:gd name="T70" fmla="*/ 316 w 1136"/>
                <a:gd name="T71" fmla="*/ 1886 h 2540"/>
                <a:gd name="T72" fmla="*/ 403 w 1136"/>
                <a:gd name="T73" fmla="*/ 1763 h 2540"/>
                <a:gd name="T74" fmla="*/ 430 w 1136"/>
                <a:gd name="T75" fmla="*/ 1639 h 2540"/>
                <a:gd name="T76" fmla="*/ 423 w 1136"/>
                <a:gd name="T77" fmla="*/ 1523 h 2540"/>
                <a:gd name="T78" fmla="*/ 497 w 1136"/>
                <a:gd name="T79" fmla="*/ 1444 h 2540"/>
                <a:gd name="T80" fmla="*/ 651 w 1136"/>
                <a:gd name="T81" fmla="*/ 1407 h 2540"/>
                <a:gd name="T82" fmla="*/ 792 w 1136"/>
                <a:gd name="T83" fmla="*/ 1364 h 2540"/>
                <a:gd name="T84" fmla="*/ 866 w 1136"/>
                <a:gd name="T85" fmla="*/ 1255 h 2540"/>
                <a:gd name="T86" fmla="*/ 907 w 1136"/>
                <a:gd name="T87" fmla="*/ 1074 h 2540"/>
                <a:gd name="T88" fmla="*/ 1014 w 1136"/>
                <a:gd name="T89" fmla="*/ 979 h 2540"/>
                <a:gd name="T90" fmla="*/ 1048 w 1136"/>
                <a:gd name="T91" fmla="*/ 856 h 2540"/>
                <a:gd name="T92" fmla="*/ 1088 w 1136"/>
                <a:gd name="T93" fmla="*/ 733 h 2540"/>
                <a:gd name="T94" fmla="*/ 1115 w 1136"/>
                <a:gd name="T95" fmla="*/ 617 h 2540"/>
                <a:gd name="T96" fmla="*/ 1108 w 1136"/>
                <a:gd name="T97" fmla="*/ 493 h 2540"/>
                <a:gd name="T98" fmla="*/ 1081 w 1136"/>
                <a:gd name="T99" fmla="*/ 377 h 2540"/>
                <a:gd name="T100" fmla="*/ 1088 w 1136"/>
                <a:gd name="T101" fmla="*/ 261 h 2540"/>
                <a:gd name="T102" fmla="*/ 1135 w 1136"/>
                <a:gd name="T103" fmla="*/ 138 h 254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136" h="2540">
                  <a:moveTo>
                    <a:pt x="1088" y="0"/>
                  </a:moveTo>
                  <a:lnTo>
                    <a:pt x="1115" y="29"/>
                  </a:lnTo>
                  <a:lnTo>
                    <a:pt x="1128" y="58"/>
                  </a:lnTo>
                  <a:lnTo>
                    <a:pt x="1122" y="87"/>
                  </a:lnTo>
                  <a:lnTo>
                    <a:pt x="1108" y="116"/>
                  </a:lnTo>
                  <a:lnTo>
                    <a:pt x="1095" y="145"/>
                  </a:lnTo>
                  <a:lnTo>
                    <a:pt x="1088" y="181"/>
                  </a:lnTo>
                  <a:lnTo>
                    <a:pt x="1095" y="210"/>
                  </a:lnTo>
                  <a:lnTo>
                    <a:pt x="1081" y="239"/>
                  </a:lnTo>
                  <a:lnTo>
                    <a:pt x="1054" y="261"/>
                  </a:lnTo>
                  <a:lnTo>
                    <a:pt x="1054" y="290"/>
                  </a:lnTo>
                  <a:lnTo>
                    <a:pt x="1054" y="319"/>
                  </a:lnTo>
                  <a:lnTo>
                    <a:pt x="1014" y="319"/>
                  </a:lnTo>
                  <a:lnTo>
                    <a:pt x="1021" y="348"/>
                  </a:lnTo>
                  <a:lnTo>
                    <a:pt x="1021" y="377"/>
                  </a:lnTo>
                  <a:lnTo>
                    <a:pt x="1034" y="406"/>
                  </a:lnTo>
                  <a:lnTo>
                    <a:pt x="1048" y="435"/>
                  </a:lnTo>
                  <a:lnTo>
                    <a:pt x="1068" y="464"/>
                  </a:lnTo>
                  <a:lnTo>
                    <a:pt x="1075" y="493"/>
                  </a:lnTo>
                  <a:lnTo>
                    <a:pt x="1075" y="522"/>
                  </a:lnTo>
                  <a:lnTo>
                    <a:pt x="1075" y="551"/>
                  </a:lnTo>
                  <a:lnTo>
                    <a:pt x="1054" y="580"/>
                  </a:lnTo>
                  <a:lnTo>
                    <a:pt x="1054" y="609"/>
                  </a:lnTo>
                  <a:lnTo>
                    <a:pt x="1054" y="638"/>
                  </a:lnTo>
                  <a:lnTo>
                    <a:pt x="1048" y="667"/>
                  </a:lnTo>
                  <a:lnTo>
                    <a:pt x="1048" y="696"/>
                  </a:lnTo>
                  <a:lnTo>
                    <a:pt x="1041" y="725"/>
                  </a:lnTo>
                  <a:lnTo>
                    <a:pt x="1028" y="754"/>
                  </a:lnTo>
                  <a:lnTo>
                    <a:pt x="1021" y="783"/>
                  </a:lnTo>
                  <a:lnTo>
                    <a:pt x="981" y="805"/>
                  </a:lnTo>
                  <a:lnTo>
                    <a:pt x="954" y="834"/>
                  </a:lnTo>
                  <a:lnTo>
                    <a:pt x="947" y="863"/>
                  </a:lnTo>
                  <a:lnTo>
                    <a:pt x="940" y="892"/>
                  </a:lnTo>
                  <a:lnTo>
                    <a:pt x="927" y="921"/>
                  </a:lnTo>
                  <a:lnTo>
                    <a:pt x="920" y="950"/>
                  </a:lnTo>
                  <a:lnTo>
                    <a:pt x="913" y="979"/>
                  </a:lnTo>
                  <a:lnTo>
                    <a:pt x="907" y="1008"/>
                  </a:lnTo>
                  <a:lnTo>
                    <a:pt x="880" y="1037"/>
                  </a:lnTo>
                  <a:lnTo>
                    <a:pt x="873" y="1066"/>
                  </a:lnTo>
                  <a:lnTo>
                    <a:pt x="860" y="1103"/>
                  </a:lnTo>
                  <a:lnTo>
                    <a:pt x="853" y="1132"/>
                  </a:lnTo>
                  <a:lnTo>
                    <a:pt x="839" y="1161"/>
                  </a:lnTo>
                  <a:lnTo>
                    <a:pt x="826" y="1190"/>
                  </a:lnTo>
                  <a:lnTo>
                    <a:pt x="813" y="1219"/>
                  </a:lnTo>
                  <a:lnTo>
                    <a:pt x="792" y="1248"/>
                  </a:lnTo>
                  <a:lnTo>
                    <a:pt x="772" y="1277"/>
                  </a:lnTo>
                  <a:lnTo>
                    <a:pt x="745" y="1299"/>
                  </a:lnTo>
                  <a:lnTo>
                    <a:pt x="719" y="1313"/>
                  </a:lnTo>
                  <a:lnTo>
                    <a:pt x="692" y="1320"/>
                  </a:lnTo>
                  <a:lnTo>
                    <a:pt x="665" y="1328"/>
                  </a:lnTo>
                  <a:lnTo>
                    <a:pt x="638" y="1328"/>
                  </a:lnTo>
                  <a:lnTo>
                    <a:pt x="611" y="1320"/>
                  </a:lnTo>
                  <a:lnTo>
                    <a:pt x="584" y="1320"/>
                  </a:lnTo>
                  <a:lnTo>
                    <a:pt x="557" y="1320"/>
                  </a:lnTo>
                  <a:lnTo>
                    <a:pt x="531" y="1320"/>
                  </a:lnTo>
                  <a:lnTo>
                    <a:pt x="504" y="1320"/>
                  </a:lnTo>
                  <a:lnTo>
                    <a:pt x="477" y="1320"/>
                  </a:lnTo>
                  <a:lnTo>
                    <a:pt x="450" y="1320"/>
                  </a:lnTo>
                  <a:lnTo>
                    <a:pt x="423" y="1349"/>
                  </a:lnTo>
                  <a:lnTo>
                    <a:pt x="396" y="1364"/>
                  </a:lnTo>
                  <a:lnTo>
                    <a:pt x="376" y="1335"/>
                  </a:lnTo>
                  <a:lnTo>
                    <a:pt x="356" y="1306"/>
                  </a:lnTo>
                  <a:lnTo>
                    <a:pt x="336" y="1277"/>
                  </a:lnTo>
                  <a:lnTo>
                    <a:pt x="316" y="1248"/>
                  </a:lnTo>
                  <a:lnTo>
                    <a:pt x="289" y="1233"/>
                  </a:lnTo>
                  <a:lnTo>
                    <a:pt x="262" y="1219"/>
                  </a:lnTo>
                  <a:lnTo>
                    <a:pt x="235" y="1190"/>
                  </a:lnTo>
                  <a:lnTo>
                    <a:pt x="208" y="1175"/>
                  </a:lnTo>
                  <a:lnTo>
                    <a:pt x="181" y="1168"/>
                  </a:lnTo>
                  <a:lnTo>
                    <a:pt x="154" y="1168"/>
                  </a:lnTo>
                  <a:lnTo>
                    <a:pt x="128" y="1175"/>
                  </a:lnTo>
                  <a:lnTo>
                    <a:pt x="101" y="1175"/>
                  </a:lnTo>
                  <a:lnTo>
                    <a:pt x="74" y="1175"/>
                  </a:lnTo>
                  <a:lnTo>
                    <a:pt x="40" y="1168"/>
                  </a:lnTo>
                  <a:lnTo>
                    <a:pt x="13" y="1161"/>
                  </a:lnTo>
                  <a:lnTo>
                    <a:pt x="40" y="1182"/>
                  </a:lnTo>
                  <a:lnTo>
                    <a:pt x="74" y="1197"/>
                  </a:lnTo>
                  <a:lnTo>
                    <a:pt x="101" y="1197"/>
                  </a:lnTo>
                  <a:lnTo>
                    <a:pt x="107" y="1226"/>
                  </a:lnTo>
                  <a:lnTo>
                    <a:pt x="141" y="1240"/>
                  </a:lnTo>
                  <a:lnTo>
                    <a:pt x="168" y="1255"/>
                  </a:lnTo>
                  <a:lnTo>
                    <a:pt x="195" y="1270"/>
                  </a:lnTo>
                  <a:lnTo>
                    <a:pt x="222" y="1299"/>
                  </a:lnTo>
                  <a:lnTo>
                    <a:pt x="235" y="1328"/>
                  </a:lnTo>
                  <a:lnTo>
                    <a:pt x="269" y="1349"/>
                  </a:lnTo>
                  <a:lnTo>
                    <a:pt x="296" y="1349"/>
                  </a:lnTo>
                  <a:lnTo>
                    <a:pt x="322" y="1364"/>
                  </a:lnTo>
                  <a:lnTo>
                    <a:pt x="349" y="1386"/>
                  </a:lnTo>
                  <a:lnTo>
                    <a:pt x="369" y="1415"/>
                  </a:lnTo>
                  <a:lnTo>
                    <a:pt x="376" y="1444"/>
                  </a:lnTo>
                  <a:lnTo>
                    <a:pt x="369" y="1473"/>
                  </a:lnTo>
                  <a:lnTo>
                    <a:pt x="356" y="1531"/>
                  </a:lnTo>
                  <a:lnTo>
                    <a:pt x="356" y="1560"/>
                  </a:lnTo>
                  <a:lnTo>
                    <a:pt x="356" y="1632"/>
                  </a:lnTo>
                  <a:lnTo>
                    <a:pt x="356" y="1661"/>
                  </a:lnTo>
                  <a:lnTo>
                    <a:pt x="349" y="1690"/>
                  </a:lnTo>
                  <a:lnTo>
                    <a:pt x="322" y="1719"/>
                  </a:lnTo>
                  <a:lnTo>
                    <a:pt x="309" y="1748"/>
                  </a:lnTo>
                  <a:lnTo>
                    <a:pt x="309" y="1785"/>
                  </a:lnTo>
                  <a:lnTo>
                    <a:pt x="296" y="1821"/>
                  </a:lnTo>
                  <a:lnTo>
                    <a:pt x="275" y="1857"/>
                  </a:lnTo>
                  <a:lnTo>
                    <a:pt x="262" y="1886"/>
                  </a:lnTo>
                  <a:lnTo>
                    <a:pt x="255" y="1915"/>
                  </a:lnTo>
                  <a:lnTo>
                    <a:pt x="235" y="1951"/>
                  </a:lnTo>
                  <a:lnTo>
                    <a:pt x="215" y="1988"/>
                  </a:lnTo>
                  <a:lnTo>
                    <a:pt x="195" y="2024"/>
                  </a:lnTo>
                  <a:lnTo>
                    <a:pt x="175" y="2053"/>
                  </a:lnTo>
                  <a:lnTo>
                    <a:pt x="168" y="2082"/>
                  </a:lnTo>
                  <a:lnTo>
                    <a:pt x="161" y="2111"/>
                  </a:lnTo>
                  <a:lnTo>
                    <a:pt x="154" y="2147"/>
                  </a:lnTo>
                  <a:lnTo>
                    <a:pt x="148" y="2184"/>
                  </a:lnTo>
                  <a:lnTo>
                    <a:pt x="134" y="2213"/>
                  </a:lnTo>
                  <a:lnTo>
                    <a:pt x="121" y="2242"/>
                  </a:lnTo>
                  <a:lnTo>
                    <a:pt x="107" y="2271"/>
                  </a:lnTo>
                  <a:lnTo>
                    <a:pt x="87" y="2300"/>
                  </a:lnTo>
                  <a:lnTo>
                    <a:pt x="67" y="2329"/>
                  </a:lnTo>
                  <a:lnTo>
                    <a:pt x="60" y="2358"/>
                  </a:lnTo>
                  <a:lnTo>
                    <a:pt x="47" y="2387"/>
                  </a:lnTo>
                  <a:lnTo>
                    <a:pt x="40" y="2416"/>
                  </a:lnTo>
                  <a:lnTo>
                    <a:pt x="27" y="2452"/>
                  </a:lnTo>
                  <a:lnTo>
                    <a:pt x="20" y="2481"/>
                  </a:lnTo>
                  <a:lnTo>
                    <a:pt x="13" y="2510"/>
                  </a:lnTo>
                  <a:lnTo>
                    <a:pt x="0" y="2539"/>
                  </a:lnTo>
                  <a:lnTo>
                    <a:pt x="20" y="2510"/>
                  </a:lnTo>
                  <a:lnTo>
                    <a:pt x="34" y="2481"/>
                  </a:lnTo>
                  <a:lnTo>
                    <a:pt x="54" y="2445"/>
                  </a:lnTo>
                  <a:lnTo>
                    <a:pt x="67" y="2416"/>
                  </a:lnTo>
                  <a:lnTo>
                    <a:pt x="81" y="2387"/>
                  </a:lnTo>
                  <a:lnTo>
                    <a:pt x="94" y="2358"/>
                  </a:lnTo>
                  <a:lnTo>
                    <a:pt x="107" y="2329"/>
                  </a:lnTo>
                  <a:lnTo>
                    <a:pt x="128" y="2300"/>
                  </a:lnTo>
                  <a:lnTo>
                    <a:pt x="148" y="2271"/>
                  </a:lnTo>
                  <a:lnTo>
                    <a:pt x="168" y="2242"/>
                  </a:lnTo>
                  <a:lnTo>
                    <a:pt x="175" y="2213"/>
                  </a:lnTo>
                  <a:lnTo>
                    <a:pt x="188" y="2176"/>
                  </a:lnTo>
                  <a:lnTo>
                    <a:pt x="201" y="2147"/>
                  </a:lnTo>
                  <a:lnTo>
                    <a:pt x="215" y="2118"/>
                  </a:lnTo>
                  <a:lnTo>
                    <a:pt x="222" y="2060"/>
                  </a:lnTo>
                  <a:lnTo>
                    <a:pt x="235" y="2031"/>
                  </a:lnTo>
                  <a:lnTo>
                    <a:pt x="242" y="2002"/>
                  </a:lnTo>
                  <a:lnTo>
                    <a:pt x="269" y="1973"/>
                  </a:lnTo>
                  <a:lnTo>
                    <a:pt x="296" y="1951"/>
                  </a:lnTo>
                  <a:lnTo>
                    <a:pt x="309" y="1922"/>
                  </a:lnTo>
                  <a:lnTo>
                    <a:pt x="316" y="1886"/>
                  </a:lnTo>
                  <a:lnTo>
                    <a:pt x="329" y="1857"/>
                  </a:lnTo>
                  <a:lnTo>
                    <a:pt x="356" y="1828"/>
                  </a:lnTo>
                  <a:lnTo>
                    <a:pt x="383" y="1792"/>
                  </a:lnTo>
                  <a:lnTo>
                    <a:pt x="403" y="1763"/>
                  </a:lnTo>
                  <a:lnTo>
                    <a:pt x="416" y="1734"/>
                  </a:lnTo>
                  <a:lnTo>
                    <a:pt x="423" y="1705"/>
                  </a:lnTo>
                  <a:lnTo>
                    <a:pt x="430" y="1668"/>
                  </a:lnTo>
                  <a:lnTo>
                    <a:pt x="430" y="1639"/>
                  </a:lnTo>
                  <a:lnTo>
                    <a:pt x="430" y="1610"/>
                  </a:lnTo>
                  <a:lnTo>
                    <a:pt x="423" y="1581"/>
                  </a:lnTo>
                  <a:lnTo>
                    <a:pt x="423" y="1552"/>
                  </a:lnTo>
                  <a:lnTo>
                    <a:pt x="423" y="1523"/>
                  </a:lnTo>
                  <a:lnTo>
                    <a:pt x="423" y="1494"/>
                  </a:lnTo>
                  <a:lnTo>
                    <a:pt x="443" y="1465"/>
                  </a:lnTo>
                  <a:lnTo>
                    <a:pt x="470" y="1458"/>
                  </a:lnTo>
                  <a:lnTo>
                    <a:pt x="497" y="1444"/>
                  </a:lnTo>
                  <a:lnTo>
                    <a:pt x="524" y="1436"/>
                  </a:lnTo>
                  <a:lnTo>
                    <a:pt x="584" y="1429"/>
                  </a:lnTo>
                  <a:lnTo>
                    <a:pt x="618" y="1415"/>
                  </a:lnTo>
                  <a:lnTo>
                    <a:pt x="651" y="1407"/>
                  </a:lnTo>
                  <a:lnTo>
                    <a:pt x="678" y="1393"/>
                  </a:lnTo>
                  <a:lnTo>
                    <a:pt x="719" y="1393"/>
                  </a:lnTo>
                  <a:lnTo>
                    <a:pt x="766" y="1378"/>
                  </a:lnTo>
                  <a:lnTo>
                    <a:pt x="792" y="1364"/>
                  </a:lnTo>
                  <a:lnTo>
                    <a:pt x="819" y="1349"/>
                  </a:lnTo>
                  <a:lnTo>
                    <a:pt x="846" y="1320"/>
                  </a:lnTo>
                  <a:lnTo>
                    <a:pt x="853" y="1284"/>
                  </a:lnTo>
                  <a:lnTo>
                    <a:pt x="866" y="1255"/>
                  </a:lnTo>
                  <a:lnTo>
                    <a:pt x="866" y="1211"/>
                  </a:lnTo>
                  <a:lnTo>
                    <a:pt x="880" y="1161"/>
                  </a:lnTo>
                  <a:lnTo>
                    <a:pt x="893" y="1103"/>
                  </a:lnTo>
                  <a:lnTo>
                    <a:pt x="907" y="1074"/>
                  </a:lnTo>
                  <a:lnTo>
                    <a:pt x="947" y="1059"/>
                  </a:lnTo>
                  <a:lnTo>
                    <a:pt x="974" y="1037"/>
                  </a:lnTo>
                  <a:lnTo>
                    <a:pt x="1001" y="1008"/>
                  </a:lnTo>
                  <a:lnTo>
                    <a:pt x="1014" y="979"/>
                  </a:lnTo>
                  <a:lnTo>
                    <a:pt x="1021" y="950"/>
                  </a:lnTo>
                  <a:lnTo>
                    <a:pt x="1034" y="914"/>
                  </a:lnTo>
                  <a:lnTo>
                    <a:pt x="1041" y="885"/>
                  </a:lnTo>
                  <a:lnTo>
                    <a:pt x="1048" y="856"/>
                  </a:lnTo>
                  <a:lnTo>
                    <a:pt x="1054" y="820"/>
                  </a:lnTo>
                  <a:lnTo>
                    <a:pt x="1061" y="791"/>
                  </a:lnTo>
                  <a:lnTo>
                    <a:pt x="1075" y="762"/>
                  </a:lnTo>
                  <a:lnTo>
                    <a:pt x="1088" y="733"/>
                  </a:lnTo>
                  <a:lnTo>
                    <a:pt x="1095" y="704"/>
                  </a:lnTo>
                  <a:lnTo>
                    <a:pt x="1108" y="675"/>
                  </a:lnTo>
                  <a:lnTo>
                    <a:pt x="1108" y="646"/>
                  </a:lnTo>
                  <a:lnTo>
                    <a:pt x="1115" y="617"/>
                  </a:lnTo>
                  <a:lnTo>
                    <a:pt x="1115" y="588"/>
                  </a:lnTo>
                  <a:lnTo>
                    <a:pt x="1115" y="551"/>
                  </a:lnTo>
                  <a:lnTo>
                    <a:pt x="1108" y="522"/>
                  </a:lnTo>
                  <a:lnTo>
                    <a:pt x="1108" y="493"/>
                  </a:lnTo>
                  <a:lnTo>
                    <a:pt x="1101" y="464"/>
                  </a:lnTo>
                  <a:lnTo>
                    <a:pt x="1088" y="435"/>
                  </a:lnTo>
                  <a:lnTo>
                    <a:pt x="1081" y="406"/>
                  </a:lnTo>
                  <a:lnTo>
                    <a:pt x="1081" y="377"/>
                  </a:lnTo>
                  <a:lnTo>
                    <a:pt x="1081" y="348"/>
                  </a:lnTo>
                  <a:lnTo>
                    <a:pt x="1081" y="319"/>
                  </a:lnTo>
                  <a:lnTo>
                    <a:pt x="1081" y="290"/>
                  </a:lnTo>
                  <a:lnTo>
                    <a:pt x="1088" y="261"/>
                  </a:lnTo>
                  <a:lnTo>
                    <a:pt x="1095" y="232"/>
                  </a:lnTo>
                  <a:lnTo>
                    <a:pt x="1108" y="203"/>
                  </a:lnTo>
                  <a:lnTo>
                    <a:pt x="1128" y="167"/>
                  </a:lnTo>
                  <a:lnTo>
                    <a:pt x="1135" y="138"/>
                  </a:lnTo>
                  <a:lnTo>
                    <a:pt x="1135" y="109"/>
                  </a:lnTo>
                  <a:lnTo>
                    <a:pt x="1128" y="80"/>
                  </a:lnTo>
                  <a:lnTo>
                    <a:pt x="1122" y="51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8" name="Freeform 12">
              <a:extLst>
                <a:ext uri="{FF2B5EF4-FFF2-40B4-BE49-F238E27FC236}">
                  <a16:creationId xmlns:a16="http://schemas.microsoft.com/office/drawing/2014/main" id="{9E32223D-7C89-ADF5-B9C4-C407DA7972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28" y="1009"/>
              <a:ext cx="1978" cy="422"/>
            </a:xfrm>
            <a:custGeom>
              <a:avLst/>
              <a:gdLst>
                <a:gd name="T0" fmla="*/ 87 w 1978"/>
                <a:gd name="T1" fmla="*/ 65 h 422"/>
                <a:gd name="T2" fmla="*/ 168 w 1978"/>
                <a:gd name="T3" fmla="*/ 51 h 422"/>
                <a:gd name="T4" fmla="*/ 222 w 1978"/>
                <a:gd name="T5" fmla="*/ 44 h 422"/>
                <a:gd name="T6" fmla="*/ 276 w 1978"/>
                <a:gd name="T7" fmla="*/ 29 h 422"/>
                <a:gd name="T8" fmla="*/ 370 w 1978"/>
                <a:gd name="T9" fmla="*/ 7 h 422"/>
                <a:gd name="T10" fmla="*/ 451 w 1978"/>
                <a:gd name="T11" fmla="*/ 0 h 422"/>
                <a:gd name="T12" fmla="*/ 504 w 1978"/>
                <a:gd name="T13" fmla="*/ 0 h 422"/>
                <a:gd name="T14" fmla="*/ 558 w 1978"/>
                <a:gd name="T15" fmla="*/ 22 h 422"/>
                <a:gd name="T16" fmla="*/ 632 w 1978"/>
                <a:gd name="T17" fmla="*/ 51 h 422"/>
                <a:gd name="T18" fmla="*/ 693 w 1978"/>
                <a:gd name="T19" fmla="*/ 80 h 422"/>
                <a:gd name="T20" fmla="*/ 746 w 1978"/>
                <a:gd name="T21" fmla="*/ 87 h 422"/>
                <a:gd name="T22" fmla="*/ 800 w 1978"/>
                <a:gd name="T23" fmla="*/ 94 h 422"/>
                <a:gd name="T24" fmla="*/ 867 w 1978"/>
                <a:gd name="T25" fmla="*/ 131 h 422"/>
                <a:gd name="T26" fmla="*/ 921 w 1978"/>
                <a:gd name="T27" fmla="*/ 138 h 422"/>
                <a:gd name="T28" fmla="*/ 982 w 1978"/>
                <a:gd name="T29" fmla="*/ 145 h 422"/>
                <a:gd name="T30" fmla="*/ 1036 w 1978"/>
                <a:gd name="T31" fmla="*/ 167 h 422"/>
                <a:gd name="T32" fmla="*/ 1150 w 1978"/>
                <a:gd name="T33" fmla="*/ 189 h 422"/>
                <a:gd name="T34" fmla="*/ 1231 w 1978"/>
                <a:gd name="T35" fmla="*/ 196 h 422"/>
                <a:gd name="T36" fmla="*/ 1291 w 1978"/>
                <a:gd name="T37" fmla="*/ 225 h 422"/>
                <a:gd name="T38" fmla="*/ 1352 w 1978"/>
                <a:gd name="T39" fmla="*/ 254 h 422"/>
                <a:gd name="T40" fmla="*/ 1432 w 1978"/>
                <a:gd name="T41" fmla="*/ 261 h 422"/>
                <a:gd name="T42" fmla="*/ 1493 w 1978"/>
                <a:gd name="T43" fmla="*/ 276 h 422"/>
                <a:gd name="T44" fmla="*/ 1580 w 1978"/>
                <a:gd name="T45" fmla="*/ 290 h 422"/>
                <a:gd name="T46" fmla="*/ 1634 w 1978"/>
                <a:gd name="T47" fmla="*/ 305 h 422"/>
                <a:gd name="T48" fmla="*/ 1695 w 1978"/>
                <a:gd name="T49" fmla="*/ 327 h 422"/>
                <a:gd name="T50" fmla="*/ 1748 w 1978"/>
                <a:gd name="T51" fmla="*/ 356 h 422"/>
                <a:gd name="T52" fmla="*/ 1809 w 1978"/>
                <a:gd name="T53" fmla="*/ 392 h 422"/>
                <a:gd name="T54" fmla="*/ 1869 w 1978"/>
                <a:gd name="T55" fmla="*/ 392 h 422"/>
                <a:gd name="T56" fmla="*/ 1950 w 1978"/>
                <a:gd name="T57" fmla="*/ 399 h 422"/>
                <a:gd name="T58" fmla="*/ 1950 w 1978"/>
                <a:gd name="T59" fmla="*/ 414 h 422"/>
                <a:gd name="T60" fmla="*/ 1883 w 1978"/>
                <a:gd name="T61" fmla="*/ 421 h 422"/>
                <a:gd name="T62" fmla="*/ 1829 w 1978"/>
                <a:gd name="T63" fmla="*/ 414 h 422"/>
                <a:gd name="T64" fmla="*/ 1775 w 1978"/>
                <a:gd name="T65" fmla="*/ 414 h 422"/>
                <a:gd name="T66" fmla="*/ 1721 w 1978"/>
                <a:gd name="T67" fmla="*/ 363 h 422"/>
                <a:gd name="T68" fmla="*/ 1661 w 1978"/>
                <a:gd name="T69" fmla="*/ 341 h 422"/>
                <a:gd name="T70" fmla="*/ 1594 w 1978"/>
                <a:gd name="T71" fmla="*/ 319 h 422"/>
                <a:gd name="T72" fmla="*/ 1533 w 1978"/>
                <a:gd name="T73" fmla="*/ 305 h 422"/>
                <a:gd name="T74" fmla="*/ 1479 w 1978"/>
                <a:gd name="T75" fmla="*/ 290 h 422"/>
                <a:gd name="T76" fmla="*/ 1405 w 1978"/>
                <a:gd name="T77" fmla="*/ 276 h 422"/>
                <a:gd name="T78" fmla="*/ 1352 w 1978"/>
                <a:gd name="T79" fmla="*/ 269 h 422"/>
                <a:gd name="T80" fmla="*/ 1298 w 1978"/>
                <a:gd name="T81" fmla="*/ 261 h 422"/>
                <a:gd name="T82" fmla="*/ 1231 w 1978"/>
                <a:gd name="T83" fmla="*/ 218 h 422"/>
                <a:gd name="T84" fmla="*/ 1170 w 1978"/>
                <a:gd name="T85" fmla="*/ 196 h 422"/>
                <a:gd name="T86" fmla="*/ 1110 w 1978"/>
                <a:gd name="T87" fmla="*/ 203 h 422"/>
                <a:gd name="T88" fmla="*/ 1056 w 1978"/>
                <a:gd name="T89" fmla="*/ 203 h 422"/>
                <a:gd name="T90" fmla="*/ 1002 w 1978"/>
                <a:gd name="T91" fmla="*/ 181 h 422"/>
                <a:gd name="T92" fmla="*/ 948 w 1978"/>
                <a:gd name="T93" fmla="*/ 152 h 422"/>
                <a:gd name="T94" fmla="*/ 867 w 1978"/>
                <a:gd name="T95" fmla="*/ 152 h 422"/>
                <a:gd name="T96" fmla="*/ 814 w 1978"/>
                <a:gd name="T97" fmla="*/ 116 h 422"/>
                <a:gd name="T98" fmla="*/ 760 w 1978"/>
                <a:gd name="T99" fmla="*/ 102 h 422"/>
                <a:gd name="T100" fmla="*/ 699 w 1978"/>
                <a:gd name="T101" fmla="*/ 80 h 422"/>
                <a:gd name="T102" fmla="*/ 646 w 1978"/>
                <a:gd name="T103" fmla="*/ 58 h 422"/>
                <a:gd name="T104" fmla="*/ 585 w 1978"/>
                <a:gd name="T105" fmla="*/ 44 h 422"/>
                <a:gd name="T106" fmla="*/ 531 w 1978"/>
                <a:gd name="T107" fmla="*/ 29 h 422"/>
                <a:gd name="T108" fmla="*/ 464 w 1978"/>
                <a:gd name="T109" fmla="*/ 15 h 422"/>
                <a:gd name="T110" fmla="*/ 377 w 1978"/>
                <a:gd name="T111" fmla="*/ 15 h 422"/>
                <a:gd name="T112" fmla="*/ 316 w 1978"/>
                <a:gd name="T113" fmla="*/ 15 h 422"/>
                <a:gd name="T114" fmla="*/ 262 w 1978"/>
                <a:gd name="T115" fmla="*/ 36 h 422"/>
                <a:gd name="T116" fmla="*/ 202 w 1978"/>
                <a:gd name="T117" fmla="*/ 58 h 422"/>
                <a:gd name="T118" fmla="*/ 134 w 1978"/>
                <a:gd name="T119" fmla="*/ 87 h 422"/>
                <a:gd name="T120" fmla="*/ 81 w 1978"/>
                <a:gd name="T121" fmla="*/ 94 h 422"/>
                <a:gd name="T122" fmla="*/ 27 w 1978"/>
                <a:gd name="T123" fmla="*/ 80 h 422"/>
                <a:gd name="T124" fmla="*/ 27 w 1978"/>
                <a:gd name="T125" fmla="*/ 73 h 42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978" h="422">
                  <a:moveTo>
                    <a:pt x="40" y="73"/>
                  </a:moveTo>
                  <a:lnTo>
                    <a:pt x="87" y="65"/>
                  </a:lnTo>
                  <a:lnTo>
                    <a:pt x="128" y="58"/>
                  </a:lnTo>
                  <a:lnTo>
                    <a:pt x="168" y="51"/>
                  </a:lnTo>
                  <a:lnTo>
                    <a:pt x="195" y="51"/>
                  </a:lnTo>
                  <a:lnTo>
                    <a:pt x="222" y="44"/>
                  </a:lnTo>
                  <a:lnTo>
                    <a:pt x="249" y="29"/>
                  </a:lnTo>
                  <a:lnTo>
                    <a:pt x="276" y="29"/>
                  </a:lnTo>
                  <a:lnTo>
                    <a:pt x="309" y="22"/>
                  </a:lnTo>
                  <a:lnTo>
                    <a:pt x="370" y="7"/>
                  </a:lnTo>
                  <a:lnTo>
                    <a:pt x="403" y="7"/>
                  </a:lnTo>
                  <a:lnTo>
                    <a:pt x="451" y="0"/>
                  </a:lnTo>
                  <a:lnTo>
                    <a:pt x="477" y="0"/>
                  </a:lnTo>
                  <a:lnTo>
                    <a:pt x="504" y="0"/>
                  </a:lnTo>
                  <a:lnTo>
                    <a:pt x="531" y="22"/>
                  </a:lnTo>
                  <a:lnTo>
                    <a:pt x="558" y="22"/>
                  </a:lnTo>
                  <a:lnTo>
                    <a:pt x="585" y="36"/>
                  </a:lnTo>
                  <a:lnTo>
                    <a:pt x="632" y="51"/>
                  </a:lnTo>
                  <a:lnTo>
                    <a:pt x="666" y="65"/>
                  </a:lnTo>
                  <a:lnTo>
                    <a:pt x="693" y="80"/>
                  </a:lnTo>
                  <a:lnTo>
                    <a:pt x="720" y="80"/>
                  </a:lnTo>
                  <a:lnTo>
                    <a:pt x="746" y="87"/>
                  </a:lnTo>
                  <a:lnTo>
                    <a:pt x="773" y="87"/>
                  </a:lnTo>
                  <a:lnTo>
                    <a:pt x="800" y="94"/>
                  </a:lnTo>
                  <a:lnTo>
                    <a:pt x="834" y="109"/>
                  </a:lnTo>
                  <a:lnTo>
                    <a:pt x="867" y="131"/>
                  </a:lnTo>
                  <a:lnTo>
                    <a:pt x="894" y="138"/>
                  </a:lnTo>
                  <a:lnTo>
                    <a:pt x="921" y="138"/>
                  </a:lnTo>
                  <a:lnTo>
                    <a:pt x="955" y="138"/>
                  </a:lnTo>
                  <a:lnTo>
                    <a:pt x="982" y="145"/>
                  </a:lnTo>
                  <a:lnTo>
                    <a:pt x="1009" y="145"/>
                  </a:lnTo>
                  <a:lnTo>
                    <a:pt x="1036" y="167"/>
                  </a:lnTo>
                  <a:lnTo>
                    <a:pt x="1089" y="189"/>
                  </a:lnTo>
                  <a:lnTo>
                    <a:pt x="1150" y="189"/>
                  </a:lnTo>
                  <a:lnTo>
                    <a:pt x="1177" y="189"/>
                  </a:lnTo>
                  <a:lnTo>
                    <a:pt x="1231" y="196"/>
                  </a:lnTo>
                  <a:lnTo>
                    <a:pt x="1257" y="211"/>
                  </a:lnTo>
                  <a:lnTo>
                    <a:pt x="1291" y="225"/>
                  </a:lnTo>
                  <a:lnTo>
                    <a:pt x="1318" y="240"/>
                  </a:lnTo>
                  <a:lnTo>
                    <a:pt x="1352" y="254"/>
                  </a:lnTo>
                  <a:lnTo>
                    <a:pt x="1385" y="254"/>
                  </a:lnTo>
                  <a:lnTo>
                    <a:pt x="1432" y="261"/>
                  </a:lnTo>
                  <a:lnTo>
                    <a:pt x="1459" y="269"/>
                  </a:lnTo>
                  <a:lnTo>
                    <a:pt x="1493" y="276"/>
                  </a:lnTo>
                  <a:lnTo>
                    <a:pt x="1533" y="283"/>
                  </a:lnTo>
                  <a:lnTo>
                    <a:pt x="1580" y="290"/>
                  </a:lnTo>
                  <a:lnTo>
                    <a:pt x="1607" y="290"/>
                  </a:lnTo>
                  <a:lnTo>
                    <a:pt x="1634" y="305"/>
                  </a:lnTo>
                  <a:lnTo>
                    <a:pt x="1668" y="312"/>
                  </a:lnTo>
                  <a:lnTo>
                    <a:pt x="1695" y="327"/>
                  </a:lnTo>
                  <a:lnTo>
                    <a:pt x="1721" y="341"/>
                  </a:lnTo>
                  <a:lnTo>
                    <a:pt x="1748" y="356"/>
                  </a:lnTo>
                  <a:lnTo>
                    <a:pt x="1782" y="385"/>
                  </a:lnTo>
                  <a:lnTo>
                    <a:pt x="1809" y="392"/>
                  </a:lnTo>
                  <a:lnTo>
                    <a:pt x="1843" y="392"/>
                  </a:lnTo>
                  <a:lnTo>
                    <a:pt x="1869" y="392"/>
                  </a:lnTo>
                  <a:lnTo>
                    <a:pt x="1923" y="392"/>
                  </a:lnTo>
                  <a:lnTo>
                    <a:pt x="1950" y="399"/>
                  </a:lnTo>
                  <a:lnTo>
                    <a:pt x="1977" y="406"/>
                  </a:lnTo>
                  <a:lnTo>
                    <a:pt x="1950" y="414"/>
                  </a:lnTo>
                  <a:lnTo>
                    <a:pt x="1923" y="421"/>
                  </a:lnTo>
                  <a:lnTo>
                    <a:pt x="1883" y="421"/>
                  </a:lnTo>
                  <a:lnTo>
                    <a:pt x="1856" y="421"/>
                  </a:lnTo>
                  <a:lnTo>
                    <a:pt x="1829" y="414"/>
                  </a:lnTo>
                  <a:lnTo>
                    <a:pt x="1802" y="414"/>
                  </a:lnTo>
                  <a:lnTo>
                    <a:pt x="1775" y="414"/>
                  </a:lnTo>
                  <a:lnTo>
                    <a:pt x="1742" y="392"/>
                  </a:lnTo>
                  <a:lnTo>
                    <a:pt x="1721" y="363"/>
                  </a:lnTo>
                  <a:lnTo>
                    <a:pt x="1695" y="356"/>
                  </a:lnTo>
                  <a:lnTo>
                    <a:pt x="1661" y="341"/>
                  </a:lnTo>
                  <a:lnTo>
                    <a:pt x="1627" y="327"/>
                  </a:lnTo>
                  <a:lnTo>
                    <a:pt x="1594" y="319"/>
                  </a:lnTo>
                  <a:lnTo>
                    <a:pt x="1560" y="312"/>
                  </a:lnTo>
                  <a:lnTo>
                    <a:pt x="1533" y="305"/>
                  </a:lnTo>
                  <a:lnTo>
                    <a:pt x="1506" y="298"/>
                  </a:lnTo>
                  <a:lnTo>
                    <a:pt x="1479" y="290"/>
                  </a:lnTo>
                  <a:lnTo>
                    <a:pt x="1432" y="283"/>
                  </a:lnTo>
                  <a:lnTo>
                    <a:pt x="1405" y="276"/>
                  </a:lnTo>
                  <a:lnTo>
                    <a:pt x="1379" y="269"/>
                  </a:lnTo>
                  <a:lnTo>
                    <a:pt x="1352" y="269"/>
                  </a:lnTo>
                  <a:lnTo>
                    <a:pt x="1325" y="269"/>
                  </a:lnTo>
                  <a:lnTo>
                    <a:pt x="1298" y="261"/>
                  </a:lnTo>
                  <a:lnTo>
                    <a:pt x="1264" y="240"/>
                  </a:lnTo>
                  <a:lnTo>
                    <a:pt x="1231" y="218"/>
                  </a:lnTo>
                  <a:lnTo>
                    <a:pt x="1197" y="203"/>
                  </a:lnTo>
                  <a:lnTo>
                    <a:pt x="1170" y="196"/>
                  </a:lnTo>
                  <a:lnTo>
                    <a:pt x="1136" y="196"/>
                  </a:lnTo>
                  <a:lnTo>
                    <a:pt x="1110" y="203"/>
                  </a:lnTo>
                  <a:lnTo>
                    <a:pt x="1083" y="203"/>
                  </a:lnTo>
                  <a:lnTo>
                    <a:pt x="1056" y="203"/>
                  </a:lnTo>
                  <a:lnTo>
                    <a:pt x="1029" y="196"/>
                  </a:lnTo>
                  <a:lnTo>
                    <a:pt x="1002" y="181"/>
                  </a:lnTo>
                  <a:lnTo>
                    <a:pt x="975" y="167"/>
                  </a:lnTo>
                  <a:lnTo>
                    <a:pt x="948" y="152"/>
                  </a:lnTo>
                  <a:lnTo>
                    <a:pt x="894" y="152"/>
                  </a:lnTo>
                  <a:lnTo>
                    <a:pt x="867" y="152"/>
                  </a:lnTo>
                  <a:lnTo>
                    <a:pt x="841" y="138"/>
                  </a:lnTo>
                  <a:lnTo>
                    <a:pt x="814" y="116"/>
                  </a:lnTo>
                  <a:lnTo>
                    <a:pt x="787" y="102"/>
                  </a:lnTo>
                  <a:lnTo>
                    <a:pt x="760" y="102"/>
                  </a:lnTo>
                  <a:lnTo>
                    <a:pt x="726" y="94"/>
                  </a:lnTo>
                  <a:lnTo>
                    <a:pt x="699" y="80"/>
                  </a:lnTo>
                  <a:lnTo>
                    <a:pt x="672" y="65"/>
                  </a:lnTo>
                  <a:lnTo>
                    <a:pt x="646" y="58"/>
                  </a:lnTo>
                  <a:lnTo>
                    <a:pt x="612" y="51"/>
                  </a:lnTo>
                  <a:lnTo>
                    <a:pt x="585" y="44"/>
                  </a:lnTo>
                  <a:lnTo>
                    <a:pt x="558" y="36"/>
                  </a:lnTo>
                  <a:lnTo>
                    <a:pt x="531" y="29"/>
                  </a:lnTo>
                  <a:lnTo>
                    <a:pt x="498" y="22"/>
                  </a:lnTo>
                  <a:lnTo>
                    <a:pt x="464" y="15"/>
                  </a:lnTo>
                  <a:lnTo>
                    <a:pt x="430" y="15"/>
                  </a:lnTo>
                  <a:lnTo>
                    <a:pt x="377" y="15"/>
                  </a:lnTo>
                  <a:lnTo>
                    <a:pt x="343" y="15"/>
                  </a:lnTo>
                  <a:lnTo>
                    <a:pt x="316" y="15"/>
                  </a:lnTo>
                  <a:lnTo>
                    <a:pt x="289" y="29"/>
                  </a:lnTo>
                  <a:lnTo>
                    <a:pt x="262" y="36"/>
                  </a:lnTo>
                  <a:lnTo>
                    <a:pt x="235" y="44"/>
                  </a:lnTo>
                  <a:lnTo>
                    <a:pt x="202" y="58"/>
                  </a:lnTo>
                  <a:lnTo>
                    <a:pt x="168" y="73"/>
                  </a:lnTo>
                  <a:lnTo>
                    <a:pt x="134" y="87"/>
                  </a:lnTo>
                  <a:lnTo>
                    <a:pt x="108" y="94"/>
                  </a:lnTo>
                  <a:lnTo>
                    <a:pt x="81" y="94"/>
                  </a:lnTo>
                  <a:lnTo>
                    <a:pt x="54" y="94"/>
                  </a:lnTo>
                  <a:lnTo>
                    <a:pt x="27" y="80"/>
                  </a:lnTo>
                  <a:lnTo>
                    <a:pt x="0" y="65"/>
                  </a:lnTo>
                  <a:lnTo>
                    <a:pt x="27" y="73"/>
                  </a:lnTo>
                  <a:lnTo>
                    <a:pt x="40" y="73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69" name="Freeform 13">
              <a:extLst>
                <a:ext uri="{FF2B5EF4-FFF2-40B4-BE49-F238E27FC236}">
                  <a16:creationId xmlns:a16="http://schemas.microsoft.com/office/drawing/2014/main" id="{54F44AAB-09FB-AF61-4335-B1A8757233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" y="559"/>
              <a:ext cx="1827" cy="880"/>
            </a:xfrm>
            <a:custGeom>
              <a:avLst/>
              <a:gdLst>
                <a:gd name="T0" fmla="*/ 27 w 1827"/>
                <a:gd name="T1" fmla="*/ 864 h 880"/>
                <a:gd name="T2" fmla="*/ 101 w 1827"/>
                <a:gd name="T3" fmla="*/ 850 h 880"/>
                <a:gd name="T4" fmla="*/ 154 w 1827"/>
                <a:gd name="T5" fmla="*/ 814 h 880"/>
                <a:gd name="T6" fmla="*/ 262 w 1827"/>
                <a:gd name="T7" fmla="*/ 785 h 880"/>
                <a:gd name="T8" fmla="*/ 322 w 1827"/>
                <a:gd name="T9" fmla="*/ 726 h 880"/>
                <a:gd name="T10" fmla="*/ 376 w 1827"/>
                <a:gd name="T11" fmla="*/ 697 h 880"/>
                <a:gd name="T12" fmla="*/ 430 w 1827"/>
                <a:gd name="T13" fmla="*/ 661 h 880"/>
                <a:gd name="T14" fmla="*/ 497 w 1827"/>
                <a:gd name="T15" fmla="*/ 625 h 880"/>
                <a:gd name="T16" fmla="*/ 577 w 1827"/>
                <a:gd name="T17" fmla="*/ 610 h 880"/>
                <a:gd name="T18" fmla="*/ 651 w 1827"/>
                <a:gd name="T19" fmla="*/ 588 h 880"/>
                <a:gd name="T20" fmla="*/ 705 w 1827"/>
                <a:gd name="T21" fmla="*/ 559 h 880"/>
                <a:gd name="T22" fmla="*/ 765 w 1827"/>
                <a:gd name="T23" fmla="*/ 501 h 880"/>
                <a:gd name="T24" fmla="*/ 839 w 1827"/>
                <a:gd name="T25" fmla="*/ 465 h 880"/>
                <a:gd name="T26" fmla="*/ 886 w 1827"/>
                <a:gd name="T27" fmla="*/ 407 h 880"/>
                <a:gd name="T28" fmla="*/ 913 w 1827"/>
                <a:gd name="T29" fmla="*/ 341 h 880"/>
                <a:gd name="T30" fmla="*/ 967 w 1827"/>
                <a:gd name="T31" fmla="*/ 283 h 880"/>
                <a:gd name="T32" fmla="*/ 1027 w 1827"/>
                <a:gd name="T33" fmla="*/ 240 h 880"/>
                <a:gd name="T34" fmla="*/ 1094 w 1827"/>
                <a:gd name="T35" fmla="*/ 203 h 880"/>
                <a:gd name="T36" fmla="*/ 1175 w 1827"/>
                <a:gd name="T37" fmla="*/ 174 h 880"/>
                <a:gd name="T38" fmla="*/ 1242 w 1827"/>
                <a:gd name="T39" fmla="*/ 174 h 880"/>
                <a:gd name="T40" fmla="*/ 1336 w 1827"/>
                <a:gd name="T41" fmla="*/ 145 h 880"/>
                <a:gd name="T42" fmla="*/ 1390 w 1827"/>
                <a:gd name="T43" fmla="*/ 123 h 880"/>
                <a:gd name="T44" fmla="*/ 1443 w 1827"/>
                <a:gd name="T45" fmla="*/ 109 h 880"/>
                <a:gd name="T46" fmla="*/ 1497 w 1827"/>
                <a:gd name="T47" fmla="*/ 94 h 880"/>
                <a:gd name="T48" fmla="*/ 1584 w 1827"/>
                <a:gd name="T49" fmla="*/ 94 h 880"/>
                <a:gd name="T50" fmla="*/ 1638 w 1827"/>
                <a:gd name="T51" fmla="*/ 73 h 880"/>
                <a:gd name="T52" fmla="*/ 1698 w 1827"/>
                <a:gd name="T53" fmla="*/ 44 h 880"/>
                <a:gd name="T54" fmla="*/ 1766 w 1827"/>
                <a:gd name="T55" fmla="*/ 22 h 880"/>
                <a:gd name="T56" fmla="*/ 1826 w 1827"/>
                <a:gd name="T57" fmla="*/ 0 h 880"/>
                <a:gd name="T58" fmla="*/ 1766 w 1827"/>
                <a:gd name="T59" fmla="*/ 22 h 880"/>
                <a:gd name="T60" fmla="*/ 1705 w 1827"/>
                <a:gd name="T61" fmla="*/ 80 h 880"/>
                <a:gd name="T62" fmla="*/ 1625 w 1827"/>
                <a:gd name="T63" fmla="*/ 102 h 880"/>
                <a:gd name="T64" fmla="*/ 1564 w 1827"/>
                <a:gd name="T65" fmla="*/ 116 h 880"/>
                <a:gd name="T66" fmla="*/ 1484 w 1827"/>
                <a:gd name="T67" fmla="*/ 138 h 880"/>
                <a:gd name="T68" fmla="*/ 1430 w 1827"/>
                <a:gd name="T69" fmla="*/ 145 h 880"/>
                <a:gd name="T70" fmla="*/ 1370 w 1827"/>
                <a:gd name="T71" fmla="*/ 160 h 880"/>
                <a:gd name="T72" fmla="*/ 1302 w 1827"/>
                <a:gd name="T73" fmla="*/ 174 h 880"/>
                <a:gd name="T74" fmla="*/ 1242 w 1827"/>
                <a:gd name="T75" fmla="*/ 203 h 880"/>
                <a:gd name="T76" fmla="*/ 1175 w 1827"/>
                <a:gd name="T77" fmla="*/ 218 h 880"/>
                <a:gd name="T78" fmla="*/ 1121 w 1827"/>
                <a:gd name="T79" fmla="*/ 240 h 880"/>
                <a:gd name="T80" fmla="*/ 1067 w 1827"/>
                <a:gd name="T81" fmla="*/ 262 h 880"/>
                <a:gd name="T82" fmla="*/ 1014 w 1827"/>
                <a:gd name="T83" fmla="*/ 298 h 880"/>
                <a:gd name="T84" fmla="*/ 960 w 1827"/>
                <a:gd name="T85" fmla="*/ 327 h 880"/>
                <a:gd name="T86" fmla="*/ 913 w 1827"/>
                <a:gd name="T87" fmla="*/ 370 h 880"/>
                <a:gd name="T88" fmla="*/ 886 w 1827"/>
                <a:gd name="T89" fmla="*/ 443 h 880"/>
                <a:gd name="T90" fmla="*/ 846 w 1827"/>
                <a:gd name="T91" fmla="*/ 509 h 880"/>
                <a:gd name="T92" fmla="*/ 792 w 1827"/>
                <a:gd name="T93" fmla="*/ 545 h 880"/>
                <a:gd name="T94" fmla="*/ 732 w 1827"/>
                <a:gd name="T95" fmla="*/ 567 h 880"/>
                <a:gd name="T96" fmla="*/ 665 w 1827"/>
                <a:gd name="T97" fmla="*/ 588 h 880"/>
                <a:gd name="T98" fmla="*/ 591 w 1827"/>
                <a:gd name="T99" fmla="*/ 610 h 880"/>
                <a:gd name="T100" fmla="*/ 537 w 1827"/>
                <a:gd name="T101" fmla="*/ 647 h 880"/>
                <a:gd name="T102" fmla="*/ 477 w 1827"/>
                <a:gd name="T103" fmla="*/ 654 h 880"/>
                <a:gd name="T104" fmla="*/ 403 w 1827"/>
                <a:gd name="T105" fmla="*/ 676 h 880"/>
                <a:gd name="T106" fmla="*/ 356 w 1827"/>
                <a:gd name="T107" fmla="*/ 734 h 880"/>
                <a:gd name="T108" fmla="*/ 302 w 1827"/>
                <a:gd name="T109" fmla="*/ 777 h 880"/>
                <a:gd name="T110" fmla="*/ 208 w 1827"/>
                <a:gd name="T111" fmla="*/ 799 h 880"/>
                <a:gd name="T112" fmla="*/ 154 w 1827"/>
                <a:gd name="T113" fmla="*/ 835 h 880"/>
                <a:gd name="T114" fmla="*/ 101 w 1827"/>
                <a:gd name="T115" fmla="*/ 872 h 880"/>
                <a:gd name="T116" fmla="*/ 47 w 1827"/>
                <a:gd name="T117" fmla="*/ 879 h 880"/>
                <a:gd name="T118" fmla="*/ 0 w 1827"/>
                <a:gd name="T119" fmla="*/ 864 h 880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827" h="880">
                  <a:moveTo>
                    <a:pt x="0" y="864"/>
                  </a:moveTo>
                  <a:lnTo>
                    <a:pt x="27" y="864"/>
                  </a:lnTo>
                  <a:lnTo>
                    <a:pt x="67" y="857"/>
                  </a:lnTo>
                  <a:lnTo>
                    <a:pt x="101" y="850"/>
                  </a:lnTo>
                  <a:lnTo>
                    <a:pt x="128" y="843"/>
                  </a:lnTo>
                  <a:lnTo>
                    <a:pt x="154" y="814"/>
                  </a:lnTo>
                  <a:lnTo>
                    <a:pt x="215" y="799"/>
                  </a:lnTo>
                  <a:lnTo>
                    <a:pt x="262" y="785"/>
                  </a:lnTo>
                  <a:lnTo>
                    <a:pt x="289" y="763"/>
                  </a:lnTo>
                  <a:lnTo>
                    <a:pt x="322" y="726"/>
                  </a:lnTo>
                  <a:lnTo>
                    <a:pt x="349" y="705"/>
                  </a:lnTo>
                  <a:lnTo>
                    <a:pt x="376" y="697"/>
                  </a:lnTo>
                  <a:lnTo>
                    <a:pt x="403" y="683"/>
                  </a:lnTo>
                  <a:lnTo>
                    <a:pt x="430" y="661"/>
                  </a:lnTo>
                  <a:lnTo>
                    <a:pt x="463" y="632"/>
                  </a:lnTo>
                  <a:lnTo>
                    <a:pt x="497" y="625"/>
                  </a:lnTo>
                  <a:lnTo>
                    <a:pt x="537" y="617"/>
                  </a:lnTo>
                  <a:lnTo>
                    <a:pt x="577" y="610"/>
                  </a:lnTo>
                  <a:lnTo>
                    <a:pt x="618" y="603"/>
                  </a:lnTo>
                  <a:lnTo>
                    <a:pt x="651" y="588"/>
                  </a:lnTo>
                  <a:lnTo>
                    <a:pt x="678" y="581"/>
                  </a:lnTo>
                  <a:lnTo>
                    <a:pt x="705" y="559"/>
                  </a:lnTo>
                  <a:lnTo>
                    <a:pt x="732" y="530"/>
                  </a:lnTo>
                  <a:lnTo>
                    <a:pt x="765" y="501"/>
                  </a:lnTo>
                  <a:lnTo>
                    <a:pt x="792" y="479"/>
                  </a:lnTo>
                  <a:lnTo>
                    <a:pt x="839" y="465"/>
                  </a:lnTo>
                  <a:lnTo>
                    <a:pt x="859" y="436"/>
                  </a:lnTo>
                  <a:lnTo>
                    <a:pt x="886" y="407"/>
                  </a:lnTo>
                  <a:lnTo>
                    <a:pt x="900" y="370"/>
                  </a:lnTo>
                  <a:lnTo>
                    <a:pt x="913" y="341"/>
                  </a:lnTo>
                  <a:lnTo>
                    <a:pt x="933" y="312"/>
                  </a:lnTo>
                  <a:lnTo>
                    <a:pt x="967" y="283"/>
                  </a:lnTo>
                  <a:lnTo>
                    <a:pt x="1000" y="262"/>
                  </a:lnTo>
                  <a:lnTo>
                    <a:pt x="1027" y="240"/>
                  </a:lnTo>
                  <a:lnTo>
                    <a:pt x="1061" y="218"/>
                  </a:lnTo>
                  <a:lnTo>
                    <a:pt x="1094" y="203"/>
                  </a:lnTo>
                  <a:lnTo>
                    <a:pt x="1121" y="189"/>
                  </a:lnTo>
                  <a:lnTo>
                    <a:pt x="1175" y="174"/>
                  </a:lnTo>
                  <a:lnTo>
                    <a:pt x="1202" y="182"/>
                  </a:lnTo>
                  <a:lnTo>
                    <a:pt x="1242" y="174"/>
                  </a:lnTo>
                  <a:lnTo>
                    <a:pt x="1302" y="167"/>
                  </a:lnTo>
                  <a:lnTo>
                    <a:pt x="1336" y="145"/>
                  </a:lnTo>
                  <a:lnTo>
                    <a:pt x="1363" y="131"/>
                  </a:lnTo>
                  <a:lnTo>
                    <a:pt x="1390" y="123"/>
                  </a:lnTo>
                  <a:lnTo>
                    <a:pt x="1416" y="116"/>
                  </a:lnTo>
                  <a:lnTo>
                    <a:pt x="1443" y="109"/>
                  </a:lnTo>
                  <a:lnTo>
                    <a:pt x="1470" y="102"/>
                  </a:lnTo>
                  <a:lnTo>
                    <a:pt x="1497" y="94"/>
                  </a:lnTo>
                  <a:lnTo>
                    <a:pt x="1524" y="94"/>
                  </a:lnTo>
                  <a:lnTo>
                    <a:pt x="1584" y="94"/>
                  </a:lnTo>
                  <a:lnTo>
                    <a:pt x="1611" y="87"/>
                  </a:lnTo>
                  <a:lnTo>
                    <a:pt x="1638" y="73"/>
                  </a:lnTo>
                  <a:lnTo>
                    <a:pt x="1672" y="58"/>
                  </a:lnTo>
                  <a:lnTo>
                    <a:pt x="1698" y="44"/>
                  </a:lnTo>
                  <a:lnTo>
                    <a:pt x="1732" y="36"/>
                  </a:lnTo>
                  <a:lnTo>
                    <a:pt x="1766" y="22"/>
                  </a:lnTo>
                  <a:lnTo>
                    <a:pt x="1799" y="15"/>
                  </a:lnTo>
                  <a:lnTo>
                    <a:pt x="1826" y="0"/>
                  </a:lnTo>
                  <a:lnTo>
                    <a:pt x="1792" y="0"/>
                  </a:lnTo>
                  <a:lnTo>
                    <a:pt x="1766" y="22"/>
                  </a:lnTo>
                  <a:lnTo>
                    <a:pt x="1732" y="51"/>
                  </a:lnTo>
                  <a:lnTo>
                    <a:pt x="1705" y="80"/>
                  </a:lnTo>
                  <a:lnTo>
                    <a:pt x="1678" y="102"/>
                  </a:lnTo>
                  <a:lnTo>
                    <a:pt x="1625" y="102"/>
                  </a:lnTo>
                  <a:lnTo>
                    <a:pt x="1598" y="109"/>
                  </a:lnTo>
                  <a:lnTo>
                    <a:pt x="1564" y="116"/>
                  </a:lnTo>
                  <a:lnTo>
                    <a:pt x="1531" y="131"/>
                  </a:lnTo>
                  <a:lnTo>
                    <a:pt x="1484" y="138"/>
                  </a:lnTo>
                  <a:lnTo>
                    <a:pt x="1457" y="145"/>
                  </a:lnTo>
                  <a:lnTo>
                    <a:pt x="1430" y="145"/>
                  </a:lnTo>
                  <a:lnTo>
                    <a:pt x="1396" y="160"/>
                  </a:lnTo>
                  <a:lnTo>
                    <a:pt x="1370" y="160"/>
                  </a:lnTo>
                  <a:lnTo>
                    <a:pt x="1329" y="167"/>
                  </a:lnTo>
                  <a:lnTo>
                    <a:pt x="1302" y="174"/>
                  </a:lnTo>
                  <a:lnTo>
                    <a:pt x="1276" y="189"/>
                  </a:lnTo>
                  <a:lnTo>
                    <a:pt x="1242" y="203"/>
                  </a:lnTo>
                  <a:lnTo>
                    <a:pt x="1208" y="218"/>
                  </a:lnTo>
                  <a:lnTo>
                    <a:pt x="1175" y="218"/>
                  </a:lnTo>
                  <a:lnTo>
                    <a:pt x="1148" y="225"/>
                  </a:lnTo>
                  <a:lnTo>
                    <a:pt x="1121" y="240"/>
                  </a:lnTo>
                  <a:lnTo>
                    <a:pt x="1094" y="247"/>
                  </a:lnTo>
                  <a:lnTo>
                    <a:pt x="1067" y="262"/>
                  </a:lnTo>
                  <a:lnTo>
                    <a:pt x="1041" y="276"/>
                  </a:lnTo>
                  <a:lnTo>
                    <a:pt x="1014" y="298"/>
                  </a:lnTo>
                  <a:lnTo>
                    <a:pt x="987" y="312"/>
                  </a:lnTo>
                  <a:lnTo>
                    <a:pt x="960" y="327"/>
                  </a:lnTo>
                  <a:lnTo>
                    <a:pt x="933" y="341"/>
                  </a:lnTo>
                  <a:lnTo>
                    <a:pt x="913" y="370"/>
                  </a:lnTo>
                  <a:lnTo>
                    <a:pt x="893" y="400"/>
                  </a:lnTo>
                  <a:lnTo>
                    <a:pt x="886" y="443"/>
                  </a:lnTo>
                  <a:lnTo>
                    <a:pt x="866" y="472"/>
                  </a:lnTo>
                  <a:lnTo>
                    <a:pt x="846" y="509"/>
                  </a:lnTo>
                  <a:lnTo>
                    <a:pt x="819" y="530"/>
                  </a:lnTo>
                  <a:lnTo>
                    <a:pt x="792" y="545"/>
                  </a:lnTo>
                  <a:lnTo>
                    <a:pt x="759" y="559"/>
                  </a:lnTo>
                  <a:lnTo>
                    <a:pt x="732" y="567"/>
                  </a:lnTo>
                  <a:lnTo>
                    <a:pt x="705" y="581"/>
                  </a:lnTo>
                  <a:lnTo>
                    <a:pt x="665" y="588"/>
                  </a:lnTo>
                  <a:lnTo>
                    <a:pt x="638" y="596"/>
                  </a:lnTo>
                  <a:lnTo>
                    <a:pt x="591" y="610"/>
                  </a:lnTo>
                  <a:lnTo>
                    <a:pt x="564" y="632"/>
                  </a:lnTo>
                  <a:lnTo>
                    <a:pt x="537" y="647"/>
                  </a:lnTo>
                  <a:lnTo>
                    <a:pt x="503" y="654"/>
                  </a:lnTo>
                  <a:lnTo>
                    <a:pt x="477" y="654"/>
                  </a:lnTo>
                  <a:lnTo>
                    <a:pt x="436" y="661"/>
                  </a:lnTo>
                  <a:lnTo>
                    <a:pt x="403" y="676"/>
                  </a:lnTo>
                  <a:lnTo>
                    <a:pt x="376" y="697"/>
                  </a:lnTo>
                  <a:lnTo>
                    <a:pt x="356" y="734"/>
                  </a:lnTo>
                  <a:lnTo>
                    <a:pt x="329" y="756"/>
                  </a:lnTo>
                  <a:lnTo>
                    <a:pt x="302" y="777"/>
                  </a:lnTo>
                  <a:lnTo>
                    <a:pt x="262" y="785"/>
                  </a:lnTo>
                  <a:lnTo>
                    <a:pt x="208" y="799"/>
                  </a:lnTo>
                  <a:lnTo>
                    <a:pt x="181" y="821"/>
                  </a:lnTo>
                  <a:lnTo>
                    <a:pt x="154" y="835"/>
                  </a:lnTo>
                  <a:lnTo>
                    <a:pt x="128" y="857"/>
                  </a:lnTo>
                  <a:lnTo>
                    <a:pt x="101" y="872"/>
                  </a:lnTo>
                  <a:lnTo>
                    <a:pt x="74" y="879"/>
                  </a:lnTo>
                  <a:lnTo>
                    <a:pt x="47" y="879"/>
                  </a:lnTo>
                  <a:lnTo>
                    <a:pt x="13" y="872"/>
                  </a:lnTo>
                  <a:lnTo>
                    <a:pt x="0" y="864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0" name="Freeform 14">
              <a:extLst>
                <a:ext uri="{FF2B5EF4-FFF2-40B4-BE49-F238E27FC236}">
                  <a16:creationId xmlns:a16="http://schemas.microsoft.com/office/drawing/2014/main" id="{B77E9F36-548E-D157-241C-6863D8D50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" y="356"/>
              <a:ext cx="4812" cy="3462"/>
            </a:xfrm>
            <a:custGeom>
              <a:avLst/>
              <a:gdLst>
                <a:gd name="T0" fmla="*/ 444 w 4812"/>
                <a:gd name="T1" fmla="*/ 348 h 3462"/>
                <a:gd name="T2" fmla="*/ 817 w 4812"/>
                <a:gd name="T3" fmla="*/ 664 h 3462"/>
                <a:gd name="T4" fmla="*/ 1190 w 4812"/>
                <a:gd name="T5" fmla="*/ 925 h 3462"/>
                <a:gd name="T6" fmla="*/ 1614 w 4812"/>
                <a:gd name="T7" fmla="*/ 1252 h 3462"/>
                <a:gd name="T8" fmla="*/ 2058 w 4812"/>
                <a:gd name="T9" fmla="*/ 1611 h 3462"/>
                <a:gd name="T10" fmla="*/ 2421 w 4812"/>
                <a:gd name="T11" fmla="*/ 1926 h 3462"/>
                <a:gd name="T12" fmla="*/ 2673 w 4812"/>
                <a:gd name="T13" fmla="*/ 2362 h 3462"/>
                <a:gd name="T14" fmla="*/ 2249 w 4812"/>
                <a:gd name="T15" fmla="*/ 2318 h 3462"/>
                <a:gd name="T16" fmla="*/ 1815 w 4812"/>
                <a:gd name="T17" fmla="*/ 2307 h 3462"/>
                <a:gd name="T18" fmla="*/ 1311 w 4812"/>
                <a:gd name="T19" fmla="*/ 2373 h 3462"/>
                <a:gd name="T20" fmla="*/ 918 w 4812"/>
                <a:gd name="T21" fmla="*/ 2318 h 3462"/>
                <a:gd name="T22" fmla="*/ 474 w 4812"/>
                <a:gd name="T23" fmla="*/ 2122 h 3462"/>
                <a:gd name="T24" fmla="*/ 30 w 4812"/>
                <a:gd name="T25" fmla="*/ 1752 h 3462"/>
                <a:gd name="T26" fmla="*/ 403 w 4812"/>
                <a:gd name="T27" fmla="*/ 2090 h 3462"/>
                <a:gd name="T28" fmla="*/ 827 w 4812"/>
                <a:gd name="T29" fmla="*/ 2296 h 3462"/>
                <a:gd name="T30" fmla="*/ 635 w 4812"/>
                <a:gd name="T31" fmla="*/ 2416 h 3462"/>
                <a:gd name="T32" fmla="*/ 212 w 4812"/>
                <a:gd name="T33" fmla="*/ 2569 h 3462"/>
                <a:gd name="T34" fmla="*/ 252 w 4812"/>
                <a:gd name="T35" fmla="*/ 2612 h 3462"/>
                <a:gd name="T36" fmla="*/ 676 w 4812"/>
                <a:gd name="T37" fmla="*/ 2438 h 3462"/>
                <a:gd name="T38" fmla="*/ 1089 w 4812"/>
                <a:gd name="T39" fmla="*/ 2405 h 3462"/>
                <a:gd name="T40" fmla="*/ 1553 w 4812"/>
                <a:gd name="T41" fmla="*/ 2569 h 3462"/>
                <a:gd name="T42" fmla="*/ 1624 w 4812"/>
                <a:gd name="T43" fmla="*/ 3004 h 3462"/>
                <a:gd name="T44" fmla="*/ 1069 w 4812"/>
                <a:gd name="T45" fmla="*/ 3189 h 3462"/>
                <a:gd name="T46" fmla="*/ 595 w 4812"/>
                <a:gd name="T47" fmla="*/ 3298 h 3462"/>
                <a:gd name="T48" fmla="*/ 161 w 4812"/>
                <a:gd name="T49" fmla="*/ 3341 h 3462"/>
                <a:gd name="T50" fmla="*/ 292 w 4812"/>
                <a:gd name="T51" fmla="*/ 3320 h 3462"/>
                <a:gd name="T52" fmla="*/ 767 w 4812"/>
                <a:gd name="T53" fmla="*/ 3298 h 3462"/>
                <a:gd name="T54" fmla="*/ 1241 w 4812"/>
                <a:gd name="T55" fmla="*/ 3189 h 3462"/>
                <a:gd name="T56" fmla="*/ 1654 w 4812"/>
                <a:gd name="T57" fmla="*/ 2982 h 3462"/>
                <a:gd name="T58" fmla="*/ 2088 w 4812"/>
                <a:gd name="T59" fmla="*/ 2917 h 3462"/>
                <a:gd name="T60" fmla="*/ 2521 w 4812"/>
                <a:gd name="T61" fmla="*/ 3058 h 3462"/>
                <a:gd name="T62" fmla="*/ 2975 w 4812"/>
                <a:gd name="T63" fmla="*/ 3200 h 3462"/>
                <a:gd name="T64" fmla="*/ 3490 w 4812"/>
                <a:gd name="T65" fmla="*/ 3309 h 3462"/>
                <a:gd name="T66" fmla="*/ 3944 w 4812"/>
                <a:gd name="T67" fmla="*/ 3385 h 3462"/>
                <a:gd name="T68" fmla="*/ 4408 w 4812"/>
                <a:gd name="T69" fmla="*/ 3450 h 3462"/>
                <a:gd name="T70" fmla="*/ 4297 w 4812"/>
                <a:gd name="T71" fmla="*/ 3439 h 3462"/>
                <a:gd name="T72" fmla="*/ 3782 w 4812"/>
                <a:gd name="T73" fmla="*/ 3330 h 3462"/>
                <a:gd name="T74" fmla="*/ 3197 w 4812"/>
                <a:gd name="T75" fmla="*/ 3200 h 3462"/>
                <a:gd name="T76" fmla="*/ 2733 w 4812"/>
                <a:gd name="T77" fmla="*/ 3124 h 3462"/>
                <a:gd name="T78" fmla="*/ 2199 w 4812"/>
                <a:gd name="T79" fmla="*/ 2884 h 3462"/>
                <a:gd name="T80" fmla="*/ 1684 w 4812"/>
                <a:gd name="T81" fmla="*/ 2677 h 3462"/>
                <a:gd name="T82" fmla="*/ 1220 w 4812"/>
                <a:gd name="T83" fmla="*/ 2471 h 3462"/>
                <a:gd name="T84" fmla="*/ 1493 w 4812"/>
                <a:gd name="T85" fmla="*/ 2394 h 3462"/>
                <a:gd name="T86" fmla="*/ 2078 w 4812"/>
                <a:gd name="T87" fmla="*/ 2318 h 3462"/>
                <a:gd name="T88" fmla="*/ 2582 w 4812"/>
                <a:gd name="T89" fmla="*/ 2362 h 3462"/>
                <a:gd name="T90" fmla="*/ 3056 w 4812"/>
                <a:gd name="T91" fmla="*/ 2569 h 3462"/>
                <a:gd name="T92" fmla="*/ 3500 w 4812"/>
                <a:gd name="T93" fmla="*/ 2743 h 3462"/>
                <a:gd name="T94" fmla="*/ 4075 w 4812"/>
                <a:gd name="T95" fmla="*/ 3004 h 3462"/>
                <a:gd name="T96" fmla="*/ 4569 w 4812"/>
                <a:gd name="T97" fmla="*/ 3243 h 3462"/>
                <a:gd name="T98" fmla="*/ 4650 w 4812"/>
                <a:gd name="T99" fmla="*/ 3265 h 3462"/>
                <a:gd name="T100" fmla="*/ 4196 w 4812"/>
                <a:gd name="T101" fmla="*/ 3015 h 3462"/>
                <a:gd name="T102" fmla="*/ 3742 w 4812"/>
                <a:gd name="T103" fmla="*/ 2764 h 3462"/>
                <a:gd name="T104" fmla="*/ 3278 w 4812"/>
                <a:gd name="T105" fmla="*/ 2634 h 3462"/>
                <a:gd name="T106" fmla="*/ 2733 w 4812"/>
                <a:gd name="T107" fmla="*/ 2362 h 3462"/>
                <a:gd name="T108" fmla="*/ 2461 w 4812"/>
                <a:gd name="T109" fmla="*/ 1959 h 3462"/>
                <a:gd name="T110" fmla="*/ 2168 w 4812"/>
                <a:gd name="T111" fmla="*/ 1600 h 3462"/>
                <a:gd name="T112" fmla="*/ 1765 w 4812"/>
                <a:gd name="T113" fmla="*/ 1317 h 3462"/>
                <a:gd name="T114" fmla="*/ 1362 w 4812"/>
                <a:gd name="T115" fmla="*/ 969 h 3462"/>
                <a:gd name="T116" fmla="*/ 938 w 4812"/>
                <a:gd name="T117" fmla="*/ 740 h 3462"/>
                <a:gd name="T118" fmla="*/ 595 w 4812"/>
                <a:gd name="T119" fmla="*/ 392 h 3462"/>
                <a:gd name="T120" fmla="*/ 242 w 4812"/>
                <a:gd name="T121" fmla="*/ 87 h 346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4812" h="3462">
                  <a:moveTo>
                    <a:pt x="101" y="0"/>
                  </a:moveTo>
                  <a:lnTo>
                    <a:pt x="141" y="44"/>
                  </a:lnTo>
                  <a:lnTo>
                    <a:pt x="182" y="76"/>
                  </a:lnTo>
                  <a:lnTo>
                    <a:pt x="222" y="109"/>
                  </a:lnTo>
                  <a:lnTo>
                    <a:pt x="262" y="141"/>
                  </a:lnTo>
                  <a:lnTo>
                    <a:pt x="282" y="185"/>
                  </a:lnTo>
                  <a:lnTo>
                    <a:pt x="323" y="218"/>
                  </a:lnTo>
                  <a:lnTo>
                    <a:pt x="363" y="261"/>
                  </a:lnTo>
                  <a:lnTo>
                    <a:pt x="403" y="305"/>
                  </a:lnTo>
                  <a:lnTo>
                    <a:pt x="444" y="348"/>
                  </a:lnTo>
                  <a:lnTo>
                    <a:pt x="484" y="370"/>
                  </a:lnTo>
                  <a:lnTo>
                    <a:pt x="524" y="414"/>
                  </a:lnTo>
                  <a:lnTo>
                    <a:pt x="565" y="435"/>
                  </a:lnTo>
                  <a:lnTo>
                    <a:pt x="605" y="446"/>
                  </a:lnTo>
                  <a:lnTo>
                    <a:pt x="646" y="479"/>
                  </a:lnTo>
                  <a:lnTo>
                    <a:pt x="686" y="501"/>
                  </a:lnTo>
                  <a:lnTo>
                    <a:pt x="716" y="544"/>
                  </a:lnTo>
                  <a:lnTo>
                    <a:pt x="756" y="566"/>
                  </a:lnTo>
                  <a:lnTo>
                    <a:pt x="797" y="588"/>
                  </a:lnTo>
                  <a:lnTo>
                    <a:pt x="817" y="664"/>
                  </a:lnTo>
                  <a:lnTo>
                    <a:pt x="847" y="707"/>
                  </a:lnTo>
                  <a:lnTo>
                    <a:pt x="888" y="729"/>
                  </a:lnTo>
                  <a:lnTo>
                    <a:pt x="928" y="762"/>
                  </a:lnTo>
                  <a:lnTo>
                    <a:pt x="958" y="805"/>
                  </a:lnTo>
                  <a:lnTo>
                    <a:pt x="999" y="805"/>
                  </a:lnTo>
                  <a:lnTo>
                    <a:pt x="1029" y="849"/>
                  </a:lnTo>
                  <a:lnTo>
                    <a:pt x="1069" y="871"/>
                  </a:lnTo>
                  <a:lnTo>
                    <a:pt x="1109" y="892"/>
                  </a:lnTo>
                  <a:lnTo>
                    <a:pt x="1150" y="925"/>
                  </a:lnTo>
                  <a:lnTo>
                    <a:pt x="1190" y="925"/>
                  </a:lnTo>
                  <a:lnTo>
                    <a:pt x="1230" y="947"/>
                  </a:lnTo>
                  <a:lnTo>
                    <a:pt x="1281" y="969"/>
                  </a:lnTo>
                  <a:lnTo>
                    <a:pt x="1321" y="1012"/>
                  </a:lnTo>
                  <a:lnTo>
                    <a:pt x="1362" y="1023"/>
                  </a:lnTo>
                  <a:lnTo>
                    <a:pt x="1402" y="1067"/>
                  </a:lnTo>
                  <a:lnTo>
                    <a:pt x="1422" y="1121"/>
                  </a:lnTo>
                  <a:lnTo>
                    <a:pt x="1473" y="1165"/>
                  </a:lnTo>
                  <a:lnTo>
                    <a:pt x="1523" y="1197"/>
                  </a:lnTo>
                  <a:lnTo>
                    <a:pt x="1573" y="1241"/>
                  </a:lnTo>
                  <a:lnTo>
                    <a:pt x="1614" y="1252"/>
                  </a:lnTo>
                  <a:lnTo>
                    <a:pt x="1664" y="1284"/>
                  </a:lnTo>
                  <a:lnTo>
                    <a:pt x="1705" y="1328"/>
                  </a:lnTo>
                  <a:lnTo>
                    <a:pt x="1795" y="1350"/>
                  </a:lnTo>
                  <a:lnTo>
                    <a:pt x="1836" y="1382"/>
                  </a:lnTo>
                  <a:lnTo>
                    <a:pt x="1856" y="1437"/>
                  </a:lnTo>
                  <a:lnTo>
                    <a:pt x="1866" y="1513"/>
                  </a:lnTo>
                  <a:lnTo>
                    <a:pt x="1916" y="1556"/>
                  </a:lnTo>
                  <a:lnTo>
                    <a:pt x="1967" y="1567"/>
                  </a:lnTo>
                  <a:lnTo>
                    <a:pt x="2017" y="1578"/>
                  </a:lnTo>
                  <a:lnTo>
                    <a:pt x="2058" y="1611"/>
                  </a:lnTo>
                  <a:lnTo>
                    <a:pt x="2098" y="1643"/>
                  </a:lnTo>
                  <a:lnTo>
                    <a:pt x="2138" y="1665"/>
                  </a:lnTo>
                  <a:lnTo>
                    <a:pt x="2199" y="1665"/>
                  </a:lnTo>
                  <a:lnTo>
                    <a:pt x="2239" y="1676"/>
                  </a:lnTo>
                  <a:lnTo>
                    <a:pt x="2279" y="1687"/>
                  </a:lnTo>
                  <a:lnTo>
                    <a:pt x="2300" y="1774"/>
                  </a:lnTo>
                  <a:lnTo>
                    <a:pt x="2320" y="1818"/>
                  </a:lnTo>
                  <a:lnTo>
                    <a:pt x="2370" y="1861"/>
                  </a:lnTo>
                  <a:lnTo>
                    <a:pt x="2411" y="1883"/>
                  </a:lnTo>
                  <a:lnTo>
                    <a:pt x="2421" y="1926"/>
                  </a:lnTo>
                  <a:lnTo>
                    <a:pt x="2431" y="1970"/>
                  </a:lnTo>
                  <a:lnTo>
                    <a:pt x="2451" y="2013"/>
                  </a:lnTo>
                  <a:lnTo>
                    <a:pt x="2481" y="2068"/>
                  </a:lnTo>
                  <a:lnTo>
                    <a:pt x="2511" y="2122"/>
                  </a:lnTo>
                  <a:lnTo>
                    <a:pt x="2521" y="2166"/>
                  </a:lnTo>
                  <a:lnTo>
                    <a:pt x="2532" y="2209"/>
                  </a:lnTo>
                  <a:lnTo>
                    <a:pt x="2552" y="2253"/>
                  </a:lnTo>
                  <a:lnTo>
                    <a:pt x="2602" y="2296"/>
                  </a:lnTo>
                  <a:lnTo>
                    <a:pt x="2643" y="2318"/>
                  </a:lnTo>
                  <a:lnTo>
                    <a:pt x="2673" y="2362"/>
                  </a:lnTo>
                  <a:lnTo>
                    <a:pt x="2632" y="2362"/>
                  </a:lnTo>
                  <a:lnTo>
                    <a:pt x="2592" y="2362"/>
                  </a:lnTo>
                  <a:lnTo>
                    <a:pt x="2542" y="2351"/>
                  </a:lnTo>
                  <a:lnTo>
                    <a:pt x="2501" y="2340"/>
                  </a:lnTo>
                  <a:lnTo>
                    <a:pt x="2461" y="2340"/>
                  </a:lnTo>
                  <a:lnTo>
                    <a:pt x="2421" y="2340"/>
                  </a:lnTo>
                  <a:lnTo>
                    <a:pt x="2380" y="2307"/>
                  </a:lnTo>
                  <a:lnTo>
                    <a:pt x="2330" y="2296"/>
                  </a:lnTo>
                  <a:lnTo>
                    <a:pt x="2290" y="2296"/>
                  </a:lnTo>
                  <a:lnTo>
                    <a:pt x="2249" y="2318"/>
                  </a:lnTo>
                  <a:lnTo>
                    <a:pt x="2209" y="2329"/>
                  </a:lnTo>
                  <a:lnTo>
                    <a:pt x="2168" y="2329"/>
                  </a:lnTo>
                  <a:lnTo>
                    <a:pt x="2128" y="2329"/>
                  </a:lnTo>
                  <a:lnTo>
                    <a:pt x="2088" y="2329"/>
                  </a:lnTo>
                  <a:lnTo>
                    <a:pt x="2047" y="2329"/>
                  </a:lnTo>
                  <a:lnTo>
                    <a:pt x="2007" y="2329"/>
                  </a:lnTo>
                  <a:lnTo>
                    <a:pt x="1957" y="2340"/>
                  </a:lnTo>
                  <a:lnTo>
                    <a:pt x="1906" y="2340"/>
                  </a:lnTo>
                  <a:lnTo>
                    <a:pt x="1866" y="2318"/>
                  </a:lnTo>
                  <a:lnTo>
                    <a:pt x="1815" y="2307"/>
                  </a:lnTo>
                  <a:lnTo>
                    <a:pt x="1745" y="2318"/>
                  </a:lnTo>
                  <a:lnTo>
                    <a:pt x="1705" y="2340"/>
                  </a:lnTo>
                  <a:lnTo>
                    <a:pt x="1664" y="2362"/>
                  </a:lnTo>
                  <a:lnTo>
                    <a:pt x="1624" y="2373"/>
                  </a:lnTo>
                  <a:lnTo>
                    <a:pt x="1583" y="2373"/>
                  </a:lnTo>
                  <a:lnTo>
                    <a:pt x="1543" y="2373"/>
                  </a:lnTo>
                  <a:lnTo>
                    <a:pt x="1473" y="2373"/>
                  </a:lnTo>
                  <a:lnTo>
                    <a:pt x="1432" y="2373"/>
                  </a:lnTo>
                  <a:lnTo>
                    <a:pt x="1352" y="2373"/>
                  </a:lnTo>
                  <a:lnTo>
                    <a:pt x="1311" y="2373"/>
                  </a:lnTo>
                  <a:lnTo>
                    <a:pt x="1271" y="2384"/>
                  </a:lnTo>
                  <a:lnTo>
                    <a:pt x="1230" y="2405"/>
                  </a:lnTo>
                  <a:lnTo>
                    <a:pt x="1190" y="2405"/>
                  </a:lnTo>
                  <a:lnTo>
                    <a:pt x="1150" y="2405"/>
                  </a:lnTo>
                  <a:lnTo>
                    <a:pt x="1109" y="2405"/>
                  </a:lnTo>
                  <a:lnTo>
                    <a:pt x="1069" y="2405"/>
                  </a:lnTo>
                  <a:lnTo>
                    <a:pt x="1029" y="2405"/>
                  </a:lnTo>
                  <a:lnTo>
                    <a:pt x="988" y="2394"/>
                  </a:lnTo>
                  <a:lnTo>
                    <a:pt x="948" y="2362"/>
                  </a:lnTo>
                  <a:lnTo>
                    <a:pt x="918" y="2318"/>
                  </a:lnTo>
                  <a:lnTo>
                    <a:pt x="877" y="2286"/>
                  </a:lnTo>
                  <a:lnTo>
                    <a:pt x="837" y="2275"/>
                  </a:lnTo>
                  <a:lnTo>
                    <a:pt x="797" y="2253"/>
                  </a:lnTo>
                  <a:lnTo>
                    <a:pt x="736" y="2242"/>
                  </a:lnTo>
                  <a:lnTo>
                    <a:pt x="696" y="2220"/>
                  </a:lnTo>
                  <a:lnTo>
                    <a:pt x="656" y="2220"/>
                  </a:lnTo>
                  <a:lnTo>
                    <a:pt x="615" y="2198"/>
                  </a:lnTo>
                  <a:lnTo>
                    <a:pt x="565" y="2144"/>
                  </a:lnTo>
                  <a:lnTo>
                    <a:pt x="524" y="2122"/>
                  </a:lnTo>
                  <a:lnTo>
                    <a:pt x="474" y="2122"/>
                  </a:lnTo>
                  <a:lnTo>
                    <a:pt x="434" y="2101"/>
                  </a:lnTo>
                  <a:lnTo>
                    <a:pt x="383" y="2057"/>
                  </a:lnTo>
                  <a:lnTo>
                    <a:pt x="313" y="2013"/>
                  </a:lnTo>
                  <a:lnTo>
                    <a:pt x="272" y="1981"/>
                  </a:lnTo>
                  <a:lnTo>
                    <a:pt x="232" y="1970"/>
                  </a:lnTo>
                  <a:lnTo>
                    <a:pt x="192" y="1937"/>
                  </a:lnTo>
                  <a:lnTo>
                    <a:pt x="161" y="1894"/>
                  </a:lnTo>
                  <a:lnTo>
                    <a:pt x="121" y="1839"/>
                  </a:lnTo>
                  <a:lnTo>
                    <a:pt x="71" y="1785"/>
                  </a:lnTo>
                  <a:lnTo>
                    <a:pt x="30" y="1752"/>
                  </a:lnTo>
                  <a:lnTo>
                    <a:pt x="50" y="1796"/>
                  </a:lnTo>
                  <a:lnTo>
                    <a:pt x="91" y="1828"/>
                  </a:lnTo>
                  <a:lnTo>
                    <a:pt x="121" y="1872"/>
                  </a:lnTo>
                  <a:lnTo>
                    <a:pt x="151" y="1916"/>
                  </a:lnTo>
                  <a:lnTo>
                    <a:pt x="192" y="1959"/>
                  </a:lnTo>
                  <a:lnTo>
                    <a:pt x="232" y="1981"/>
                  </a:lnTo>
                  <a:lnTo>
                    <a:pt x="282" y="2013"/>
                  </a:lnTo>
                  <a:lnTo>
                    <a:pt x="323" y="2035"/>
                  </a:lnTo>
                  <a:lnTo>
                    <a:pt x="363" y="2068"/>
                  </a:lnTo>
                  <a:lnTo>
                    <a:pt x="403" y="2090"/>
                  </a:lnTo>
                  <a:lnTo>
                    <a:pt x="444" y="2111"/>
                  </a:lnTo>
                  <a:lnTo>
                    <a:pt x="484" y="2122"/>
                  </a:lnTo>
                  <a:lnTo>
                    <a:pt x="524" y="2155"/>
                  </a:lnTo>
                  <a:lnTo>
                    <a:pt x="565" y="2188"/>
                  </a:lnTo>
                  <a:lnTo>
                    <a:pt x="615" y="2231"/>
                  </a:lnTo>
                  <a:lnTo>
                    <a:pt x="656" y="2231"/>
                  </a:lnTo>
                  <a:lnTo>
                    <a:pt x="696" y="2231"/>
                  </a:lnTo>
                  <a:lnTo>
                    <a:pt x="736" y="2275"/>
                  </a:lnTo>
                  <a:lnTo>
                    <a:pt x="787" y="2286"/>
                  </a:lnTo>
                  <a:lnTo>
                    <a:pt x="827" y="2296"/>
                  </a:lnTo>
                  <a:lnTo>
                    <a:pt x="908" y="2329"/>
                  </a:lnTo>
                  <a:lnTo>
                    <a:pt x="948" y="2373"/>
                  </a:lnTo>
                  <a:lnTo>
                    <a:pt x="999" y="2427"/>
                  </a:lnTo>
                  <a:lnTo>
                    <a:pt x="938" y="2438"/>
                  </a:lnTo>
                  <a:lnTo>
                    <a:pt x="888" y="2405"/>
                  </a:lnTo>
                  <a:lnTo>
                    <a:pt x="847" y="2394"/>
                  </a:lnTo>
                  <a:lnTo>
                    <a:pt x="807" y="2405"/>
                  </a:lnTo>
                  <a:lnTo>
                    <a:pt x="767" y="2427"/>
                  </a:lnTo>
                  <a:lnTo>
                    <a:pt x="716" y="2427"/>
                  </a:lnTo>
                  <a:lnTo>
                    <a:pt x="635" y="2416"/>
                  </a:lnTo>
                  <a:lnTo>
                    <a:pt x="595" y="2394"/>
                  </a:lnTo>
                  <a:lnTo>
                    <a:pt x="555" y="2405"/>
                  </a:lnTo>
                  <a:lnTo>
                    <a:pt x="514" y="2427"/>
                  </a:lnTo>
                  <a:lnTo>
                    <a:pt x="474" y="2438"/>
                  </a:lnTo>
                  <a:lnTo>
                    <a:pt x="403" y="2471"/>
                  </a:lnTo>
                  <a:lnTo>
                    <a:pt x="373" y="2547"/>
                  </a:lnTo>
                  <a:lnTo>
                    <a:pt x="333" y="2569"/>
                  </a:lnTo>
                  <a:lnTo>
                    <a:pt x="292" y="2579"/>
                  </a:lnTo>
                  <a:lnTo>
                    <a:pt x="252" y="2569"/>
                  </a:lnTo>
                  <a:lnTo>
                    <a:pt x="212" y="2569"/>
                  </a:lnTo>
                  <a:lnTo>
                    <a:pt x="171" y="2569"/>
                  </a:lnTo>
                  <a:lnTo>
                    <a:pt x="121" y="2569"/>
                  </a:lnTo>
                  <a:lnTo>
                    <a:pt x="81" y="2569"/>
                  </a:lnTo>
                  <a:lnTo>
                    <a:pt x="40" y="2569"/>
                  </a:lnTo>
                  <a:lnTo>
                    <a:pt x="0" y="2569"/>
                  </a:lnTo>
                  <a:lnTo>
                    <a:pt x="71" y="2569"/>
                  </a:lnTo>
                  <a:lnTo>
                    <a:pt x="131" y="2569"/>
                  </a:lnTo>
                  <a:lnTo>
                    <a:pt x="171" y="2590"/>
                  </a:lnTo>
                  <a:lnTo>
                    <a:pt x="212" y="2612"/>
                  </a:lnTo>
                  <a:lnTo>
                    <a:pt x="252" y="2612"/>
                  </a:lnTo>
                  <a:lnTo>
                    <a:pt x="292" y="2612"/>
                  </a:lnTo>
                  <a:lnTo>
                    <a:pt x="333" y="2590"/>
                  </a:lnTo>
                  <a:lnTo>
                    <a:pt x="373" y="2547"/>
                  </a:lnTo>
                  <a:lnTo>
                    <a:pt x="424" y="2503"/>
                  </a:lnTo>
                  <a:lnTo>
                    <a:pt x="464" y="2481"/>
                  </a:lnTo>
                  <a:lnTo>
                    <a:pt x="504" y="2449"/>
                  </a:lnTo>
                  <a:lnTo>
                    <a:pt x="555" y="2438"/>
                  </a:lnTo>
                  <a:lnTo>
                    <a:pt x="595" y="2438"/>
                  </a:lnTo>
                  <a:lnTo>
                    <a:pt x="635" y="2438"/>
                  </a:lnTo>
                  <a:lnTo>
                    <a:pt x="676" y="2438"/>
                  </a:lnTo>
                  <a:lnTo>
                    <a:pt x="716" y="2438"/>
                  </a:lnTo>
                  <a:lnTo>
                    <a:pt x="756" y="2438"/>
                  </a:lnTo>
                  <a:lnTo>
                    <a:pt x="797" y="2427"/>
                  </a:lnTo>
                  <a:lnTo>
                    <a:pt x="847" y="2416"/>
                  </a:lnTo>
                  <a:lnTo>
                    <a:pt x="888" y="2438"/>
                  </a:lnTo>
                  <a:lnTo>
                    <a:pt x="928" y="2449"/>
                  </a:lnTo>
                  <a:lnTo>
                    <a:pt x="978" y="2460"/>
                  </a:lnTo>
                  <a:lnTo>
                    <a:pt x="1019" y="2460"/>
                  </a:lnTo>
                  <a:lnTo>
                    <a:pt x="1049" y="2416"/>
                  </a:lnTo>
                  <a:lnTo>
                    <a:pt x="1089" y="2405"/>
                  </a:lnTo>
                  <a:lnTo>
                    <a:pt x="1130" y="2427"/>
                  </a:lnTo>
                  <a:lnTo>
                    <a:pt x="1170" y="2460"/>
                  </a:lnTo>
                  <a:lnTo>
                    <a:pt x="1210" y="2481"/>
                  </a:lnTo>
                  <a:lnTo>
                    <a:pt x="1251" y="2481"/>
                  </a:lnTo>
                  <a:lnTo>
                    <a:pt x="1291" y="2503"/>
                  </a:lnTo>
                  <a:lnTo>
                    <a:pt x="1341" y="2525"/>
                  </a:lnTo>
                  <a:lnTo>
                    <a:pt x="1382" y="2536"/>
                  </a:lnTo>
                  <a:lnTo>
                    <a:pt x="1422" y="2547"/>
                  </a:lnTo>
                  <a:lnTo>
                    <a:pt x="1493" y="2558"/>
                  </a:lnTo>
                  <a:lnTo>
                    <a:pt x="1553" y="2569"/>
                  </a:lnTo>
                  <a:lnTo>
                    <a:pt x="1594" y="2612"/>
                  </a:lnTo>
                  <a:lnTo>
                    <a:pt x="1604" y="2656"/>
                  </a:lnTo>
                  <a:lnTo>
                    <a:pt x="1684" y="2710"/>
                  </a:lnTo>
                  <a:lnTo>
                    <a:pt x="1725" y="2743"/>
                  </a:lnTo>
                  <a:lnTo>
                    <a:pt x="1755" y="2819"/>
                  </a:lnTo>
                  <a:lnTo>
                    <a:pt x="1785" y="2862"/>
                  </a:lnTo>
                  <a:lnTo>
                    <a:pt x="1705" y="2873"/>
                  </a:lnTo>
                  <a:lnTo>
                    <a:pt x="1664" y="2906"/>
                  </a:lnTo>
                  <a:lnTo>
                    <a:pt x="1634" y="2949"/>
                  </a:lnTo>
                  <a:lnTo>
                    <a:pt x="1624" y="3004"/>
                  </a:lnTo>
                  <a:lnTo>
                    <a:pt x="1533" y="3037"/>
                  </a:lnTo>
                  <a:lnTo>
                    <a:pt x="1452" y="3047"/>
                  </a:lnTo>
                  <a:lnTo>
                    <a:pt x="1402" y="3080"/>
                  </a:lnTo>
                  <a:lnTo>
                    <a:pt x="1352" y="3134"/>
                  </a:lnTo>
                  <a:lnTo>
                    <a:pt x="1311" y="3156"/>
                  </a:lnTo>
                  <a:lnTo>
                    <a:pt x="1271" y="3167"/>
                  </a:lnTo>
                  <a:lnTo>
                    <a:pt x="1230" y="3167"/>
                  </a:lnTo>
                  <a:lnTo>
                    <a:pt x="1190" y="3167"/>
                  </a:lnTo>
                  <a:lnTo>
                    <a:pt x="1150" y="3178"/>
                  </a:lnTo>
                  <a:lnTo>
                    <a:pt x="1069" y="3189"/>
                  </a:lnTo>
                  <a:lnTo>
                    <a:pt x="1029" y="3200"/>
                  </a:lnTo>
                  <a:lnTo>
                    <a:pt x="968" y="3211"/>
                  </a:lnTo>
                  <a:lnTo>
                    <a:pt x="908" y="3211"/>
                  </a:lnTo>
                  <a:lnTo>
                    <a:pt x="867" y="3211"/>
                  </a:lnTo>
                  <a:lnTo>
                    <a:pt x="827" y="3222"/>
                  </a:lnTo>
                  <a:lnTo>
                    <a:pt x="777" y="3243"/>
                  </a:lnTo>
                  <a:lnTo>
                    <a:pt x="736" y="3265"/>
                  </a:lnTo>
                  <a:lnTo>
                    <a:pt x="696" y="3287"/>
                  </a:lnTo>
                  <a:lnTo>
                    <a:pt x="656" y="3298"/>
                  </a:lnTo>
                  <a:lnTo>
                    <a:pt x="595" y="3298"/>
                  </a:lnTo>
                  <a:lnTo>
                    <a:pt x="555" y="3309"/>
                  </a:lnTo>
                  <a:lnTo>
                    <a:pt x="514" y="3309"/>
                  </a:lnTo>
                  <a:lnTo>
                    <a:pt x="474" y="3320"/>
                  </a:lnTo>
                  <a:lnTo>
                    <a:pt x="403" y="3320"/>
                  </a:lnTo>
                  <a:lnTo>
                    <a:pt x="363" y="3320"/>
                  </a:lnTo>
                  <a:lnTo>
                    <a:pt x="323" y="3320"/>
                  </a:lnTo>
                  <a:lnTo>
                    <a:pt x="282" y="3320"/>
                  </a:lnTo>
                  <a:lnTo>
                    <a:pt x="242" y="3320"/>
                  </a:lnTo>
                  <a:lnTo>
                    <a:pt x="202" y="3330"/>
                  </a:lnTo>
                  <a:lnTo>
                    <a:pt x="161" y="3341"/>
                  </a:lnTo>
                  <a:lnTo>
                    <a:pt x="91" y="3341"/>
                  </a:lnTo>
                  <a:lnTo>
                    <a:pt x="50" y="3352"/>
                  </a:lnTo>
                  <a:lnTo>
                    <a:pt x="10" y="3396"/>
                  </a:lnTo>
                  <a:lnTo>
                    <a:pt x="50" y="3396"/>
                  </a:lnTo>
                  <a:lnTo>
                    <a:pt x="91" y="3374"/>
                  </a:lnTo>
                  <a:lnTo>
                    <a:pt x="131" y="3352"/>
                  </a:lnTo>
                  <a:lnTo>
                    <a:pt x="171" y="3341"/>
                  </a:lnTo>
                  <a:lnTo>
                    <a:pt x="212" y="3341"/>
                  </a:lnTo>
                  <a:lnTo>
                    <a:pt x="252" y="3330"/>
                  </a:lnTo>
                  <a:lnTo>
                    <a:pt x="292" y="3320"/>
                  </a:lnTo>
                  <a:lnTo>
                    <a:pt x="333" y="3309"/>
                  </a:lnTo>
                  <a:lnTo>
                    <a:pt x="373" y="3309"/>
                  </a:lnTo>
                  <a:lnTo>
                    <a:pt x="414" y="3309"/>
                  </a:lnTo>
                  <a:lnTo>
                    <a:pt x="474" y="3320"/>
                  </a:lnTo>
                  <a:lnTo>
                    <a:pt x="555" y="3320"/>
                  </a:lnTo>
                  <a:lnTo>
                    <a:pt x="595" y="3320"/>
                  </a:lnTo>
                  <a:lnTo>
                    <a:pt x="635" y="3320"/>
                  </a:lnTo>
                  <a:lnTo>
                    <a:pt x="676" y="3309"/>
                  </a:lnTo>
                  <a:lnTo>
                    <a:pt x="716" y="3309"/>
                  </a:lnTo>
                  <a:lnTo>
                    <a:pt x="767" y="3298"/>
                  </a:lnTo>
                  <a:lnTo>
                    <a:pt x="807" y="3265"/>
                  </a:lnTo>
                  <a:lnTo>
                    <a:pt x="847" y="3243"/>
                  </a:lnTo>
                  <a:lnTo>
                    <a:pt x="888" y="3243"/>
                  </a:lnTo>
                  <a:lnTo>
                    <a:pt x="938" y="3243"/>
                  </a:lnTo>
                  <a:lnTo>
                    <a:pt x="978" y="3222"/>
                  </a:lnTo>
                  <a:lnTo>
                    <a:pt x="1029" y="3211"/>
                  </a:lnTo>
                  <a:lnTo>
                    <a:pt x="1109" y="3211"/>
                  </a:lnTo>
                  <a:lnTo>
                    <a:pt x="1150" y="3211"/>
                  </a:lnTo>
                  <a:lnTo>
                    <a:pt x="1200" y="3200"/>
                  </a:lnTo>
                  <a:lnTo>
                    <a:pt x="1241" y="3189"/>
                  </a:lnTo>
                  <a:lnTo>
                    <a:pt x="1291" y="3200"/>
                  </a:lnTo>
                  <a:lnTo>
                    <a:pt x="1341" y="3200"/>
                  </a:lnTo>
                  <a:lnTo>
                    <a:pt x="1382" y="3178"/>
                  </a:lnTo>
                  <a:lnTo>
                    <a:pt x="1412" y="3134"/>
                  </a:lnTo>
                  <a:lnTo>
                    <a:pt x="1432" y="3091"/>
                  </a:lnTo>
                  <a:lnTo>
                    <a:pt x="1473" y="3080"/>
                  </a:lnTo>
                  <a:lnTo>
                    <a:pt x="1533" y="3069"/>
                  </a:lnTo>
                  <a:lnTo>
                    <a:pt x="1573" y="3047"/>
                  </a:lnTo>
                  <a:lnTo>
                    <a:pt x="1614" y="3015"/>
                  </a:lnTo>
                  <a:lnTo>
                    <a:pt x="1654" y="2982"/>
                  </a:lnTo>
                  <a:lnTo>
                    <a:pt x="1694" y="2939"/>
                  </a:lnTo>
                  <a:lnTo>
                    <a:pt x="1735" y="2928"/>
                  </a:lnTo>
                  <a:lnTo>
                    <a:pt x="1775" y="2895"/>
                  </a:lnTo>
                  <a:lnTo>
                    <a:pt x="1815" y="2873"/>
                  </a:lnTo>
                  <a:lnTo>
                    <a:pt x="1856" y="2862"/>
                  </a:lnTo>
                  <a:lnTo>
                    <a:pt x="1896" y="2884"/>
                  </a:lnTo>
                  <a:lnTo>
                    <a:pt x="1937" y="2895"/>
                  </a:lnTo>
                  <a:lnTo>
                    <a:pt x="1977" y="2895"/>
                  </a:lnTo>
                  <a:lnTo>
                    <a:pt x="2017" y="2906"/>
                  </a:lnTo>
                  <a:lnTo>
                    <a:pt x="2088" y="2917"/>
                  </a:lnTo>
                  <a:lnTo>
                    <a:pt x="2128" y="2917"/>
                  </a:lnTo>
                  <a:lnTo>
                    <a:pt x="2189" y="2928"/>
                  </a:lnTo>
                  <a:lnTo>
                    <a:pt x="2239" y="2939"/>
                  </a:lnTo>
                  <a:lnTo>
                    <a:pt x="2279" y="2960"/>
                  </a:lnTo>
                  <a:lnTo>
                    <a:pt x="2320" y="2982"/>
                  </a:lnTo>
                  <a:lnTo>
                    <a:pt x="2360" y="3004"/>
                  </a:lnTo>
                  <a:lnTo>
                    <a:pt x="2400" y="3015"/>
                  </a:lnTo>
                  <a:lnTo>
                    <a:pt x="2441" y="3015"/>
                  </a:lnTo>
                  <a:lnTo>
                    <a:pt x="2481" y="3037"/>
                  </a:lnTo>
                  <a:lnTo>
                    <a:pt x="2521" y="3058"/>
                  </a:lnTo>
                  <a:lnTo>
                    <a:pt x="2562" y="3091"/>
                  </a:lnTo>
                  <a:lnTo>
                    <a:pt x="2622" y="3102"/>
                  </a:lnTo>
                  <a:lnTo>
                    <a:pt x="2663" y="3102"/>
                  </a:lnTo>
                  <a:lnTo>
                    <a:pt x="2703" y="3134"/>
                  </a:lnTo>
                  <a:lnTo>
                    <a:pt x="2743" y="3156"/>
                  </a:lnTo>
                  <a:lnTo>
                    <a:pt x="2784" y="3167"/>
                  </a:lnTo>
                  <a:lnTo>
                    <a:pt x="2834" y="3189"/>
                  </a:lnTo>
                  <a:lnTo>
                    <a:pt x="2874" y="3200"/>
                  </a:lnTo>
                  <a:lnTo>
                    <a:pt x="2925" y="3200"/>
                  </a:lnTo>
                  <a:lnTo>
                    <a:pt x="2975" y="3200"/>
                  </a:lnTo>
                  <a:lnTo>
                    <a:pt x="3016" y="3200"/>
                  </a:lnTo>
                  <a:lnTo>
                    <a:pt x="3066" y="3211"/>
                  </a:lnTo>
                  <a:lnTo>
                    <a:pt x="3117" y="3243"/>
                  </a:lnTo>
                  <a:lnTo>
                    <a:pt x="3167" y="3254"/>
                  </a:lnTo>
                  <a:lnTo>
                    <a:pt x="3217" y="3254"/>
                  </a:lnTo>
                  <a:lnTo>
                    <a:pt x="3308" y="3254"/>
                  </a:lnTo>
                  <a:lnTo>
                    <a:pt x="3359" y="3254"/>
                  </a:lnTo>
                  <a:lnTo>
                    <a:pt x="3399" y="3265"/>
                  </a:lnTo>
                  <a:lnTo>
                    <a:pt x="3449" y="3298"/>
                  </a:lnTo>
                  <a:lnTo>
                    <a:pt x="3490" y="3309"/>
                  </a:lnTo>
                  <a:lnTo>
                    <a:pt x="3530" y="3320"/>
                  </a:lnTo>
                  <a:lnTo>
                    <a:pt x="3581" y="3330"/>
                  </a:lnTo>
                  <a:lnTo>
                    <a:pt x="3631" y="3330"/>
                  </a:lnTo>
                  <a:lnTo>
                    <a:pt x="3671" y="3330"/>
                  </a:lnTo>
                  <a:lnTo>
                    <a:pt x="3712" y="3341"/>
                  </a:lnTo>
                  <a:lnTo>
                    <a:pt x="3752" y="3374"/>
                  </a:lnTo>
                  <a:lnTo>
                    <a:pt x="3802" y="3374"/>
                  </a:lnTo>
                  <a:lnTo>
                    <a:pt x="3843" y="3374"/>
                  </a:lnTo>
                  <a:lnTo>
                    <a:pt x="3893" y="3374"/>
                  </a:lnTo>
                  <a:lnTo>
                    <a:pt x="3944" y="3385"/>
                  </a:lnTo>
                  <a:lnTo>
                    <a:pt x="3984" y="3385"/>
                  </a:lnTo>
                  <a:lnTo>
                    <a:pt x="4024" y="3385"/>
                  </a:lnTo>
                  <a:lnTo>
                    <a:pt x="4075" y="3385"/>
                  </a:lnTo>
                  <a:lnTo>
                    <a:pt x="4125" y="3385"/>
                  </a:lnTo>
                  <a:lnTo>
                    <a:pt x="4165" y="3385"/>
                  </a:lnTo>
                  <a:lnTo>
                    <a:pt x="4216" y="3417"/>
                  </a:lnTo>
                  <a:lnTo>
                    <a:pt x="4266" y="3450"/>
                  </a:lnTo>
                  <a:lnTo>
                    <a:pt x="4307" y="3450"/>
                  </a:lnTo>
                  <a:lnTo>
                    <a:pt x="4357" y="3450"/>
                  </a:lnTo>
                  <a:lnTo>
                    <a:pt x="4408" y="3450"/>
                  </a:lnTo>
                  <a:lnTo>
                    <a:pt x="4458" y="3450"/>
                  </a:lnTo>
                  <a:lnTo>
                    <a:pt x="4498" y="3450"/>
                  </a:lnTo>
                  <a:lnTo>
                    <a:pt x="4539" y="3450"/>
                  </a:lnTo>
                  <a:lnTo>
                    <a:pt x="4589" y="3461"/>
                  </a:lnTo>
                  <a:lnTo>
                    <a:pt x="4640" y="3461"/>
                  </a:lnTo>
                  <a:lnTo>
                    <a:pt x="4549" y="3461"/>
                  </a:lnTo>
                  <a:lnTo>
                    <a:pt x="4508" y="3461"/>
                  </a:lnTo>
                  <a:lnTo>
                    <a:pt x="4428" y="3439"/>
                  </a:lnTo>
                  <a:lnTo>
                    <a:pt x="4377" y="3428"/>
                  </a:lnTo>
                  <a:lnTo>
                    <a:pt x="4297" y="3439"/>
                  </a:lnTo>
                  <a:lnTo>
                    <a:pt x="4256" y="3450"/>
                  </a:lnTo>
                  <a:lnTo>
                    <a:pt x="4216" y="3439"/>
                  </a:lnTo>
                  <a:lnTo>
                    <a:pt x="4196" y="3396"/>
                  </a:lnTo>
                  <a:lnTo>
                    <a:pt x="4105" y="3374"/>
                  </a:lnTo>
                  <a:lnTo>
                    <a:pt x="4065" y="3374"/>
                  </a:lnTo>
                  <a:lnTo>
                    <a:pt x="4014" y="3363"/>
                  </a:lnTo>
                  <a:lnTo>
                    <a:pt x="3954" y="3352"/>
                  </a:lnTo>
                  <a:lnTo>
                    <a:pt x="3873" y="3341"/>
                  </a:lnTo>
                  <a:lnTo>
                    <a:pt x="3823" y="3330"/>
                  </a:lnTo>
                  <a:lnTo>
                    <a:pt x="3782" y="3330"/>
                  </a:lnTo>
                  <a:lnTo>
                    <a:pt x="3722" y="3341"/>
                  </a:lnTo>
                  <a:lnTo>
                    <a:pt x="3611" y="3341"/>
                  </a:lnTo>
                  <a:lnTo>
                    <a:pt x="3560" y="3298"/>
                  </a:lnTo>
                  <a:lnTo>
                    <a:pt x="3520" y="3298"/>
                  </a:lnTo>
                  <a:lnTo>
                    <a:pt x="3449" y="3287"/>
                  </a:lnTo>
                  <a:lnTo>
                    <a:pt x="3369" y="3287"/>
                  </a:lnTo>
                  <a:lnTo>
                    <a:pt x="3328" y="3265"/>
                  </a:lnTo>
                  <a:lnTo>
                    <a:pt x="3278" y="3232"/>
                  </a:lnTo>
                  <a:lnTo>
                    <a:pt x="3238" y="3211"/>
                  </a:lnTo>
                  <a:lnTo>
                    <a:pt x="3197" y="3200"/>
                  </a:lnTo>
                  <a:lnTo>
                    <a:pt x="3157" y="3200"/>
                  </a:lnTo>
                  <a:lnTo>
                    <a:pt x="3117" y="3200"/>
                  </a:lnTo>
                  <a:lnTo>
                    <a:pt x="3076" y="3189"/>
                  </a:lnTo>
                  <a:lnTo>
                    <a:pt x="3016" y="3178"/>
                  </a:lnTo>
                  <a:lnTo>
                    <a:pt x="2955" y="3167"/>
                  </a:lnTo>
                  <a:lnTo>
                    <a:pt x="2915" y="3145"/>
                  </a:lnTo>
                  <a:lnTo>
                    <a:pt x="2864" y="3124"/>
                  </a:lnTo>
                  <a:lnTo>
                    <a:pt x="2824" y="3124"/>
                  </a:lnTo>
                  <a:lnTo>
                    <a:pt x="2784" y="3124"/>
                  </a:lnTo>
                  <a:lnTo>
                    <a:pt x="2733" y="3124"/>
                  </a:lnTo>
                  <a:lnTo>
                    <a:pt x="2673" y="3124"/>
                  </a:lnTo>
                  <a:lnTo>
                    <a:pt x="2592" y="3113"/>
                  </a:lnTo>
                  <a:lnTo>
                    <a:pt x="2552" y="3058"/>
                  </a:lnTo>
                  <a:lnTo>
                    <a:pt x="2511" y="3015"/>
                  </a:lnTo>
                  <a:lnTo>
                    <a:pt x="2471" y="3015"/>
                  </a:lnTo>
                  <a:lnTo>
                    <a:pt x="2380" y="3015"/>
                  </a:lnTo>
                  <a:lnTo>
                    <a:pt x="2340" y="2982"/>
                  </a:lnTo>
                  <a:lnTo>
                    <a:pt x="2300" y="2949"/>
                  </a:lnTo>
                  <a:lnTo>
                    <a:pt x="2249" y="2906"/>
                  </a:lnTo>
                  <a:lnTo>
                    <a:pt x="2199" y="2884"/>
                  </a:lnTo>
                  <a:lnTo>
                    <a:pt x="2158" y="2884"/>
                  </a:lnTo>
                  <a:lnTo>
                    <a:pt x="2108" y="2884"/>
                  </a:lnTo>
                  <a:lnTo>
                    <a:pt x="2017" y="2884"/>
                  </a:lnTo>
                  <a:lnTo>
                    <a:pt x="1977" y="2884"/>
                  </a:lnTo>
                  <a:lnTo>
                    <a:pt x="1937" y="2862"/>
                  </a:lnTo>
                  <a:lnTo>
                    <a:pt x="1826" y="2841"/>
                  </a:lnTo>
                  <a:lnTo>
                    <a:pt x="1725" y="2808"/>
                  </a:lnTo>
                  <a:lnTo>
                    <a:pt x="1705" y="2764"/>
                  </a:lnTo>
                  <a:lnTo>
                    <a:pt x="1715" y="2721"/>
                  </a:lnTo>
                  <a:lnTo>
                    <a:pt x="1684" y="2677"/>
                  </a:lnTo>
                  <a:lnTo>
                    <a:pt x="1654" y="2634"/>
                  </a:lnTo>
                  <a:lnTo>
                    <a:pt x="1624" y="2590"/>
                  </a:lnTo>
                  <a:lnTo>
                    <a:pt x="1583" y="2558"/>
                  </a:lnTo>
                  <a:lnTo>
                    <a:pt x="1543" y="2536"/>
                  </a:lnTo>
                  <a:lnTo>
                    <a:pt x="1503" y="2525"/>
                  </a:lnTo>
                  <a:lnTo>
                    <a:pt x="1422" y="2492"/>
                  </a:lnTo>
                  <a:lnTo>
                    <a:pt x="1382" y="2492"/>
                  </a:lnTo>
                  <a:lnTo>
                    <a:pt x="1341" y="2481"/>
                  </a:lnTo>
                  <a:lnTo>
                    <a:pt x="1291" y="2471"/>
                  </a:lnTo>
                  <a:lnTo>
                    <a:pt x="1220" y="2471"/>
                  </a:lnTo>
                  <a:lnTo>
                    <a:pt x="1180" y="2449"/>
                  </a:lnTo>
                  <a:lnTo>
                    <a:pt x="1140" y="2438"/>
                  </a:lnTo>
                  <a:lnTo>
                    <a:pt x="1200" y="2427"/>
                  </a:lnTo>
                  <a:lnTo>
                    <a:pt x="1241" y="2405"/>
                  </a:lnTo>
                  <a:lnTo>
                    <a:pt x="1281" y="2394"/>
                  </a:lnTo>
                  <a:lnTo>
                    <a:pt x="1331" y="2394"/>
                  </a:lnTo>
                  <a:lnTo>
                    <a:pt x="1372" y="2394"/>
                  </a:lnTo>
                  <a:lnTo>
                    <a:pt x="1412" y="2394"/>
                  </a:lnTo>
                  <a:lnTo>
                    <a:pt x="1452" y="2394"/>
                  </a:lnTo>
                  <a:lnTo>
                    <a:pt x="1493" y="2394"/>
                  </a:lnTo>
                  <a:lnTo>
                    <a:pt x="1543" y="2394"/>
                  </a:lnTo>
                  <a:lnTo>
                    <a:pt x="1583" y="2384"/>
                  </a:lnTo>
                  <a:lnTo>
                    <a:pt x="1664" y="2384"/>
                  </a:lnTo>
                  <a:lnTo>
                    <a:pt x="1755" y="2373"/>
                  </a:lnTo>
                  <a:lnTo>
                    <a:pt x="1795" y="2351"/>
                  </a:lnTo>
                  <a:lnTo>
                    <a:pt x="1836" y="2340"/>
                  </a:lnTo>
                  <a:lnTo>
                    <a:pt x="1896" y="2340"/>
                  </a:lnTo>
                  <a:lnTo>
                    <a:pt x="1977" y="2340"/>
                  </a:lnTo>
                  <a:lnTo>
                    <a:pt x="2037" y="2329"/>
                  </a:lnTo>
                  <a:lnTo>
                    <a:pt x="2078" y="2318"/>
                  </a:lnTo>
                  <a:lnTo>
                    <a:pt x="2118" y="2318"/>
                  </a:lnTo>
                  <a:lnTo>
                    <a:pt x="2158" y="2318"/>
                  </a:lnTo>
                  <a:lnTo>
                    <a:pt x="2199" y="2340"/>
                  </a:lnTo>
                  <a:lnTo>
                    <a:pt x="2249" y="2351"/>
                  </a:lnTo>
                  <a:lnTo>
                    <a:pt x="2310" y="2351"/>
                  </a:lnTo>
                  <a:lnTo>
                    <a:pt x="2370" y="2351"/>
                  </a:lnTo>
                  <a:lnTo>
                    <a:pt x="2421" y="2351"/>
                  </a:lnTo>
                  <a:lnTo>
                    <a:pt x="2461" y="2362"/>
                  </a:lnTo>
                  <a:lnTo>
                    <a:pt x="2521" y="2362"/>
                  </a:lnTo>
                  <a:lnTo>
                    <a:pt x="2582" y="2362"/>
                  </a:lnTo>
                  <a:lnTo>
                    <a:pt x="2622" y="2394"/>
                  </a:lnTo>
                  <a:lnTo>
                    <a:pt x="2703" y="2416"/>
                  </a:lnTo>
                  <a:lnTo>
                    <a:pt x="2743" y="2427"/>
                  </a:lnTo>
                  <a:lnTo>
                    <a:pt x="2794" y="2438"/>
                  </a:lnTo>
                  <a:lnTo>
                    <a:pt x="2834" y="2438"/>
                  </a:lnTo>
                  <a:lnTo>
                    <a:pt x="2864" y="2481"/>
                  </a:lnTo>
                  <a:lnTo>
                    <a:pt x="2915" y="2525"/>
                  </a:lnTo>
                  <a:lnTo>
                    <a:pt x="2975" y="2536"/>
                  </a:lnTo>
                  <a:lnTo>
                    <a:pt x="3016" y="2547"/>
                  </a:lnTo>
                  <a:lnTo>
                    <a:pt x="3056" y="2569"/>
                  </a:lnTo>
                  <a:lnTo>
                    <a:pt x="3096" y="2612"/>
                  </a:lnTo>
                  <a:lnTo>
                    <a:pt x="3137" y="2634"/>
                  </a:lnTo>
                  <a:lnTo>
                    <a:pt x="3177" y="2645"/>
                  </a:lnTo>
                  <a:lnTo>
                    <a:pt x="3228" y="2656"/>
                  </a:lnTo>
                  <a:lnTo>
                    <a:pt x="3268" y="2656"/>
                  </a:lnTo>
                  <a:lnTo>
                    <a:pt x="3308" y="2666"/>
                  </a:lnTo>
                  <a:lnTo>
                    <a:pt x="3349" y="2699"/>
                  </a:lnTo>
                  <a:lnTo>
                    <a:pt x="3389" y="2732"/>
                  </a:lnTo>
                  <a:lnTo>
                    <a:pt x="3459" y="2743"/>
                  </a:lnTo>
                  <a:lnTo>
                    <a:pt x="3500" y="2743"/>
                  </a:lnTo>
                  <a:lnTo>
                    <a:pt x="3540" y="2764"/>
                  </a:lnTo>
                  <a:lnTo>
                    <a:pt x="3621" y="2786"/>
                  </a:lnTo>
                  <a:lnTo>
                    <a:pt x="3691" y="2797"/>
                  </a:lnTo>
                  <a:lnTo>
                    <a:pt x="3752" y="2808"/>
                  </a:lnTo>
                  <a:lnTo>
                    <a:pt x="3843" y="2852"/>
                  </a:lnTo>
                  <a:lnTo>
                    <a:pt x="3883" y="2873"/>
                  </a:lnTo>
                  <a:lnTo>
                    <a:pt x="3923" y="2917"/>
                  </a:lnTo>
                  <a:lnTo>
                    <a:pt x="3994" y="2960"/>
                  </a:lnTo>
                  <a:lnTo>
                    <a:pt x="4034" y="2982"/>
                  </a:lnTo>
                  <a:lnTo>
                    <a:pt x="4075" y="3004"/>
                  </a:lnTo>
                  <a:lnTo>
                    <a:pt x="4125" y="3026"/>
                  </a:lnTo>
                  <a:lnTo>
                    <a:pt x="4186" y="3047"/>
                  </a:lnTo>
                  <a:lnTo>
                    <a:pt x="4236" y="3080"/>
                  </a:lnTo>
                  <a:lnTo>
                    <a:pt x="4276" y="3102"/>
                  </a:lnTo>
                  <a:lnTo>
                    <a:pt x="4317" y="3134"/>
                  </a:lnTo>
                  <a:lnTo>
                    <a:pt x="4357" y="3167"/>
                  </a:lnTo>
                  <a:lnTo>
                    <a:pt x="4428" y="3178"/>
                  </a:lnTo>
                  <a:lnTo>
                    <a:pt x="4468" y="3189"/>
                  </a:lnTo>
                  <a:lnTo>
                    <a:pt x="4519" y="3211"/>
                  </a:lnTo>
                  <a:lnTo>
                    <a:pt x="4569" y="3243"/>
                  </a:lnTo>
                  <a:lnTo>
                    <a:pt x="4609" y="3287"/>
                  </a:lnTo>
                  <a:lnTo>
                    <a:pt x="4650" y="3298"/>
                  </a:lnTo>
                  <a:lnTo>
                    <a:pt x="4690" y="3309"/>
                  </a:lnTo>
                  <a:lnTo>
                    <a:pt x="4730" y="3341"/>
                  </a:lnTo>
                  <a:lnTo>
                    <a:pt x="4771" y="3374"/>
                  </a:lnTo>
                  <a:lnTo>
                    <a:pt x="4811" y="3385"/>
                  </a:lnTo>
                  <a:lnTo>
                    <a:pt x="4771" y="3363"/>
                  </a:lnTo>
                  <a:lnTo>
                    <a:pt x="4720" y="3320"/>
                  </a:lnTo>
                  <a:lnTo>
                    <a:pt x="4690" y="3276"/>
                  </a:lnTo>
                  <a:lnTo>
                    <a:pt x="4650" y="3265"/>
                  </a:lnTo>
                  <a:lnTo>
                    <a:pt x="4599" y="3232"/>
                  </a:lnTo>
                  <a:lnTo>
                    <a:pt x="4549" y="3189"/>
                  </a:lnTo>
                  <a:lnTo>
                    <a:pt x="4508" y="3145"/>
                  </a:lnTo>
                  <a:lnTo>
                    <a:pt x="4468" y="3134"/>
                  </a:lnTo>
                  <a:lnTo>
                    <a:pt x="4428" y="3134"/>
                  </a:lnTo>
                  <a:lnTo>
                    <a:pt x="4387" y="3113"/>
                  </a:lnTo>
                  <a:lnTo>
                    <a:pt x="4347" y="3091"/>
                  </a:lnTo>
                  <a:lnTo>
                    <a:pt x="4276" y="3047"/>
                  </a:lnTo>
                  <a:lnTo>
                    <a:pt x="4236" y="3026"/>
                  </a:lnTo>
                  <a:lnTo>
                    <a:pt x="4196" y="3015"/>
                  </a:lnTo>
                  <a:lnTo>
                    <a:pt x="4145" y="3004"/>
                  </a:lnTo>
                  <a:lnTo>
                    <a:pt x="4105" y="2960"/>
                  </a:lnTo>
                  <a:lnTo>
                    <a:pt x="4055" y="2960"/>
                  </a:lnTo>
                  <a:lnTo>
                    <a:pt x="4004" y="2906"/>
                  </a:lnTo>
                  <a:lnTo>
                    <a:pt x="3964" y="2862"/>
                  </a:lnTo>
                  <a:lnTo>
                    <a:pt x="3923" y="2841"/>
                  </a:lnTo>
                  <a:lnTo>
                    <a:pt x="3883" y="2819"/>
                  </a:lnTo>
                  <a:lnTo>
                    <a:pt x="3823" y="2808"/>
                  </a:lnTo>
                  <a:lnTo>
                    <a:pt x="3782" y="2786"/>
                  </a:lnTo>
                  <a:lnTo>
                    <a:pt x="3742" y="2764"/>
                  </a:lnTo>
                  <a:lnTo>
                    <a:pt x="3702" y="2764"/>
                  </a:lnTo>
                  <a:lnTo>
                    <a:pt x="3661" y="2764"/>
                  </a:lnTo>
                  <a:lnTo>
                    <a:pt x="3611" y="2732"/>
                  </a:lnTo>
                  <a:lnTo>
                    <a:pt x="3570" y="2699"/>
                  </a:lnTo>
                  <a:lnTo>
                    <a:pt x="3530" y="2699"/>
                  </a:lnTo>
                  <a:lnTo>
                    <a:pt x="3490" y="2677"/>
                  </a:lnTo>
                  <a:lnTo>
                    <a:pt x="3439" y="2656"/>
                  </a:lnTo>
                  <a:lnTo>
                    <a:pt x="3379" y="2645"/>
                  </a:lnTo>
                  <a:lnTo>
                    <a:pt x="3338" y="2645"/>
                  </a:lnTo>
                  <a:lnTo>
                    <a:pt x="3278" y="2634"/>
                  </a:lnTo>
                  <a:lnTo>
                    <a:pt x="3228" y="2623"/>
                  </a:lnTo>
                  <a:lnTo>
                    <a:pt x="3187" y="2601"/>
                  </a:lnTo>
                  <a:lnTo>
                    <a:pt x="3137" y="2558"/>
                  </a:lnTo>
                  <a:lnTo>
                    <a:pt x="3086" y="2514"/>
                  </a:lnTo>
                  <a:lnTo>
                    <a:pt x="3036" y="2481"/>
                  </a:lnTo>
                  <a:lnTo>
                    <a:pt x="2996" y="2460"/>
                  </a:lnTo>
                  <a:lnTo>
                    <a:pt x="2945" y="2438"/>
                  </a:lnTo>
                  <a:lnTo>
                    <a:pt x="2864" y="2416"/>
                  </a:lnTo>
                  <a:lnTo>
                    <a:pt x="2824" y="2394"/>
                  </a:lnTo>
                  <a:lnTo>
                    <a:pt x="2733" y="2362"/>
                  </a:lnTo>
                  <a:lnTo>
                    <a:pt x="2693" y="2340"/>
                  </a:lnTo>
                  <a:lnTo>
                    <a:pt x="2673" y="2296"/>
                  </a:lnTo>
                  <a:lnTo>
                    <a:pt x="2643" y="2253"/>
                  </a:lnTo>
                  <a:lnTo>
                    <a:pt x="2602" y="2231"/>
                  </a:lnTo>
                  <a:lnTo>
                    <a:pt x="2572" y="2177"/>
                  </a:lnTo>
                  <a:lnTo>
                    <a:pt x="2521" y="2133"/>
                  </a:lnTo>
                  <a:lnTo>
                    <a:pt x="2511" y="2090"/>
                  </a:lnTo>
                  <a:lnTo>
                    <a:pt x="2501" y="2046"/>
                  </a:lnTo>
                  <a:lnTo>
                    <a:pt x="2481" y="2003"/>
                  </a:lnTo>
                  <a:lnTo>
                    <a:pt x="2461" y="1959"/>
                  </a:lnTo>
                  <a:lnTo>
                    <a:pt x="2441" y="1916"/>
                  </a:lnTo>
                  <a:lnTo>
                    <a:pt x="2431" y="1872"/>
                  </a:lnTo>
                  <a:lnTo>
                    <a:pt x="2411" y="1828"/>
                  </a:lnTo>
                  <a:lnTo>
                    <a:pt x="2390" y="1785"/>
                  </a:lnTo>
                  <a:lnTo>
                    <a:pt x="2350" y="1752"/>
                  </a:lnTo>
                  <a:lnTo>
                    <a:pt x="2330" y="1709"/>
                  </a:lnTo>
                  <a:lnTo>
                    <a:pt x="2300" y="1665"/>
                  </a:lnTo>
                  <a:lnTo>
                    <a:pt x="2259" y="1643"/>
                  </a:lnTo>
                  <a:lnTo>
                    <a:pt x="2209" y="1622"/>
                  </a:lnTo>
                  <a:lnTo>
                    <a:pt x="2168" y="1600"/>
                  </a:lnTo>
                  <a:lnTo>
                    <a:pt x="2118" y="1589"/>
                  </a:lnTo>
                  <a:lnTo>
                    <a:pt x="2078" y="1578"/>
                  </a:lnTo>
                  <a:lnTo>
                    <a:pt x="2037" y="1556"/>
                  </a:lnTo>
                  <a:lnTo>
                    <a:pt x="1997" y="1513"/>
                  </a:lnTo>
                  <a:lnTo>
                    <a:pt x="1957" y="1469"/>
                  </a:lnTo>
                  <a:lnTo>
                    <a:pt x="1916" y="1437"/>
                  </a:lnTo>
                  <a:lnTo>
                    <a:pt x="1876" y="1426"/>
                  </a:lnTo>
                  <a:lnTo>
                    <a:pt x="1846" y="1371"/>
                  </a:lnTo>
                  <a:lnTo>
                    <a:pt x="1805" y="1339"/>
                  </a:lnTo>
                  <a:lnTo>
                    <a:pt x="1765" y="1317"/>
                  </a:lnTo>
                  <a:lnTo>
                    <a:pt x="1725" y="1295"/>
                  </a:lnTo>
                  <a:lnTo>
                    <a:pt x="1684" y="1252"/>
                  </a:lnTo>
                  <a:lnTo>
                    <a:pt x="1644" y="1219"/>
                  </a:lnTo>
                  <a:lnTo>
                    <a:pt x="1604" y="1208"/>
                  </a:lnTo>
                  <a:lnTo>
                    <a:pt x="1563" y="1186"/>
                  </a:lnTo>
                  <a:lnTo>
                    <a:pt x="1523" y="1143"/>
                  </a:lnTo>
                  <a:lnTo>
                    <a:pt x="1493" y="1099"/>
                  </a:lnTo>
                  <a:lnTo>
                    <a:pt x="1452" y="1067"/>
                  </a:lnTo>
                  <a:lnTo>
                    <a:pt x="1402" y="1012"/>
                  </a:lnTo>
                  <a:lnTo>
                    <a:pt x="1362" y="969"/>
                  </a:lnTo>
                  <a:lnTo>
                    <a:pt x="1321" y="947"/>
                  </a:lnTo>
                  <a:lnTo>
                    <a:pt x="1281" y="947"/>
                  </a:lnTo>
                  <a:lnTo>
                    <a:pt x="1230" y="914"/>
                  </a:lnTo>
                  <a:lnTo>
                    <a:pt x="1180" y="882"/>
                  </a:lnTo>
                  <a:lnTo>
                    <a:pt x="1140" y="860"/>
                  </a:lnTo>
                  <a:lnTo>
                    <a:pt x="1099" y="827"/>
                  </a:lnTo>
                  <a:lnTo>
                    <a:pt x="1059" y="805"/>
                  </a:lnTo>
                  <a:lnTo>
                    <a:pt x="1019" y="784"/>
                  </a:lnTo>
                  <a:lnTo>
                    <a:pt x="978" y="751"/>
                  </a:lnTo>
                  <a:lnTo>
                    <a:pt x="938" y="740"/>
                  </a:lnTo>
                  <a:lnTo>
                    <a:pt x="898" y="718"/>
                  </a:lnTo>
                  <a:lnTo>
                    <a:pt x="867" y="675"/>
                  </a:lnTo>
                  <a:lnTo>
                    <a:pt x="847" y="631"/>
                  </a:lnTo>
                  <a:lnTo>
                    <a:pt x="817" y="588"/>
                  </a:lnTo>
                  <a:lnTo>
                    <a:pt x="787" y="544"/>
                  </a:lnTo>
                  <a:lnTo>
                    <a:pt x="756" y="501"/>
                  </a:lnTo>
                  <a:lnTo>
                    <a:pt x="716" y="468"/>
                  </a:lnTo>
                  <a:lnTo>
                    <a:pt x="676" y="435"/>
                  </a:lnTo>
                  <a:lnTo>
                    <a:pt x="635" y="403"/>
                  </a:lnTo>
                  <a:lnTo>
                    <a:pt x="595" y="392"/>
                  </a:lnTo>
                  <a:lnTo>
                    <a:pt x="555" y="381"/>
                  </a:lnTo>
                  <a:lnTo>
                    <a:pt x="514" y="359"/>
                  </a:lnTo>
                  <a:lnTo>
                    <a:pt x="474" y="348"/>
                  </a:lnTo>
                  <a:lnTo>
                    <a:pt x="434" y="327"/>
                  </a:lnTo>
                  <a:lnTo>
                    <a:pt x="403" y="283"/>
                  </a:lnTo>
                  <a:lnTo>
                    <a:pt x="383" y="239"/>
                  </a:lnTo>
                  <a:lnTo>
                    <a:pt x="353" y="196"/>
                  </a:lnTo>
                  <a:lnTo>
                    <a:pt x="313" y="163"/>
                  </a:lnTo>
                  <a:lnTo>
                    <a:pt x="282" y="120"/>
                  </a:lnTo>
                  <a:lnTo>
                    <a:pt x="242" y="87"/>
                  </a:lnTo>
                  <a:lnTo>
                    <a:pt x="202" y="65"/>
                  </a:lnTo>
                  <a:lnTo>
                    <a:pt x="161" y="44"/>
                  </a:lnTo>
                  <a:lnTo>
                    <a:pt x="121" y="11"/>
                  </a:lnTo>
                  <a:lnTo>
                    <a:pt x="101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1" name="Freeform 15">
              <a:extLst>
                <a:ext uri="{FF2B5EF4-FFF2-40B4-BE49-F238E27FC236}">
                  <a16:creationId xmlns:a16="http://schemas.microsoft.com/office/drawing/2014/main" id="{4C14EB70-2852-F05B-B630-2151F4415DD0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5271" cy="117"/>
            </a:xfrm>
            <a:custGeom>
              <a:avLst/>
              <a:gdLst>
                <a:gd name="T0" fmla="*/ 0 w 5271"/>
                <a:gd name="T1" fmla="*/ 0 h 117"/>
                <a:gd name="T2" fmla="*/ 108 w 5271"/>
                <a:gd name="T3" fmla="*/ 116 h 117"/>
                <a:gd name="T4" fmla="*/ 5162 w 5271"/>
                <a:gd name="T5" fmla="*/ 116 h 117"/>
                <a:gd name="T6" fmla="*/ 5270 w 5271"/>
                <a:gd name="T7" fmla="*/ 0 h 117"/>
                <a:gd name="T8" fmla="*/ 0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0" y="0"/>
                  </a:moveTo>
                  <a:lnTo>
                    <a:pt x="108" y="116"/>
                  </a:lnTo>
                  <a:lnTo>
                    <a:pt x="5162" y="116"/>
                  </a:lnTo>
                  <a:lnTo>
                    <a:pt x="5270" y="0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2" name="Freeform 16">
              <a:extLst>
                <a:ext uri="{FF2B5EF4-FFF2-40B4-BE49-F238E27FC236}">
                  <a16:creationId xmlns:a16="http://schemas.microsoft.com/office/drawing/2014/main" id="{9E34C7AA-2AAC-392D-258A-194AFF502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3889"/>
            </a:xfrm>
            <a:custGeom>
              <a:avLst/>
              <a:gdLst>
                <a:gd name="T0" fmla="*/ 0 w 107"/>
                <a:gd name="T1" fmla="*/ 0 h 3889"/>
                <a:gd name="T2" fmla="*/ 0 w 107"/>
                <a:gd name="T3" fmla="*/ 3888 h 3889"/>
                <a:gd name="T4" fmla="*/ 106 w 107"/>
                <a:gd name="T5" fmla="*/ 3772 h 3889"/>
                <a:gd name="T6" fmla="*/ 106 w 107"/>
                <a:gd name="T7" fmla="*/ 116 h 3889"/>
                <a:gd name="T8" fmla="*/ 0 w 107"/>
                <a:gd name="T9" fmla="*/ 0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0"/>
                  </a:moveTo>
                  <a:lnTo>
                    <a:pt x="0" y="3888"/>
                  </a:lnTo>
                  <a:lnTo>
                    <a:pt x="106" y="3772"/>
                  </a:lnTo>
                  <a:lnTo>
                    <a:pt x="106" y="116"/>
                  </a:lnTo>
                  <a:lnTo>
                    <a:pt x="0" y="0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3" name="Freeform 17">
              <a:extLst>
                <a:ext uri="{FF2B5EF4-FFF2-40B4-BE49-F238E27FC236}">
                  <a16:creationId xmlns:a16="http://schemas.microsoft.com/office/drawing/2014/main" id="{C9722D2E-4BD7-968D-3625-5ED954B41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4"/>
              <a:ext cx="107" cy="3889"/>
            </a:xfrm>
            <a:custGeom>
              <a:avLst/>
              <a:gdLst>
                <a:gd name="T0" fmla="*/ 0 w 107"/>
                <a:gd name="T1" fmla="*/ 116 h 3889"/>
                <a:gd name="T2" fmla="*/ 0 w 107"/>
                <a:gd name="T3" fmla="*/ 3772 h 3889"/>
                <a:gd name="T4" fmla="*/ 106 w 107"/>
                <a:gd name="T5" fmla="*/ 3888 h 3889"/>
                <a:gd name="T6" fmla="*/ 106 w 107"/>
                <a:gd name="T7" fmla="*/ 0 h 3889"/>
                <a:gd name="T8" fmla="*/ 0 w 107"/>
                <a:gd name="T9" fmla="*/ 116 h 3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7" h="3889">
                  <a:moveTo>
                    <a:pt x="0" y="116"/>
                  </a:moveTo>
                  <a:lnTo>
                    <a:pt x="0" y="3772"/>
                  </a:lnTo>
                  <a:lnTo>
                    <a:pt x="106" y="3888"/>
                  </a:lnTo>
                  <a:lnTo>
                    <a:pt x="106" y="0"/>
                  </a:lnTo>
                  <a:lnTo>
                    <a:pt x="0" y="116"/>
                  </a:lnTo>
                </a:path>
              </a:pathLst>
            </a:custGeom>
            <a:solidFill>
              <a:srgbClr val="74747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4" name="Freeform 18">
              <a:extLst>
                <a:ext uri="{FF2B5EF4-FFF2-40B4-BE49-F238E27FC236}">
                  <a16:creationId xmlns:a16="http://schemas.microsoft.com/office/drawing/2014/main" id="{4D4EA54C-AD50-E25A-B0C5-22161567D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3976"/>
              <a:ext cx="5271" cy="117"/>
            </a:xfrm>
            <a:custGeom>
              <a:avLst/>
              <a:gdLst>
                <a:gd name="T0" fmla="*/ 108 w 5271"/>
                <a:gd name="T1" fmla="*/ 0 h 117"/>
                <a:gd name="T2" fmla="*/ 5162 w 5271"/>
                <a:gd name="T3" fmla="*/ 0 h 117"/>
                <a:gd name="T4" fmla="*/ 5270 w 5271"/>
                <a:gd name="T5" fmla="*/ 116 h 117"/>
                <a:gd name="T6" fmla="*/ 0 w 5271"/>
                <a:gd name="T7" fmla="*/ 116 h 117"/>
                <a:gd name="T8" fmla="*/ 108 w 5271"/>
                <a:gd name="T9" fmla="*/ 0 h 1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71" h="117">
                  <a:moveTo>
                    <a:pt x="108" y="0"/>
                  </a:moveTo>
                  <a:lnTo>
                    <a:pt x="5162" y="0"/>
                  </a:lnTo>
                  <a:lnTo>
                    <a:pt x="5270" y="116"/>
                  </a:lnTo>
                  <a:lnTo>
                    <a:pt x="0" y="116"/>
                  </a:lnTo>
                  <a:lnTo>
                    <a:pt x="108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5" name="Freeform 19">
              <a:extLst>
                <a:ext uri="{FF2B5EF4-FFF2-40B4-BE49-F238E27FC236}">
                  <a16:creationId xmlns:a16="http://schemas.microsoft.com/office/drawing/2014/main" id="{61C9651D-240C-3DBD-E87B-346E963F0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320"/>
              <a:ext cx="80" cy="1873"/>
            </a:xfrm>
            <a:custGeom>
              <a:avLst/>
              <a:gdLst>
                <a:gd name="T0" fmla="*/ 40 w 80"/>
                <a:gd name="T1" fmla="*/ 51 h 1873"/>
                <a:gd name="T2" fmla="*/ 46 w 80"/>
                <a:gd name="T3" fmla="*/ 109 h 1873"/>
                <a:gd name="T4" fmla="*/ 26 w 80"/>
                <a:gd name="T5" fmla="*/ 167 h 1873"/>
                <a:gd name="T6" fmla="*/ 40 w 80"/>
                <a:gd name="T7" fmla="*/ 225 h 1873"/>
                <a:gd name="T8" fmla="*/ 53 w 80"/>
                <a:gd name="T9" fmla="*/ 283 h 1873"/>
                <a:gd name="T10" fmla="*/ 46 w 80"/>
                <a:gd name="T11" fmla="*/ 341 h 1873"/>
                <a:gd name="T12" fmla="*/ 33 w 80"/>
                <a:gd name="T13" fmla="*/ 406 h 1873"/>
                <a:gd name="T14" fmla="*/ 46 w 80"/>
                <a:gd name="T15" fmla="*/ 464 h 1873"/>
                <a:gd name="T16" fmla="*/ 46 w 80"/>
                <a:gd name="T17" fmla="*/ 530 h 1873"/>
                <a:gd name="T18" fmla="*/ 33 w 80"/>
                <a:gd name="T19" fmla="*/ 588 h 1873"/>
                <a:gd name="T20" fmla="*/ 46 w 80"/>
                <a:gd name="T21" fmla="*/ 646 h 1873"/>
                <a:gd name="T22" fmla="*/ 59 w 80"/>
                <a:gd name="T23" fmla="*/ 704 h 1873"/>
                <a:gd name="T24" fmla="*/ 66 w 80"/>
                <a:gd name="T25" fmla="*/ 769 h 1873"/>
                <a:gd name="T26" fmla="*/ 53 w 80"/>
                <a:gd name="T27" fmla="*/ 834 h 1873"/>
                <a:gd name="T28" fmla="*/ 20 w 80"/>
                <a:gd name="T29" fmla="*/ 892 h 1873"/>
                <a:gd name="T30" fmla="*/ 20 w 80"/>
                <a:gd name="T31" fmla="*/ 958 h 1873"/>
                <a:gd name="T32" fmla="*/ 46 w 80"/>
                <a:gd name="T33" fmla="*/ 1016 h 1873"/>
                <a:gd name="T34" fmla="*/ 59 w 80"/>
                <a:gd name="T35" fmla="*/ 1088 h 1873"/>
                <a:gd name="T36" fmla="*/ 46 w 80"/>
                <a:gd name="T37" fmla="*/ 1154 h 1873"/>
                <a:gd name="T38" fmla="*/ 53 w 80"/>
                <a:gd name="T39" fmla="*/ 1219 h 1873"/>
                <a:gd name="T40" fmla="*/ 59 w 80"/>
                <a:gd name="T41" fmla="*/ 1277 h 1873"/>
                <a:gd name="T42" fmla="*/ 53 w 80"/>
                <a:gd name="T43" fmla="*/ 1342 h 1873"/>
                <a:gd name="T44" fmla="*/ 53 w 80"/>
                <a:gd name="T45" fmla="*/ 1408 h 1873"/>
                <a:gd name="T46" fmla="*/ 53 w 80"/>
                <a:gd name="T47" fmla="*/ 1524 h 1873"/>
                <a:gd name="T48" fmla="*/ 53 w 80"/>
                <a:gd name="T49" fmla="*/ 1582 h 1873"/>
                <a:gd name="T50" fmla="*/ 53 w 80"/>
                <a:gd name="T51" fmla="*/ 1640 h 1873"/>
                <a:gd name="T52" fmla="*/ 66 w 80"/>
                <a:gd name="T53" fmla="*/ 1698 h 1873"/>
                <a:gd name="T54" fmla="*/ 53 w 80"/>
                <a:gd name="T55" fmla="*/ 1756 h 1873"/>
                <a:gd name="T56" fmla="*/ 59 w 80"/>
                <a:gd name="T57" fmla="*/ 1814 h 1873"/>
                <a:gd name="T58" fmla="*/ 66 w 80"/>
                <a:gd name="T59" fmla="*/ 1872 h 1873"/>
                <a:gd name="T60" fmla="*/ 40 w 80"/>
                <a:gd name="T61" fmla="*/ 1814 h 1873"/>
                <a:gd name="T62" fmla="*/ 46 w 80"/>
                <a:gd name="T63" fmla="*/ 1756 h 1873"/>
                <a:gd name="T64" fmla="*/ 53 w 80"/>
                <a:gd name="T65" fmla="*/ 1698 h 1873"/>
                <a:gd name="T66" fmla="*/ 53 w 80"/>
                <a:gd name="T67" fmla="*/ 1640 h 1873"/>
                <a:gd name="T68" fmla="*/ 53 w 80"/>
                <a:gd name="T69" fmla="*/ 1582 h 1873"/>
                <a:gd name="T70" fmla="*/ 46 w 80"/>
                <a:gd name="T71" fmla="*/ 1524 h 1873"/>
                <a:gd name="T72" fmla="*/ 53 w 80"/>
                <a:gd name="T73" fmla="*/ 1458 h 1873"/>
                <a:gd name="T74" fmla="*/ 53 w 80"/>
                <a:gd name="T75" fmla="*/ 1393 h 1873"/>
                <a:gd name="T76" fmla="*/ 46 w 80"/>
                <a:gd name="T77" fmla="*/ 1328 h 1873"/>
                <a:gd name="T78" fmla="*/ 53 w 80"/>
                <a:gd name="T79" fmla="*/ 1263 h 1873"/>
                <a:gd name="T80" fmla="*/ 40 w 80"/>
                <a:gd name="T81" fmla="*/ 1204 h 1873"/>
                <a:gd name="T82" fmla="*/ 40 w 80"/>
                <a:gd name="T83" fmla="*/ 1139 h 1873"/>
                <a:gd name="T84" fmla="*/ 66 w 80"/>
                <a:gd name="T85" fmla="*/ 1081 h 1873"/>
                <a:gd name="T86" fmla="*/ 40 w 80"/>
                <a:gd name="T87" fmla="*/ 1023 h 1873"/>
                <a:gd name="T88" fmla="*/ 7 w 80"/>
                <a:gd name="T89" fmla="*/ 972 h 1873"/>
                <a:gd name="T90" fmla="*/ 53 w 80"/>
                <a:gd name="T91" fmla="*/ 907 h 1873"/>
                <a:gd name="T92" fmla="*/ 53 w 80"/>
                <a:gd name="T93" fmla="*/ 842 h 1873"/>
                <a:gd name="T94" fmla="*/ 59 w 80"/>
                <a:gd name="T95" fmla="*/ 784 h 1873"/>
                <a:gd name="T96" fmla="*/ 53 w 80"/>
                <a:gd name="T97" fmla="*/ 726 h 1873"/>
                <a:gd name="T98" fmla="*/ 40 w 80"/>
                <a:gd name="T99" fmla="*/ 668 h 1873"/>
                <a:gd name="T100" fmla="*/ 40 w 80"/>
                <a:gd name="T101" fmla="*/ 609 h 1873"/>
                <a:gd name="T102" fmla="*/ 72 w 80"/>
                <a:gd name="T103" fmla="*/ 551 h 1873"/>
                <a:gd name="T104" fmla="*/ 79 w 80"/>
                <a:gd name="T105" fmla="*/ 486 h 1873"/>
                <a:gd name="T106" fmla="*/ 53 w 80"/>
                <a:gd name="T107" fmla="*/ 428 h 1873"/>
                <a:gd name="T108" fmla="*/ 53 w 80"/>
                <a:gd name="T109" fmla="*/ 370 h 1873"/>
                <a:gd name="T110" fmla="*/ 33 w 80"/>
                <a:gd name="T111" fmla="*/ 312 h 1873"/>
                <a:gd name="T112" fmla="*/ 26 w 80"/>
                <a:gd name="T113" fmla="*/ 247 h 1873"/>
                <a:gd name="T114" fmla="*/ 40 w 80"/>
                <a:gd name="T115" fmla="*/ 189 h 1873"/>
                <a:gd name="T116" fmla="*/ 53 w 80"/>
                <a:gd name="T117" fmla="*/ 131 h 1873"/>
                <a:gd name="T118" fmla="*/ 33 w 80"/>
                <a:gd name="T119" fmla="*/ 73 h 1873"/>
                <a:gd name="T120" fmla="*/ 7 w 80"/>
                <a:gd name="T121" fmla="*/ 15 h 187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0" h="1873">
                  <a:moveTo>
                    <a:pt x="0" y="0"/>
                  </a:moveTo>
                  <a:lnTo>
                    <a:pt x="40" y="51"/>
                  </a:lnTo>
                  <a:lnTo>
                    <a:pt x="46" y="80"/>
                  </a:lnTo>
                  <a:lnTo>
                    <a:pt x="46" y="109"/>
                  </a:lnTo>
                  <a:lnTo>
                    <a:pt x="33" y="138"/>
                  </a:lnTo>
                  <a:lnTo>
                    <a:pt x="26" y="167"/>
                  </a:lnTo>
                  <a:lnTo>
                    <a:pt x="33" y="196"/>
                  </a:lnTo>
                  <a:lnTo>
                    <a:pt x="40" y="225"/>
                  </a:lnTo>
                  <a:lnTo>
                    <a:pt x="53" y="254"/>
                  </a:lnTo>
                  <a:lnTo>
                    <a:pt x="53" y="283"/>
                  </a:lnTo>
                  <a:lnTo>
                    <a:pt x="53" y="312"/>
                  </a:lnTo>
                  <a:lnTo>
                    <a:pt x="46" y="341"/>
                  </a:lnTo>
                  <a:lnTo>
                    <a:pt x="33" y="370"/>
                  </a:lnTo>
                  <a:lnTo>
                    <a:pt x="33" y="406"/>
                  </a:lnTo>
                  <a:lnTo>
                    <a:pt x="40" y="435"/>
                  </a:lnTo>
                  <a:lnTo>
                    <a:pt x="46" y="464"/>
                  </a:lnTo>
                  <a:lnTo>
                    <a:pt x="53" y="501"/>
                  </a:lnTo>
                  <a:lnTo>
                    <a:pt x="46" y="530"/>
                  </a:lnTo>
                  <a:lnTo>
                    <a:pt x="40" y="559"/>
                  </a:lnTo>
                  <a:lnTo>
                    <a:pt x="33" y="588"/>
                  </a:lnTo>
                  <a:lnTo>
                    <a:pt x="40" y="617"/>
                  </a:lnTo>
                  <a:lnTo>
                    <a:pt x="46" y="646"/>
                  </a:lnTo>
                  <a:lnTo>
                    <a:pt x="53" y="675"/>
                  </a:lnTo>
                  <a:lnTo>
                    <a:pt x="59" y="704"/>
                  </a:lnTo>
                  <a:lnTo>
                    <a:pt x="66" y="733"/>
                  </a:lnTo>
                  <a:lnTo>
                    <a:pt x="66" y="769"/>
                  </a:lnTo>
                  <a:lnTo>
                    <a:pt x="66" y="798"/>
                  </a:lnTo>
                  <a:lnTo>
                    <a:pt x="53" y="834"/>
                  </a:lnTo>
                  <a:lnTo>
                    <a:pt x="33" y="863"/>
                  </a:lnTo>
                  <a:lnTo>
                    <a:pt x="20" y="892"/>
                  </a:lnTo>
                  <a:lnTo>
                    <a:pt x="13" y="921"/>
                  </a:lnTo>
                  <a:lnTo>
                    <a:pt x="20" y="958"/>
                  </a:lnTo>
                  <a:lnTo>
                    <a:pt x="33" y="987"/>
                  </a:lnTo>
                  <a:lnTo>
                    <a:pt x="46" y="1016"/>
                  </a:lnTo>
                  <a:lnTo>
                    <a:pt x="59" y="1052"/>
                  </a:lnTo>
                  <a:lnTo>
                    <a:pt x="59" y="1088"/>
                  </a:lnTo>
                  <a:lnTo>
                    <a:pt x="53" y="1125"/>
                  </a:lnTo>
                  <a:lnTo>
                    <a:pt x="46" y="1154"/>
                  </a:lnTo>
                  <a:lnTo>
                    <a:pt x="46" y="1190"/>
                  </a:lnTo>
                  <a:lnTo>
                    <a:pt x="53" y="1219"/>
                  </a:lnTo>
                  <a:lnTo>
                    <a:pt x="53" y="1248"/>
                  </a:lnTo>
                  <a:lnTo>
                    <a:pt x="59" y="1277"/>
                  </a:lnTo>
                  <a:lnTo>
                    <a:pt x="53" y="1313"/>
                  </a:lnTo>
                  <a:lnTo>
                    <a:pt x="53" y="1342"/>
                  </a:lnTo>
                  <a:lnTo>
                    <a:pt x="53" y="1379"/>
                  </a:lnTo>
                  <a:lnTo>
                    <a:pt x="53" y="1408"/>
                  </a:lnTo>
                  <a:lnTo>
                    <a:pt x="53" y="1466"/>
                  </a:lnTo>
                  <a:lnTo>
                    <a:pt x="53" y="1524"/>
                  </a:lnTo>
                  <a:lnTo>
                    <a:pt x="53" y="1553"/>
                  </a:lnTo>
                  <a:lnTo>
                    <a:pt x="53" y="1582"/>
                  </a:lnTo>
                  <a:lnTo>
                    <a:pt x="53" y="1611"/>
                  </a:lnTo>
                  <a:lnTo>
                    <a:pt x="53" y="1640"/>
                  </a:lnTo>
                  <a:lnTo>
                    <a:pt x="53" y="1669"/>
                  </a:lnTo>
                  <a:lnTo>
                    <a:pt x="66" y="1698"/>
                  </a:lnTo>
                  <a:lnTo>
                    <a:pt x="66" y="1727"/>
                  </a:lnTo>
                  <a:lnTo>
                    <a:pt x="53" y="1756"/>
                  </a:lnTo>
                  <a:lnTo>
                    <a:pt x="46" y="1785"/>
                  </a:lnTo>
                  <a:lnTo>
                    <a:pt x="59" y="1814"/>
                  </a:lnTo>
                  <a:lnTo>
                    <a:pt x="66" y="1843"/>
                  </a:lnTo>
                  <a:lnTo>
                    <a:pt x="66" y="1872"/>
                  </a:lnTo>
                  <a:lnTo>
                    <a:pt x="53" y="1843"/>
                  </a:lnTo>
                  <a:lnTo>
                    <a:pt x="40" y="1814"/>
                  </a:lnTo>
                  <a:lnTo>
                    <a:pt x="33" y="1785"/>
                  </a:lnTo>
                  <a:lnTo>
                    <a:pt x="46" y="1756"/>
                  </a:lnTo>
                  <a:lnTo>
                    <a:pt x="59" y="1727"/>
                  </a:lnTo>
                  <a:lnTo>
                    <a:pt x="53" y="1698"/>
                  </a:lnTo>
                  <a:lnTo>
                    <a:pt x="46" y="1669"/>
                  </a:lnTo>
                  <a:lnTo>
                    <a:pt x="53" y="1640"/>
                  </a:lnTo>
                  <a:lnTo>
                    <a:pt x="53" y="1611"/>
                  </a:lnTo>
                  <a:lnTo>
                    <a:pt x="53" y="1582"/>
                  </a:lnTo>
                  <a:lnTo>
                    <a:pt x="46" y="1553"/>
                  </a:lnTo>
                  <a:lnTo>
                    <a:pt x="46" y="1524"/>
                  </a:lnTo>
                  <a:lnTo>
                    <a:pt x="46" y="1495"/>
                  </a:lnTo>
                  <a:lnTo>
                    <a:pt x="53" y="1458"/>
                  </a:lnTo>
                  <a:lnTo>
                    <a:pt x="53" y="1429"/>
                  </a:lnTo>
                  <a:lnTo>
                    <a:pt x="53" y="1393"/>
                  </a:lnTo>
                  <a:lnTo>
                    <a:pt x="46" y="1364"/>
                  </a:lnTo>
                  <a:lnTo>
                    <a:pt x="46" y="1328"/>
                  </a:lnTo>
                  <a:lnTo>
                    <a:pt x="53" y="1299"/>
                  </a:lnTo>
                  <a:lnTo>
                    <a:pt x="53" y="1263"/>
                  </a:lnTo>
                  <a:lnTo>
                    <a:pt x="46" y="1233"/>
                  </a:lnTo>
                  <a:lnTo>
                    <a:pt x="40" y="1204"/>
                  </a:lnTo>
                  <a:lnTo>
                    <a:pt x="33" y="1175"/>
                  </a:lnTo>
                  <a:lnTo>
                    <a:pt x="40" y="1139"/>
                  </a:lnTo>
                  <a:lnTo>
                    <a:pt x="53" y="1110"/>
                  </a:lnTo>
                  <a:lnTo>
                    <a:pt x="66" y="1081"/>
                  </a:lnTo>
                  <a:lnTo>
                    <a:pt x="59" y="1052"/>
                  </a:lnTo>
                  <a:lnTo>
                    <a:pt x="40" y="1023"/>
                  </a:lnTo>
                  <a:lnTo>
                    <a:pt x="13" y="1001"/>
                  </a:lnTo>
                  <a:lnTo>
                    <a:pt x="7" y="972"/>
                  </a:lnTo>
                  <a:lnTo>
                    <a:pt x="33" y="943"/>
                  </a:lnTo>
                  <a:lnTo>
                    <a:pt x="53" y="907"/>
                  </a:lnTo>
                  <a:lnTo>
                    <a:pt x="53" y="878"/>
                  </a:lnTo>
                  <a:lnTo>
                    <a:pt x="53" y="842"/>
                  </a:lnTo>
                  <a:lnTo>
                    <a:pt x="53" y="813"/>
                  </a:lnTo>
                  <a:lnTo>
                    <a:pt x="59" y="784"/>
                  </a:lnTo>
                  <a:lnTo>
                    <a:pt x="59" y="755"/>
                  </a:lnTo>
                  <a:lnTo>
                    <a:pt x="53" y="726"/>
                  </a:lnTo>
                  <a:lnTo>
                    <a:pt x="53" y="697"/>
                  </a:lnTo>
                  <a:lnTo>
                    <a:pt x="40" y="668"/>
                  </a:lnTo>
                  <a:lnTo>
                    <a:pt x="40" y="639"/>
                  </a:lnTo>
                  <a:lnTo>
                    <a:pt x="40" y="609"/>
                  </a:lnTo>
                  <a:lnTo>
                    <a:pt x="59" y="580"/>
                  </a:lnTo>
                  <a:lnTo>
                    <a:pt x="72" y="551"/>
                  </a:lnTo>
                  <a:lnTo>
                    <a:pt x="79" y="515"/>
                  </a:lnTo>
                  <a:lnTo>
                    <a:pt x="79" y="486"/>
                  </a:lnTo>
                  <a:lnTo>
                    <a:pt x="59" y="457"/>
                  </a:lnTo>
                  <a:lnTo>
                    <a:pt x="53" y="428"/>
                  </a:lnTo>
                  <a:lnTo>
                    <a:pt x="53" y="399"/>
                  </a:lnTo>
                  <a:lnTo>
                    <a:pt x="53" y="370"/>
                  </a:lnTo>
                  <a:lnTo>
                    <a:pt x="46" y="341"/>
                  </a:lnTo>
                  <a:lnTo>
                    <a:pt x="33" y="312"/>
                  </a:lnTo>
                  <a:lnTo>
                    <a:pt x="33" y="283"/>
                  </a:lnTo>
                  <a:lnTo>
                    <a:pt x="26" y="247"/>
                  </a:lnTo>
                  <a:lnTo>
                    <a:pt x="26" y="218"/>
                  </a:lnTo>
                  <a:lnTo>
                    <a:pt x="40" y="189"/>
                  </a:lnTo>
                  <a:lnTo>
                    <a:pt x="53" y="160"/>
                  </a:lnTo>
                  <a:lnTo>
                    <a:pt x="53" y="131"/>
                  </a:lnTo>
                  <a:lnTo>
                    <a:pt x="53" y="102"/>
                  </a:lnTo>
                  <a:lnTo>
                    <a:pt x="33" y="73"/>
                  </a:lnTo>
                  <a:lnTo>
                    <a:pt x="20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6" name="Freeform 20">
              <a:extLst>
                <a:ext uri="{FF2B5EF4-FFF2-40B4-BE49-F238E27FC236}">
                  <a16:creationId xmlns:a16="http://schemas.microsoft.com/office/drawing/2014/main" id="{1B0903A8-0CFB-8F27-64EE-607A07ACB7B8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" y="3992"/>
              <a:ext cx="1494" cy="80"/>
            </a:xfrm>
            <a:custGeom>
              <a:avLst/>
              <a:gdLst>
                <a:gd name="T0" fmla="*/ 87 w 1494"/>
                <a:gd name="T1" fmla="*/ 0 h 80"/>
                <a:gd name="T2" fmla="*/ 141 w 1494"/>
                <a:gd name="T3" fmla="*/ 29 h 80"/>
                <a:gd name="T4" fmla="*/ 202 w 1494"/>
                <a:gd name="T5" fmla="*/ 43 h 80"/>
                <a:gd name="T6" fmla="*/ 269 w 1494"/>
                <a:gd name="T7" fmla="*/ 43 h 80"/>
                <a:gd name="T8" fmla="*/ 336 w 1494"/>
                <a:gd name="T9" fmla="*/ 65 h 80"/>
                <a:gd name="T10" fmla="*/ 444 w 1494"/>
                <a:gd name="T11" fmla="*/ 79 h 80"/>
                <a:gd name="T12" fmla="*/ 525 w 1494"/>
                <a:gd name="T13" fmla="*/ 72 h 80"/>
                <a:gd name="T14" fmla="*/ 612 w 1494"/>
                <a:gd name="T15" fmla="*/ 65 h 80"/>
                <a:gd name="T16" fmla="*/ 713 w 1494"/>
                <a:gd name="T17" fmla="*/ 43 h 80"/>
                <a:gd name="T18" fmla="*/ 773 w 1494"/>
                <a:gd name="T19" fmla="*/ 43 h 80"/>
                <a:gd name="T20" fmla="*/ 841 w 1494"/>
                <a:gd name="T21" fmla="*/ 50 h 80"/>
                <a:gd name="T22" fmla="*/ 901 w 1494"/>
                <a:gd name="T23" fmla="*/ 57 h 80"/>
                <a:gd name="T24" fmla="*/ 1002 w 1494"/>
                <a:gd name="T25" fmla="*/ 43 h 80"/>
                <a:gd name="T26" fmla="*/ 1069 w 1494"/>
                <a:gd name="T27" fmla="*/ 36 h 80"/>
                <a:gd name="T28" fmla="*/ 1137 w 1494"/>
                <a:gd name="T29" fmla="*/ 36 h 80"/>
                <a:gd name="T30" fmla="*/ 1231 w 1494"/>
                <a:gd name="T31" fmla="*/ 36 h 80"/>
                <a:gd name="T32" fmla="*/ 1311 w 1494"/>
                <a:gd name="T33" fmla="*/ 29 h 80"/>
                <a:gd name="T34" fmla="*/ 1379 w 1494"/>
                <a:gd name="T35" fmla="*/ 29 h 80"/>
                <a:gd name="T36" fmla="*/ 1439 w 1494"/>
                <a:gd name="T37" fmla="*/ 43 h 80"/>
                <a:gd name="T38" fmla="*/ 1493 w 1494"/>
                <a:gd name="T39" fmla="*/ 14 h 80"/>
                <a:gd name="T40" fmla="*/ 1439 w 1494"/>
                <a:gd name="T41" fmla="*/ 29 h 80"/>
                <a:gd name="T42" fmla="*/ 1385 w 1494"/>
                <a:gd name="T43" fmla="*/ 36 h 80"/>
                <a:gd name="T44" fmla="*/ 1325 w 1494"/>
                <a:gd name="T45" fmla="*/ 29 h 80"/>
                <a:gd name="T46" fmla="*/ 1237 w 1494"/>
                <a:gd name="T47" fmla="*/ 43 h 80"/>
                <a:gd name="T48" fmla="*/ 1170 w 1494"/>
                <a:gd name="T49" fmla="*/ 72 h 80"/>
                <a:gd name="T50" fmla="*/ 1110 w 1494"/>
                <a:gd name="T51" fmla="*/ 65 h 80"/>
                <a:gd name="T52" fmla="*/ 1056 w 1494"/>
                <a:gd name="T53" fmla="*/ 50 h 80"/>
                <a:gd name="T54" fmla="*/ 962 w 1494"/>
                <a:gd name="T55" fmla="*/ 36 h 80"/>
                <a:gd name="T56" fmla="*/ 881 w 1494"/>
                <a:gd name="T57" fmla="*/ 43 h 80"/>
                <a:gd name="T58" fmla="*/ 827 w 1494"/>
                <a:gd name="T59" fmla="*/ 57 h 80"/>
                <a:gd name="T60" fmla="*/ 747 w 1494"/>
                <a:gd name="T61" fmla="*/ 57 h 80"/>
                <a:gd name="T62" fmla="*/ 659 w 1494"/>
                <a:gd name="T63" fmla="*/ 57 h 80"/>
                <a:gd name="T64" fmla="*/ 605 w 1494"/>
                <a:gd name="T65" fmla="*/ 50 h 80"/>
                <a:gd name="T66" fmla="*/ 551 w 1494"/>
                <a:gd name="T67" fmla="*/ 57 h 80"/>
                <a:gd name="T68" fmla="*/ 484 w 1494"/>
                <a:gd name="T69" fmla="*/ 65 h 80"/>
                <a:gd name="T70" fmla="*/ 417 w 1494"/>
                <a:gd name="T71" fmla="*/ 57 h 80"/>
                <a:gd name="T72" fmla="*/ 363 w 1494"/>
                <a:gd name="T73" fmla="*/ 36 h 80"/>
                <a:gd name="T74" fmla="*/ 309 w 1494"/>
                <a:gd name="T75" fmla="*/ 57 h 80"/>
                <a:gd name="T76" fmla="*/ 256 w 1494"/>
                <a:gd name="T77" fmla="*/ 57 h 80"/>
                <a:gd name="T78" fmla="*/ 195 w 1494"/>
                <a:gd name="T79" fmla="*/ 50 h 80"/>
                <a:gd name="T80" fmla="*/ 141 w 1494"/>
                <a:gd name="T81" fmla="*/ 7 h 80"/>
                <a:gd name="T82" fmla="*/ 81 w 1494"/>
                <a:gd name="T83" fmla="*/ 22 h 80"/>
                <a:gd name="T84" fmla="*/ 27 w 1494"/>
                <a:gd name="T85" fmla="*/ 36 h 80"/>
                <a:gd name="T86" fmla="*/ 13 w 1494"/>
                <a:gd name="T87" fmla="*/ 43 h 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494" h="80">
                  <a:moveTo>
                    <a:pt x="13" y="43"/>
                  </a:moveTo>
                  <a:lnTo>
                    <a:pt x="87" y="0"/>
                  </a:lnTo>
                  <a:lnTo>
                    <a:pt x="114" y="7"/>
                  </a:lnTo>
                  <a:lnTo>
                    <a:pt x="141" y="29"/>
                  </a:lnTo>
                  <a:lnTo>
                    <a:pt x="168" y="43"/>
                  </a:lnTo>
                  <a:lnTo>
                    <a:pt x="202" y="43"/>
                  </a:lnTo>
                  <a:lnTo>
                    <a:pt x="242" y="43"/>
                  </a:lnTo>
                  <a:lnTo>
                    <a:pt x="269" y="43"/>
                  </a:lnTo>
                  <a:lnTo>
                    <a:pt x="309" y="50"/>
                  </a:lnTo>
                  <a:lnTo>
                    <a:pt x="336" y="65"/>
                  </a:lnTo>
                  <a:lnTo>
                    <a:pt x="390" y="79"/>
                  </a:lnTo>
                  <a:lnTo>
                    <a:pt x="444" y="79"/>
                  </a:lnTo>
                  <a:lnTo>
                    <a:pt x="484" y="79"/>
                  </a:lnTo>
                  <a:lnTo>
                    <a:pt x="525" y="72"/>
                  </a:lnTo>
                  <a:lnTo>
                    <a:pt x="565" y="65"/>
                  </a:lnTo>
                  <a:lnTo>
                    <a:pt x="612" y="65"/>
                  </a:lnTo>
                  <a:lnTo>
                    <a:pt x="659" y="57"/>
                  </a:lnTo>
                  <a:lnTo>
                    <a:pt x="713" y="43"/>
                  </a:lnTo>
                  <a:lnTo>
                    <a:pt x="747" y="43"/>
                  </a:lnTo>
                  <a:lnTo>
                    <a:pt x="773" y="43"/>
                  </a:lnTo>
                  <a:lnTo>
                    <a:pt x="814" y="43"/>
                  </a:lnTo>
                  <a:lnTo>
                    <a:pt x="841" y="50"/>
                  </a:lnTo>
                  <a:lnTo>
                    <a:pt x="874" y="57"/>
                  </a:lnTo>
                  <a:lnTo>
                    <a:pt x="901" y="57"/>
                  </a:lnTo>
                  <a:lnTo>
                    <a:pt x="975" y="50"/>
                  </a:lnTo>
                  <a:lnTo>
                    <a:pt x="1002" y="43"/>
                  </a:lnTo>
                  <a:lnTo>
                    <a:pt x="1029" y="36"/>
                  </a:lnTo>
                  <a:lnTo>
                    <a:pt x="1069" y="36"/>
                  </a:lnTo>
                  <a:lnTo>
                    <a:pt x="1096" y="36"/>
                  </a:lnTo>
                  <a:lnTo>
                    <a:pt x="1137" y="36"/>
                  </a:lnTo>
                  <a:lnTo>
                    <a:pt x="1190" y="36"/>
                  </a:lnTo>
                  <a:lnTo>
                    <a:pt x="1231" y="36"/>
                  </a:lnTo>
                  <a:lnTo>
                    <a:pt x="1285" y="29"/>
                  </a:lnTo>
                  <a:lnTo>
                    <a:pt x="1311" y="29"/>
                  </a:lnTo>
                  <a:lnTo>
                    <a:pt x="1352" y="29"/>
                  </a:lnTo>
                  <a:lnTo>
                    <a:pt x="1379" y="29"/>
                  </a:lnTo>
                  <a:lnTo>
                    <a:pt x="1406" y="36"/>
                  </a:lnTo>
                  <a:lnTo>
                    <a:pt x="1439" y="43"/>
                  </a:lnTo>
                  <a:lnTo>
                    <a:pt x="1466" y="22"/>
                  </a:lnTo>
                  <a:lnTo>
                    <a:pt x="1493" y="14"/>
                  </a:lnTo>
                  <a:lnTo>
                    <a:pt x="1466" y="22"/>
                  </a:lnTo>
                  <a:lnTo>
                    <a:pt x="1439" y="29"/>
                  </a:lnTo>
                  <a:lnTo>
                    <a:pt x="1412" y="36"/>
                  </a:lnTo>
                  <a:lnTo>
                    <a:pt x="1385" y="36"/>
                  </a:lnTo>
                  <a:lnTo>
                    <a:pt x="1352" y="29"/>
                  </a:lnTo>
                  <a:lnTo>
                    <a:pt x="1325" y="29"/>
                  </a:lnTo>
                  <a:lnTo>
                    <a:pt x="1298" y="29"/>
                  </a:lnTo>
                  <a:lnTo>
                    <a:pt x="1237" y="43"/>
                  </a:lnTo>
                  <a:lnTo>
                    <a:pt x="1197" y="57"/>
                  </a:lnTo>
                  <a:lnTo>
                    <a:pt x="1170" y="72"/>
                  </a:lnTo>
                  <a:lnTo>
                    <a:pt x="1137" y="72"/>
                  </a:lnTo>
                  <a:lnTo>
                    <a:pt x="1110" y="65"/>
                  </a:lnTo>
                  <a:lnTo>
                    <a:pt x="1083" y="57"/>
                  </a:lnTo>
                  <a:lnTo>
                    <a:pt x="1056" y="50"/>
                  </a:lnTo>
                  <a:lnTo>
                    <a:pt x="1022" y="36"/>
                  </a:lnTo>
                  <a:lnTo>
                    <a:pt x="962" y="36"/>
                  </a:lnTo>
                  <a:lnTo>
                    <a:pt x="915" y="36"/>
                  </a:lnTo>
                  <a:lnTo>
                    <a:pt x="881" y="43"/>
                  </a:lnTo>
                  <a:lnTo>
                    <a:pt x="854" y="50"/>
                  </a:lnTo>
                  <a:lnTo>
                    <a:pt x="827" y="57"/>
                  </a:lnTo>
                  <a:lnTo>
                    <a:pt x="800" y="57"/>
                  </a:lnTo>
                  <a:lnTo>
                    <a:pt x="747" y="57"/>
                  </a:lnTo>
                  <a:lnTo>
                    <a:pt x="693" y="57"/>
                  </a:lnTo>
                  <a:lnTo>
                    <a:pt x="659" y="57"/>
                  </a:lnTo>
                  <a:lnTo>
                    <a:pt x="632" y="50"/>
                  </a:lnTo>
                  <a:lnTo>
                    <a:pt x="605" y="50"/>
                  </a:lnTo>
                  <a:lnTo>
                    <a:pt x="578" y="57"/>
                  </a:lnTo>
                  <a:lnTo>
                    <a:pt x="551" y="57"/>
                  </a:lnTo>
                  <a:lnTo>
                    <a:pt x="525" y="65"/>
                  </a:lnTo>
                  <a:lnTo>
                    <a:pt x="484" y="65"/>
                  </a:lnTo>
                  <a:lnTo>
                    <a:pt x="444" y="57"/>
                  </a:lnTo>
                  <a:lnTo>
                    <a:pt x="417" y="57"/>
                  </a:lnTo>
                  <a:lnTo>
                    <a:pt x="390" y="43"/>
                  </a:lnTo>
                  <a:lnTo>
                    <a:pt x="363" y="36"/>
                  </a:lnTo>
                  <a:lnTo>
                    <a:pt x="336" y="43"/>
                  </a:lnTo>
                  <a:lnTo>
                    <a:pt x="309" y="57"/>
                  </a:lnTo>
                  <a:lnTo>
                    <a:pt x="282" y="57"/>
                  </a:lnTo>
                  <a:lnTo>
                    <a:pt x="256" y="57"/>
                  </a:lnTo>
                  <a:lnTo>
                    <a:pt x="222" y="50"/>
                  </a:lnTo>
                  <a:lnTo>
                    <a:pt x="195" y="50"/>
                  </a:lnTo>
                  <a:lnTo>
                    <a:pt x="168" y="22"/>
                  </a:lnTo>
                  <a:lnTo>
                    <a:pt x="141" y="7"/>
                  </a:lnTo>
                  <a:lnTo>
                    <a:pt x="114" y="14"/>
                  </a:lnTo>
                  <a:lnTo>
                    <a:pt x="81" y="22"/>
                  </a:lnTo>
                  <a:lnTo>
                    <a:pt x="54" y="36"/>
                  </a:lnTo>
                  <a:lnTo>
                    <a:pt x="27" y="36"/>
                  </a:lnTo>
                  <a:lnTo>
                    <a:pt x="0" y="50"/>
                  </a:lnTo>
                  <a:lnTo>
                    <a:pt x="13" y="43"/>
                  </a:lnTo>
                </a:path>
              </a:pathLst>
            </a:custGeom>
            <a:solidFill>
              <a:srgbClr val="39393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7" name="Freeform 21">
              <a:extLst>
                <a:ext uri="{FF2B5EF4-FFF2-40B4-BE49-F238E27FC236}">
                  <a16:creationId xmlns:a16="http://schemas.microsoft.com/office/drawing/2014/main" id="{398C8072-1CDB-69D5-9074-2BD7D66677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3" y="3976"/>
              <a:ext cx="1722" cy="81"/>
            </a:xfrm>
            <a:custGeom>
              <a:avLst/>
              <a:gdLst>
                <a:gd name="T0" fmla="*/ 0 w 1722"/>
                <a:gd name="T1" fmla="*/ 0 h 81"/>
                <a:gd name="T2" fmla="*/ 1721 w 1722"/>
                <a:gd name="T3" fmla="*/ 0 h 81"/>
                <a:gd name="T4" fmla="*/ 1721 w 1722"/>
                <a:gd name="T5" fmla="*/ 0 h 81"/>
                <a:gd name="T6" fmla="*/ 1640 w 1722"/>
                <a:gd name="T7" fmla="*/ 22 h 81"/>
                <a:gd name="T8" fmla="*/ 1613 w 1722"/>
                <a:gd name="T9" fmla="*/ 7 h 81"/>
                <a:gd name="T10" fmla="*/ 1587 w 1722"/>
                <a:gd name="T11" fmla="*/ 0 h 81"/>
                <a:gd name="T12" fmla="*/ 1560 w 1722"/>
                <a:gd name="T13" fmla="*/ 15 h 81"/>
                <a:gd name="T14" fmla="*/ 1533 w 1722"/>
                <a:gd name="T15" fmla="*/ 44 h 81"/>
                <a:gd name="T16" fmla="*/ 1506 w 1722"/>
                <a:gd name="T17" fmla="*/ 58 h 81"/>
                <a:gd name="T18" fmla="*/ 1479 w 1722"/>
                <a:gd name="T19" fmla="*/ 73 h 81"/>
                <a:gd name="T20" fmla="*/ 1418 w 1722"/>
                <a:gd name="T21" fmla="*/ 80 h 81"/>
                <a:gd name="T22" fmla="*/ 1351 w 1722"/>
                <a:gd name="T23" fmla="*/ 80 h 81"/>
                <a:gd name="T24" fmla="*/ 1311 w 1722"/>
                <a:gd name="T25" fmla="*/ 73 h 81"/>
                <a:gd name="T26" fmla="*/ 1284 w 1722"/>
                <a:gd name="T27" fmla="*/ 65 h 81"/>
                <a:gd name="T28" fmla="*/ 1250 w 1722"/>
                <a:gd name="T29" fmla="*/ 73 h 81"/>
                <a:gd name="T30" fmla="*/ 1224 w 1722"/>
                <a:gd name="T31" fmla="*/ 73 h 81"/>
                <a:gd name="T32" fmla="*/ 1170 w 1722"/>
                <a:gd name="T33" fmla="*/ 73 h 81"/>
                <a:gd name="T34" fmla="*/ 1123 w 1722"/>
                <a:gd name="T35" fmla="*/ 65 h 81"/>
                <a:gd name="T36" fmla="*/ 1096 w 1722"/>
                <a:gd name="T37" fmla="*/ 65 h 81"/>
                <a:gd name="T38" fmla="*/ 1055 w 1722"/>
                <a:gd name="T39" fmla="*/ 58 h 81"/>
                <a:gd name="T40" fmla="*/ 1029 w 1722"/>
                <a:gd name="T41" fmla="*/ 58 h 81"/>
                <a:gd name="T42" fmla="*/ 1002 w 1722"/>
                <a:gd name="T43" fmla="*/ 36 h 81"/>
                <a:gd name="T44" fmla="*/ 968 w 1722"/>
                <a:gd name="T45" fmla="*/ 15 h 81"/>
                <a:gd name="T46" fmla="*/ 934 w 1722"/>
                <a:gd name="T47" fmla="*/ 15 h 81"/>
                <a:gd name="T48" fmla="*/ 908 w 1722"/>
                <a:gd name="T49" fmla="*/ 15 h 81"/>
                <a:gd name="T50" fmla="*/ 881 w 1722"/>
                <a:gd name="T51" fmla="*/ 15 h 81"/>
                <a:gd name="T52" fmla="*/ 847 w 1722"/>
                <a:gd name="T53" fmla="*/ 29 h 81"/>
                <a:gd name="T54" fmla="*/ 787 w 1722"/>
                <a:gd name="T55" fmla="*/ 44 h 81"/>
                <a:gd name="T56" fmla="*/ 753 w 1722"/>
                <a:gd name="T57" fmla="*/ 51 h 81"/>
                <a:gd name="T58" fmla="*/ 726 w 1722"/>
                <a:gd name="T59" fmla="*/ 51 h 81"/>
                <a:gd name="T60" fmla="*/ 686 w 1722"/>
                <a:gd name="T61" fmla="*/ 44 h 81"/>
                <a:gd name="T62" fmla="*/ 659 w 1722"/>
                <a:gd name="T63" fmla="*/ 29 h 81"/>
                <a:gd name="T64" fmla="*/ 632 w 1722"/>
                <a:gd name="T65" fmla="*/ 22 h 81"/>
                <a:gd name="T66" fmla="*/ 598 w 1722"/>
                <a:gd name="T67" fmla="*/ 22 h 81"/>
                <a:gd name="T68" fmla="*/ 565 w 1722"/>
                <a:gd name="T69" fmla="*/ 22 h 81"/>
                <a:gd name="T70" fmla="*/ 531 w 1722"/>
                <a:gd name="T71" fmla="*/ 29 h 81"/>
                <a:gd name="T72" fmla="*/ 477 w 1722"/>
                <a:gd name="T73" fmla="*/ 29 h 81"/>
                <a:gd name="T74" fmla="*/ 437 w 1722"/>
                <a:gd name="T75" fmla="*/ 36 h 81"/>
                <a:gd name="T76" fmla="*/ 403 w 1722"/>
                <a:gd name="T77" fmla="*/ 44 h 81"/>
                <a:gd name="T78" fmla="*/ 376 w 1722"/>
                <a:gd name="T79" fmla="*/ 44 h 81"/>
                <a:gd name="T80" fmla="*/ 343 w 1722"/>
                <a:gd name="T81" fmla="*/ 44 h 81"/>
                <a:gd name="T82" fmla="*/ 282 w 1722"/>
                <a:gd name="T83" fmla="*/ 44 h 81"/>
                <a:gd name="T84" fmla="*/ 229 w 1722"/>
                <a:gd name="T85" fmla="*/ 29 h 81"/>
                <a:gd name="T86" fmla="*/ 195 w 1722"/>
                <a:gd name="T87" fmla="*/ 22 h 81"/>
                <a:gd name="T88" fmla="*/ 168 w 1722"/>
                <a:gd name="T89" fmla="*/ 22 h 81"/>
                <a:gd name="T90" fmla="*/ 141 w 1722"/>
                <a:gd name="T91" fmla="*/ 15 h 81"/>
                <a:gd name="T92" fmla="*/ 114 w 1722"/>
                <a:gd name="T93" fmla="*/ 7 h 81"/>
                <a:gd name="T94" fmla="*/ 87 w 1722"/>
                <a:gd name="T95" fmla="*/ 7 h 81"/>
                <a:gd name="T96" fmla="*/ 61 w 1722"/>
                <a:gd name="T97" fmla="*/ 15 h 81"/>
                <a:gd name="T98" fmla="*/ 34 w 1722"/>
                <a:gd name="T99" fmla="*/ 22 h 81"/>
                <a:gd name="T100" fmla="*/ 7 w 1722"/>
                <a:gd name="T101" fmla="*/ 36 h 8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722" h="81">
                  <a:moveTo>
                    <a:pt x="0" y="0"/>
                  </a:moveTo>
                  <a:lnTo>
                    <a:pt x="1721" y="0"/>
                  </a:lnTo>
                  <a:lnTo>
                    <a:pt x="1640" y="22"/>
                  </a:lnTo>
                  <a:lnTo>
                    <a:pt x="1613" y="7"/>
                  </a:lnTo>
                  <a:lnTo>
                    <a:pt x="1587" y="0"/>
                  </a:lnTo>
                  <a:lnTo>
                    <a:pt x="1560" y="15"/>
                  </a:lnTo>
                  <a:lnTo>
                    <a:pt x="1533" y="44"/>
                  </a:lnTo>
                  <a:lnTo>
                    <a:pt x="1506" y="58"/>
                  </a:lnTo>
                  <a:lnTo>
                    <a:pt x="1479" y="73"/>
                  </a:lnTo>
                  <a:lnTo>
                    <a:pt x="1418" y="80"/>
                  </a:lnTo>
                  <a:lnTo>
                    <a:pt x="1351" y="80"/>
                  </a:lnTo>
                  <a:lnTo>
                    <a:pt x="1311" y="73"/>
                  </a:lnTo>
                  <a:lnTo>
                    <a:pt x="1284" y="65"/>
                  </a:lnTo>
                  <a:lnTo>
                    <a:pt x="1250" y="73"/>
                  </a:lnTo>
                  <a:lnTo>
                    <a:pt x="1224" y="73"/>
                  </a:lnTo>
                  <a:lnTo>
                    <a:pt x="1170" y="73"/>
                  </a:lnTo>
                  <a:lnTo>
                    <a:pt x="1123" y="65"/>
                  </a:lnTo>
                  <a:lnTo>
                    <a:pt x="1096" y="65"/>
                  </a:lnTo>
                  <a:lnTo>
                    <a:pt x="1055" y="58"/>
                  </a:lnTo>
                  <a:lnTo>
                    <a:pt x="1029" y="58"/>
                  </a:lnTo>
                  <a:lnTo>
                    <a:pt x="1002" y="36"/>
                  </a:lnTo>
                  <a:lnTo>
                    <a:pt x="968" y="15"/>
                  </a:lnTo>
                  <a:lnTo>
                    <a:pt x="934" y="15"/>
                  </a:lnTo>
                  <a:lnTo>
                    <a:pt x="908" y="15"/>
                  </a:lnTo>
                  <a:lnTo>
                    <a:pt x="881" y="15"/>
                  </a:lnTo>
                  <a:lnTo>
                    <a:pt x="847" y="29"/>
                  </a:lnTo>
                  <a:lnTo>
                    <a:pt x="787" y="44"/>
                  </a:lnTo>
                  <a:lnTo>
                    <a:pt x="753" y="51"/>
                  </a:lnTo>
                  <a:lnTo>
                    <a:pt x="726" y="51"/>
                  </a:lnTo>
                  <a:lnTo>
                    <a:pt x="686" y="44"/>
                  </a:lnTo>
                  <a:lnTo>
                    <a:pt x="659" y="29"/>
                  </a:lnTo>
                  <a:lnTo>
                    <a:pt x="632" y="22"/>
                  </a:lnTo>
                  <a:lnTo>
                    <a:pt x="598" y="22"/>
                  </a:lnTo>
                  <a:lnTo>
                    <a:pt x="565" y="22"/>
                  </a:lnTo>
                  <a:lnTo>
                    <a:pt x="531" y="29"/>
                  </a:lnTo>
                  <a:lnTo>
                    <a:pt x="477" y="29"/>
                  </a:lnTo>
                  <a:lnTo>
                    <a:pt x="437" y="36"/>
                  </a:lnTo>
                  <a:lnTo>
                    <a:pt x="403" y="44"/>
                  </a:lnTo>
                  <a:lnTo>
                    <a:pt x="376" y="44"/>
                  </a:lnTo>
                  <a:lnTo>
                    <a:pt x="343" y="44"/>
                  </a:lnTo>
                  <a:lnTo>
                    <a:pt x="282" y="44"/>
                  </a:lnTo>
                  <a:lnTo>
                    <a:pt x="229" y="29"/>
                  </a:lnTo>
                  <a:lnTo>
                    <a:pt x="195" y="22"/>
                  </a:lnTo>
                  <a:lnTo>
                    <a:pt x="168" y="22"/>
                  </a:lnTo>
                  <a:lnTo>
                    <a:pt x="141" y="15"/>
                  </a:lnTo>
                  <a:lnTo>
                    <a:pt x="114" y="7"/>
                  </a:lnTo>
                  <a:lnTo>
                    <a:pt x="87" y="7"/>
                  </a:lnTo>
                  <a:lnTo>
                    <a:pt x="61" y="15"/>
                  </a:lnTo>
                  <a:lnTo>
                    <a:pt x="34" y="22"/>
                  </a:lnTo>
                  <a:lnTo>
                    <a:pt x="7" y="36"/>
                  </a:lnTo>
                </a:path>
              </a:pathLst>
            </a:custGeom>
            <a:solidFill>
              <a:srgbClr val="31313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8" name="Freeform 22">
              <a:extLst>
                <a:ext uri="{FF2B5EF4-FFF2-40B4-BE49-F238E27FC236}">
                  <a16:creationId xmlns:a16="http://schemas.microsoft.com/office/drawing/2014/main" id="{2823B5E4-9EF5-FD85-AF31-0BA4E32985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0" y="2003"/>
              <a:ext cx="80" cy="1366"/>
            </a:xfrm>
            <a:custGeom>
              <a:avLst/>
              <a:gdLst>
                <a:gd name="T0" fmla="*/ 33 w 80"/>
                <a:gd name="T1" fmla="*/ 109 h 1366"/>
                <a:gd name="T2" fmla="*/ 59 w 80"/>
                <a:gd name="T3" fmla="*/ 167 h 1366"/>
                <a:gd name="T4" fmla="*/ 59 w 80"/>
                <a:gd name="T5" fmla="*/ 232 h 1366"/>
                <a:gd name="T6" fmla="*/ 40 w 80"/>
                <a:gd name="T7" fmla="*/ 298 h 1366"/>
                <a:gd name="T8" fmla="*/ 33 w 80"/>
                <a:gd name="T9" fmla="*/ 363 h 1366"/>
                <a:gd name="T10" fmla="*/ 40 w 80"/>
                <a:gd name="T11" fmla="*/ 421 h 1366"/>
                <a:gd name="T12" fmla="*/ 53 w 80"/>
                <a:gd name="T13" fmla="*/ 494 h 1366"/>
                <a:gd name="T14" fmla="*/ 53 w 80"/>
                <a:gd name="T15" fmla="*/ 581 h 1366"/>
                <a:gd name="T16" fmla="*/ 53 w 80"/>
                <a:gd name="T17" fmla="*/ 653 h 1366"/>
                <a:gd name="T18" fmla="*/ 59 w 80"/>
                <a:gd name="T19" fmla="*/ 741 h 1366"/>
                <a:gd name="T20" fmla="*/ 66 w 80"/>
                <a:gd name="T21" fmla="*/ 799 h 1366"/>
                <a:gd name="T22" fmla="*/ 46 w 80"/>
                <a:gd name="T23" fmla="*/ 871 h 1366"/>
                <a:gd name="T24" fmla="*/ 66 w 80"/>
                <a:gd name="T25" fmla="*/ 929 h 1366"/>
                <a:gd name="T26" fmla="*/ 59 w 80"/>
                <a:gd name="T27" fmla="*/ 1016 h 1366"/>
                <a:gd name="T28" fmla="*/ 53 w 80"/>
                <a:gd name="T29" fmla="*/ 1089 h 1366"/>
                <a:gd name="T30" fmla="*/ 72 w 80"/>
                <a:gd name="T31" fmla="*/ 1147 h 1366"/>
                <a:gd name="T32" fmla="*/ 59 w 80"/>
                <a:gd name="T33" fmla="*/ 1213 h 1366"/>
                <a:gd name="T34" fmla="*/ 53 w 80"/>
                <a:gd name="T35" fmla="*/ 1278 h 1366"/>
                <a:gd name="T36" fmla="*/ 72 w 80"/>
                <a:gd name="T37" fmla="*/ 1336 h 1366"/>
                <a:gd name="T38" fmla="*/ 59 w 80"/>
                <a:gd name="T39" fmla="*/ 1300 h 1366"/>
                <a:gd name="T40" fmla="*/ 33 w 80"/>
                <a:gd name="T41" fmla="*/ 1242 h 1366"/>
                <a:gd name="T42" fmla="*/ 46 w 80"/>
                <a:gd name="T43" fmla="*/ 1154 h 1366"/>
                <a:gd name="T44" fmla="*/ 59 w 80"/>
                <a:gd name="T45" fmla="*/ 1089 h 1366"/>
                <a:gd name="T46" fmla="*/ 59 w 80"/>
                <a:gd name="T47" fmla="*/ 1031 h 1366"/>
                <a:gd name="T48" fmla="*/ 66 w 80"/>
                <a:gd name="T49" fmla="*/ 966 h 1366"/>
                <a:gd name="T50" fmla="*/ 66 w 80"/>
                <a:gd name="T51" fmla="*/ 864 h 1366"/>
                <a:gd name="T52" fmla="*/ 26 w 80"/>
                <a:gd name="T53" fmla="*/ 799 h 1366"/>
                <a:gd name="T54" fmla="*/ 26 w 80"/>
                <a:gd name="T55" fmla="*/ 726 h 1366"/>
                <a:gd name="T56" fmla="*/ 26 w 80"/>
                <a:gd name="T57" fmla="*/ 639 h 1366"/>
                <a:gd name="T58" fmla="*/ 26 w 80"/>
                <a:gd name="T59" fmla="*/ 581 h 1366"/>
                <a:gd name="T60" fmla="*/ 40 w 80"/>
                <a:gd name="T61" fmla="*/ 523 h 1366"/>
                <a:gd name="T62" fmla="*/ 46 w 80"/>
                <a:gd name="T63" fmla="*/ 450 h 1366"/>
                <a:gd name="T64" fmla="*/ 46 w 80"/>
                <a:gd name="T65" fmla="*/ 392 h 1366"/>
                <a:gd name="T66" fmla="*/ 46 w 80"/>
                <a:gd name="T67" fmla="*/ 319 h 1366"/>
                <a:gd name="T68" fmla="*/ 46 w 80"/>
                <a:gd name="T69" fmla="*/ 254 h 1366"/>
                <a:gd name="T70" fmla="*/ 53 w 80"/>
                <a:gd name="T71" fmla="*/ 196 h 1366"/>
                <a:gd name="T72" fmla="*/ 46 w 80"/>
                <a:gd name="T73" fmla="*/ 131 h 1366"/>
                <a:gd name="T74" fmla="*/ 13 w 80"/>
                <a:gd name="T75" fmla="*/ 73 h 1366"/>
                <a:gd name="T76" fmla="*/ 7 w 80"/>
                <a:gd name="T77" fmla="*/ 15 h 136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80" h="1366">
                  <a:moveTo>
                    <a:pt x="0" y="0"/>
                  </a:moveTo>
                  <a:lnTo>
                    <a:pt x="33" y="109"/>
                  </a:lnTo>
                  <a:lnTo>
                    <a:pt x="53" y="138"/>
                  </a:lnTo>
                  <a:lnTo>
                    <a:pt x="59" y="167"/>
                  </a:lnTo>
                  <a:lnTo>
                    <a:pt x="66" y="196"/>
                  </a:lnTo>
                  <a:lnTo>
                    <a:pt x="59" y="232"/>
                  </a:lnTo>
                  <a:lnTo>
                    <a:pt x="46" y="269"/>
                  </a:lnTo>
                  <a:lnTo>
                    <a:pt x="40" y="298"/>
                  </a:lnTo>
                  <a:lnTo>
                    <a:pt x="33" y="334"/>
                  </a:lnTo>
                  <a:lnTo>
                    <a:pt x="33" y="363"/>
                  </a:lnTo>
                  <a:lnTo>
                    <a:pt x="33" y="392"/>
                  </a:lnTo>
                  <a:lnTo>
                    <a:pt x="40" y="421"/>
                  </a:lnTo>
                  <a:lnTo>
                    <a:pt x="40" y="457"/>
                  </a:lnTo>
                  <a:lnTo>
                    <a:pt x="53" y="494"/>
                  </a:lnTo>
                  <a:lnTo>
                    <a:pt x="53" y="523"/>
                  </a:lnTo>
                  <a:lnTo>
                    <a:pt x="53" y="581"/>
                  </a:lnTo>
                  <a:lnTo>
                    <a:pt x="53" y="610"/>
                  </a:lnTo>
                  <a:lnTo>
                    <a:pt x="53" y="653"/>
                  </a:lnTo>
                  <a:lnTo>
                    <a:pt x="53" y="697"/>
                  </a:lnTo>
                  <a:lnTo>
                    <a:pt x="59" y="741"/>
                  </a:lnTo>
                  <a:lnTo>
                    <a:pt x="66" y="770"/>
                  </a:lnTo>
                  <a:lnTo>
                    <a:pt x="66" y="799"/>
                  </a:lnTo>
                  <a:lnTo>
                    <a:pt x="59" y="835"/>
                  </a:lnTo>
                  <a:lnTo>
                    <a:pt x="46" y="871"/>
                  </a:lnTo>
                  <a:lnTo>
                    <a:pt x="53" y="900"/>
                  </a:lnTo>
                  <a:lnTo>
                    <a:pt x="66" y="929"/>
                  </a:lnTo>
                  <a:lnTo>
                    <a:pt x="66" y="958"/>
                  </a:lnTo>
                  <a:lnTo>
                    <a:pt x="59" y="1016"/>
                  </a:lnTo>
                  <a:lnTo>
                    <a:pt x="53" y="1060"/>
                  </a:lnTo>
                  <a:lnTo>
                    <a:pt x="53" y="1089"/>
                  </a:lnTo>
                  <a:lnTo>
                    <a:pt x="59" y="1118"/>
                  </a:lnTo>
                  <a:lnTo>
                    <a:pt x="72" y="1147"/>
                  </a:lnTo>
                  <a:lnTo>
                    <a:pt x="72" y="1176"/>
                  </a:lnTo>
                  <a:lnTo>
                    <a:pt x="59" y="1213"/>
                  </a:lnTo>
                  <a:lnTo>
                    <a:pt x="46" y="1242"/>
                  </a:lnTo>
                  <a:lnTo>
                    <a:pt x="53" y="1278"/>
                  </a:lnTo>
                  <a:lnTo>
                    <a:pt x="66" y="1307"/>
                  </a:lnTo>
                  <a:lnTo>
                    <a:pt x="72" y="1336"/>
                  </a:lnTo>
                  <a:lnTo>
                    <a:pt x="79" y="1365"/>
                  </a:lnTo>
                  <a:lnTo>
                    <a:pt x="59" y="1300"/>
                  </a:lnTo>
                  <a:lnTo>
                    <a:pt x="40" y="1271"/>
                  </a:lnTo>
                  <a:lnTo>
                    <a:pt x="33" y="1242"/>
                  </a:lnTo>
                  <a:lnTo>
                    <a:pt x="33" y="1183"/>
                  </a:lnTo>
                  <a:lnTo>
                    <a:pt x="46" y="1154"/>
                  </a:lnTo>
                  <a:lnTo>
                    <a:pt x="59" y="1125"/>
                  </a:lnTo>
                  <a:lnTo>
                    <a:pt x="59" y="1089"/>
                  </a:lnTo>
                  <a:lnTo>
                    <a:pt x="59" y="1060"/>
                  </a:lnTo>
                  <a:lnTo>
                    <a:pt x="59" y="1031"/>
                  </a:lnTo>
                  <a:lnTo>
                    <a:pt x="66" y="995"/>
                  </a:lnTo>
                  <a:lnTo>
                    <a:pt x="66" y="966"/>
                  </a:lnTo>
                  <a:lnTo>
                    <a:pt x="66" y="922"/>
                  </a:lnTo>
                  <a:lnTo>
                    <a:pt x="66" y="864"/>
                  </a:lnTo>
                  <a:lnTo>
                    <a:pt x="40" y="835"/>
                  </a:lnTo>
                  <a:lnTo>
                    <a:pt x="26" y="799"/>
                  </a:lnTo>
                  <a:lnTo>
                    <a:pt x="26" y="770"/>
                  </a:lnTo>
                  <a:lnTo>
                    <a:pt x="26" y="726"/>
                  </a:lnTo>
                  <a:lnTo>
                    <a:pt x="26" y="683"/>
                  </a:lnTo>
                  <a:lnTo>
                    <a:pt x="26" y="639"/>
                  </a:lnTo>
                  <a:lnTo>
                    <a:pt x="26" y="610"/>
                  </a:lnTo>
                  <a:lnTo>
                    <a:pt x="26" y="581"/>
                  </a:lnTo>
                  <a:lnTo>
                    <a:pt x="26" y="552"/>
                  </a:lnTo>
                  <a:lnTo>
                    <a:pt x="40" y="523"/>
                  </a:lnTo>
                  <a:lnTo>
                    <a:pt x="46" y="486"/>
                  </a:lnTo>
                  <a:lnTo>
                    <a:pt x="46" y="450"/>
                  </a:lnTo>
                  <a:lnTo>
                    <a:pt x="46" y="421"/>
                  </a:lnTo>
                  <a:lnTo>
                    <a:pt x="46" y="392"/>
                  </a:lnTo>
                  <a:lnTo>
                    <a:pt x="46" y="349"/>
                  </a:lnTo>
                  <a:lnTo>
                    <a:pt x="46" y="319"/>
                  </a:lnTo>
                  <a:lnTo>
                    <a:pt x="46" y="290"/>
                  </a:lnTo>
                  <a:lnTo>
                    <a:pt x="46" y="254"/>
                  </a:lnTo>
                  <a:lnTo>
                    <a:pt x="46" y="225"/>
                  </a:lnTo>
                  <a:lnTo>
                    <a:pt x="53" y="196"/>
                  </a:lnTo>
                  <a:lnTo>
                    <a:pt x="59" y="160"/>
                  </a:lnTo>
                  <a:lnTo>
                    <a:pt x="46" y="131"/>
                  </a:lnTo>
                  <a:lnTo>
                    <a:pt x="26" y="102"/>
                  </a:lnTo>
                  <a:lnTo>
                    <a:pt x="13" y="73"/>
                  </a:lnTo>
                  <a:lnTo>
                    <a:pt x="13" y="44"/>
                  </a:lnTo>
                  <a:lnTo>
                    <a:pt x="7" y="15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79" name="Freeform 23">
              <a:extLst>
                <a:ext uri="{FF2B5EF4-FFF2-40B4-BE49-F238E27FC236}">
                  <a16:creationId xmlns:a16="http://schemas.microsoft.com/office/drawing/2014/main" id="{F099B951-A84E-5E25-35DB-C2140EF65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6" y="204"/>
              <a:ext cx="107" cy="2135"/>
            </a:xfrm>
            <a:custGeom>
              <a:avLst/>
              <a:gdLst>
                <a:gd name="T0" fmla="*/ 0 w 107"/>
                <a:gd name="T1" fmla="*/ 0 h 2135"/>
                <a:gd name="T2" fmla="*/ 106 w 107"/>
                <a:gd name="T3" fmla="*/ 116 h 2135"/>
                <a:gd name="T4" fmla="*/ 106 w 107"/>
                <a:gd name="T5" fmla="*/ 987 h 2135"/>
                <a:gd name="T6" fmla="*/ 53 w 107"/>
                <a:gd name="T7" fmla="*/ 1045 h 2135"/>
                <a:gd name="T8" fmla="*/ 53 w 107"/>
                <a:gd name="T9" fmla="*/ 1161 h 2135"/>
                <a:gd name="T10" fmla="*/ 66 w 107"/>
                <a:gd name="T11" fmla="*/ 1219 h 2135"/>
                <a:gd name="T12" fmla="*/ 40 w 107"/>
                <a:gd name="T13" fmla="*/ 1277 h 2135"/>
                <a:gd name="T14" fmla="*/ 40 w 107"/>
                <a:gd name="T15" fmla="*/ 1336 h 2135"/>
                <a:gd name="T16" fmla="*/ 27 w 107"/>
                <a:gd name="T17" fmla="*/ 1394 h 2135"/>
                <a:gd name="T18" fmla="*/ 40 w 107"/>
                <a:gd name="T19" fmla="*/ 1452 h 2135"/>
                <a:gd name="T20" fmla="*/ 53 w 107"/>
                <a:gd name="T21" fmla="*/ 1510 h 2135"/>
                <a:gd name="T22" fmla="*/ 53 w 107"/>
                <a:gd name="T23" fmla="*/ 1568 h 2135"/>
                <a:gd name="T24" fmla="*/ 66 w 107"/>
                <a:gd name="T25" fmla="*/ 1626 h 2135"/>
                <a:gd name="T26" fmla="*/ 40 w 107"/>
                <a:gd name="T27" fmla="*/ 1684 h 2135"/>
                <a:gd name="T28" fmla="*/ 27 w 107"/>
                <a:gd name="T29" fmla="*/ 1742 h 2135"/>
                <a:gd name="T30" fmla="*/ 27 w 107"/>
                <a:gd name="T31" fmla="*/ 1800 h 2135"/>
                <a:gd name="T32" fmla="*/ 40 w 107"/>
                <a:gd name="T33" fmla="*/ 1873 h 2135"/>
                <a:gd name="T34" fmla="*/ 40 w 107"/>
                <a:gd name="T35" fmla="*/ 1945 h 2135"/>
                <a:gd name="T36" fmla="*/ 27 w 107"/>
                <a:gd name="T37" fmla="*/ 2018 h 2135"/>
                <a:gd name="T38" fmla="*/ 40 w 107"/>
                <a:gd name="T39" fmla="*/ 2076 h 2135"/>
                <a:gd name="T40" fmla="*/ 53 w 107"/>
                <a:gd name="T41" fmla="*/ 2134 h 2135"/>
                <a:gd name="T42" fmla="*/ 13 w 107"/>
                <a:gd name="T43" fmla="*/ 2061 h 2135"/>
                <a:gd name="T44" fmla="*/ 13 w 107"/>
                <a:gd name="T45" fmla="*/ 1974 h 2135"/>
                <a:gd name="T46" fmla="*/ 13 w 107"/>
                <a:gd name="T47" fmla="*/ 1916 h 2135"/>
                <a:gd name="T48" fmla="*/ 27 w 107"/>
                <a:gd name="T49" fmla="*/ 1858 h 2135"/>
                <a:gd name="T50" fmla="*/ 40 w 107"/>
                <a:gd name="T51" fmla="*/ 1800 h 2135"/>
                <a:gd name="T52" fmla="*/ 40 w 107"/>
                <a:gd name="T53" fmla="*/ 1684 h 2135"/>
                <a:gd name="T54" fmla="*/ 40 w 107"/>
                <a:gd name="T55" fmla="*/ 1597 h 2135"/>
                <a:gd name="T56" fmla="*/ 40 w 107"/>
                <a:gd name="T57" fmla="*/ 1539 h 2135"/>
                <a:gd name="T58" fmla="*/ 40 w 107"/>
                <a:gd name="T59" fmla="*/ 1481 h 2135"/>
                <a:gd name="T60" fmla="*/ 53 w 107"/>
                <a:gd name="T61" fmla="*/ 1423 h 2135"/>
                <a:gd name="T62" fmla="*/ 53 w 107"/>
                <a:gd name="T63" fmla="*/ 1350 h 2135"/>
                <a:gd name="T64" fmla="*/ 53 w 107"/>
                <a:gd name="T65" fmla="*/ 1292 h 2135"/>
                <a:gd name="T66" fmla="*/ 40 w 107"/>
                <a:gd name="T67" fmla="*/ 1234 h 2135"/>
                <a:gd name="T68" fmla="*/ 40 w 107"/>
                <a:gd name="T69" fmla="*/ 1176 h 2135"/>
                <a:gd name="T70" fmla="*/ 53 w 107"/>
                <a:gd name="T71" fmla="*/ 1118 h 2135"/>
                <a:gd name="T72" fmla="*/ 66 w 107"/>
                <a:gd name="T73" fmla="*/ 1060 h 2135"/>
                <a:gd name="T74" fmla="*/ 66 w 107"/>
                <a:gd name="T75" fmla="*/ 987 h 2135"/>
                <a:gd name="T76" fmla="*/ 66 w 107"/>
                <a:gd name="T77" fmla="*/ 929 h 2135"/>
                <a:gd name="T78" fmla="*/ 66 w 107"/>
                <a:gd name="T79" fmla="*/ 871 h 2135"/>
                <a:gd name="T80" fmla="*/ 66 w 107"/>
                <a:gd name="T81" fmla="*/ 798 h 2135"/>
                <a:gd name="T82" fmla="*/ 66 w 107"/>
                <a:gd name="T83" fmla="*/ 726 h 2135"/>
                <a:gd name="T84" fmla="*/ 66 w 107"/>
                <a:gd name="T85" fmla="*/ 668 h 2135"/>
                <a:gd name="T86" fmla="*/ 66 w 107"/>
                <a:gd name="T87" fmla="*/ 552 h 2135"/>
                <a:gd name="T88" fmla="*/ 53 w 107"/>
                <a:gd name="T89" fmla="*/ 494 h 2135"/>
                <a:gd name="T90" fmla="*/ 53 w 107"/>
                <a:gd name="T91" fmla="*/ 436 h 2135"/>
                <a:gd name="T92" fmla="*/ 53 w 107"/>
                <a:gd name="T93" fmla="*/ 377 h 2135"/>
                <a:gd name="T94" fmla="*/ 53 w 107"/>
                <a:gd name="T95" fmla="*/ 319 h 2135"/>
                <a:gd name="T96" fmla="*/ 53 w 107"/>
                <a:gd name="T97" fmla="*/ 261 h 2135"/>
                <a:gd name="T98" fmla="*/ 53 w 107"/>
                <a:gd name="T99" fmla="*/ 203 h 2135"/>
                <a:gd name="T100" fmla="*/ 53 w 107"/>
                <a:gd name="T101" fmla="*/ 145 h 2135"/>
                <a:gd name="T102" fmla="*/ 27 w 107"/>
                <a:gd name="T103" fmla="*/ 87 h 2135"/>
                <a:gd name="T104" fmla="*/ 0 w 107"/>
                <a:gd name="T105" fmla="*/ 0 h 213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07" h="2135">
                  <a:moveTo>
                    <a:pt x="0" y="0"/>
                  </a:moveTo>
                  <a:lnTo>
                    <a:pt x="106" y="116"/>
                  </a:lnTo>
                  <a:lnTo>
                    <a:pt x="106" y="987"/>
                  </a:lnTo>
                  <a:lnTo>
                    <a:pt x="53" y="1045"/>
                  </a:lnTo>
                  <a:lnTo>
                    <a:pt x="53" y="1161"/>
                  </a:lnTo>
                  <a:lnTo>
                    <a:pt x="66" y="1219"/>
                  </a:lnTo>
                  <a:lnTo>
                    <a:pt x="40" y="1277"/>
                  </a:lnTo>
                  <a:lnTo>
                    <a:pt x="40" y="1336"/>
                  </a:lnTo>
                  <a:lnTo>
                    <a:pt x="27" y="1394"/>
                  </a:lnTo>
                  <a:lnTo>
                    <a:pt x="40" y="1452"/>
                  </a:lnTo>
                  <a:lnTo>
                    <a:pt x="53" y="1510"/>
                  </a:lnTo>
                  <a:lnTo>
                    <a:pt x="53" y="1568"/>
                  </a:lnTo>
                  <a:lnTo>
                    <a:pt x="66" y="1626"/>
                  </a:lnTo>
                  <a:lnTo>
                    <a:pt x="40" y="1684"/>
                  </a:lnTo>
                  <a:lnTo>
                    <a:pt x="27" y="1742"/>
                  </a:lnTo>
                  <a:lnTo>
                    <a:pt x="27" y="1800"/>
                  </a:lnTo>
                  <a:lnTo>
                    <a:pt x="40" y="1873"/>
                  </a:lnTo>
                  <a:lnTo>
                    <a:pt x="40" y="1945"/>
                  </a:lnTo>
                  <a:lnTo>
                    <a:pt x="27" y="2018"/>
                  </a:lnTo>
                  <a:lnTo>
                    <a:pt x="40" y="2076"/>
                  </a:lnTo>
                  <a:lnTo>
                    <a:pt x="53" y="2134"/>
                  </a:lnTo>
                  <a:lnTo>
                    <a:pt x="13" y="2061"/>
                  </a:lnTo>
                  <a:lnTo>
                    <a:pt x="13" y="1974"/>
                  </a:lnTo>
                  <a:lnTo>
                    <a:pt x="13" y="1916"/>
                  </a:lnTo>
                  <a:lnTo>
                    <a:pt x="27" y="1858"/>
                  </a:lnTo>
                  <a:lnTo>
                    <a:pt x="40" y="1800"/>
                  </a:lnTo>
                  <a:lnTo>
                    <a:pt x="40" y="1684"/>
                  </a:lnTo>
                  <a:lnTo>
                    <a:pt x="40" y="1597"/>
                  </a:lnTo>
                  <a:lnTo>
                    <a:pt x="40" y="1539"/>
                  </a:lnTo>
                  <a:lnTo>
                    <a:pt x="40" y="1481"/>
                  </a:lnTo>
                  <a:lnTo>
                    <a:pt x="53" y="1423"/>
                  </a:lnTo>
                  <a:lnTo>
                    <a:pt x="53" y="1350"/>
                  </a:lnTo>
                  <a:lnTo>
                    <a:pt x="53" y="1292"/>
                  </a:lnTo>
                  <a:lnTo>
                    <a:pt x="40" y="1234"/>
                  </a:lnTo>
                  <a:lnTo>
                    <a:pt x="40" y="1176"/>
                  </a:lnTo>
                  <a:lnTo>
                    <a:pt x="53" y="1118"/>
                  </a:lnTo>
                  <a:lnTo>
                    <a:pt x="66" y="1060"/>
                  </a:lnTo>
                  <a:lnTo>
                    <a:pt x="66" y="987"/>
                  </a:lnTo>
                  <a:lnTo>
                    <a:pt x="66" y="929"/>
                  </a:lnTo>
                  <a:lnTo>
                    <a:pt x="66" y="871"/>
                  </a:lnTo>
                  <a:lnTo>
                    <a:pt x="66" y="798"/>
                  </a:lnTo>
                  <a:lnTo>
                    <a:pt x="66" y="726"/>
                  </a:lnTo>
                  <a:lnTo>
                    <a:pt x="66" y="668"/>
                  </a:lnTo>
                  <a:lnTo>
                    <a:pt x="66" y="552"/>
                  </a:lnTo>
                  <a:lnTo>
                    <a:pt x="53" y="494"/>
                  </a:lnTo>
                  <a:lnTo>
                    <a:pt x="53" y="436"/>
                  </a:lnTo>
                  <a:lnTo>
                    <a:pt x="53" y="377"/>
                  </a:lnTo>
                  <a:lnTo>
                    <a:pt x="53" y="319"/>
                  </a:lnTo>
                  <a:lnTo>
                    <a:pt x="53" y="261"/>
                  </a:lnTo>
                  <a:lnTo>
                    <a:pt x="53" y="203"/>
                  </a:lnTo>
                  <a:lnTo>
                    <a:pt x="53" y="145"/>
                  </a:lnTo>
                  <a:lnTo>
                    <a:pt x="27" y="87"/>
                  </a:lnTo>
                  <a:lnTo>
                    <a:pt x="0" y="0"/>
                  </a:lnTo>
                </a:path>
              </a:pathLst>
            </a:custGeom>
            <a:solidFill>
              <a:srgbClr val="9A9A9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0" name="Freeform 24">
              <a:extLst>
                <a:ext uri="{FF2B5EF4-FFF2-40B4-BE49-F238E27FC236}">
                  <a16:creationId xmlns:a16="http://schemas.microsoft.com/office/drawing/2014/main" id="{C77842FA-F125-609A-7E0B-318789EBB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437"/>
              <a:ext cx="93" cy="1699"/>
            </a:xfrm>
            <a:custGeom>
              <a:avLst/>
              <a:gdLst>
                <a:gd name="T0" fmla="*/ 92 w 93"/>
                <a:gd name="T1" fmla="*/ 0 h 1699"/>
                <a:gd name="T2" fmla="*/ 79 w 93"/>
                <a:gd name="T3" fmla="*/ 73 h 1699"/>
                <a:gd name="T4" fmla="*/ 79 w 93"/>
                <a:gd name="T5" fmla="*/ 131 h 1699"/>
                <a:gd name="T6" fmla="*/ 66 w 93"/>
                <a:gd name="T7" fmla="*/ 189 h 1699"/>
                <a:gd name="T8" fmla="*/ 26 w 93"/>
                <a:gd name="T9" fmla="*/ 247 h 1699"/>
                <a:gd name="T10" fmla="*/ 26 w 93"/>
                <a:gd name="T11" fmla="*/ 305 h 1699"/>
                <a:gd name="T12" fmla="*/ 26 w 93"/>
                <a:gd name="T13" fmla="*/ 363 h 1699"/>
                <a:gd name="T14" fmla="*/ 39 w 93"/>
                <a:gd name="T15" fmla="*/ 421 h 1699"/>
                <a:gd name="T16" fmla="*/ 53 w 93"/>
                <a:gd name="T17" fmla="*/ 479 h 1699"/>
                <a:gd name="T18" fmla="*/ 53 w 93"/>
                <a:gd name="T19" fmla="*/ 537 h 1699"/>
                <a:gd name="T20" fmla="*/ 39 w 93"/>
                <a:gd name="T21" fmla="*/ 610 h 1699"/>
                <a:gd name="T22" fmla="*/ 39 w 93"/>
                <a:gd name="T23" fmla="*/ 668 h 1699"/>
                <a:gd name="T24" fmla="*/ 39 w 93"/>
                <a:gd name="T25" fmla="*/ 726 h 1699"/>
                <a:gd name="T26" fmla="*/ 39 w 93"/>
                <a:gd name="T27" fmla="*/ 784 h 1699"/>
                <a:gd name="T28" fmla="*/ 13 w 93"/>
                <a:gd name="T29" fmla="*/ 856 h 1699"/>
                <a:gd name="T30" fmla="*/ 0 w 93"/>
                <a:gd name="T31" fmla="*/ 914 h 1699"/>
                <a:gd name="T32" fmla="*/ 0 w 93"/>
                <a:gd name="T33" fmla="*/ 972 h 1699"/>
                <a:gd name="T34" fmla="*/ 26 w 93"/>
                <a:gd name="T35" fmla="*/ 1030 h 1699"/>
                <a:gd name="T36" fmla="*/ 26 w 93"/>
                <a:gd name="T37" fmla="*/ 1103 h 1699"/>
                <a:gd name="T38" fmla="*/ 13 w 93"/>
                <a:gd name="T39" fmla="*/ 1176 h 1699"/>
                <a:gd name="T40" fmla="*/ 13 w 93"/>
                <a:gd name="T41" fmla="*/ 1234 h 1699"/>
                <a:gd name="T42" fmla="*/ 13 w 93"/>
                <a:gd name="T43" fmla="*/ 1292 h 1699"/>
                <a:gd name="T44" fmla="*/ 13 w 93"/>
                <a:gd name="T45" fmla="*/ 1350 h 1699"/>
                <a:gd name="T46" fmla="*/ 0 w 93"/>
                <a:gd name="T47" fmla="*/ 1408 h 1699"/>
                <a:gd name="T48" fmla="*/ 0 w 93"/>
                <a:gd name="T49" fmla="*/ 1466 h 1699"/>
                <a:gd name="T50" fmla="*/ 13 w 93"/>
                <a:gd name="T51" fmla="*/ 1524 h 1699"/>
                <a:gd name="T52" fmla="*/ 53 w 93"/>
                <a:gd name="T53" fmla="*/ 1582 h 1699"/>
                <a:gd name="T54" fmla="*/ 53 w 93"/>
                <a:gd name="T55" fmla="*/ 1640 h 1699"/>
                <a:gd name="T56" fmla="*/ 26 w 93"/>
                <a:gd name="T57" fmla="*/ 1698 h 1699"/>
                <a:gd name="T58" fmla="*/ 53 w 93"/>
                <a:gd name="T59" fmla="*/ 1640 h 1699"/>
                <a:gd name="T60" fmla="*/ 39 w 93"/>
                <a:gd name="T61" fmla="*/ 1567 h 1699"/>
                <a:gd name="T62" fmla="*/ 26 w 93"/>
                <a:gd name="T63" fmla="*/ 1509 h 1699"/>
                <a:gd name="T64" fmla="*/ 26 w 93"/>
                <a:gd name="T65" fmla="*/ 1437 h 1699"/>
                <a:gd name="T66" fmla="*/ 26 w 93"/>
                <a:gd name="T67" fmla="*/ 1379 h 1699"/>
                <a:gd name="T68" fmla="*/ 26 w 93"/>
                <a:gd name="T69" fmla="*/ 1321 h 1699"/>
                <a:gd name="T70" fmla="*/ 26 w 93"/>
                <a:gd name="T71" fmla="*/ 1263 h 1699"/>
                <a:gd name="T72" fmla="*/ 26 w 93"/>
                <a:gd name="T73" fmla="*/ 1205 h 1699"/>
                <a:gd name="T74" fmla="*/ 53 w 93"/>
                <a:gd name="T75" fmla="*/ 1147 h 1699"/>
                <a:gd name="T76" fmla="*/ 66 w 93"/>
                <a:gd name="T77" fmla="*/ 1088 h 1699"/>
                <a:gd name="T78" fmla="*/ 39 w 93"/>
                <a:gd name="T79" fmla="*/ 1030 h 1699"/>
                <a:gd name="T80" fmla="*/ 13 w 93"/>
                <a:gd name="T81" fmla="*/ 972 h 1699"/>
                <a:gd name="T82" fmla="*/ 13 w 93"/>
                <a:gd name="T83" fmla="*/ 914 h 1699"/>
                <a:gd name="T84" fmla="*/ 26 w 93"/>
                <a:gd name="T85" fmla="*/ 856 h 1699"/>
                <a:gd name="T86" fmla="*/ 39 w 93"/>
                <a:gd name="T87" fmla="*/ 798 h 1699"/>
                <a:gd name="T88" fmla="*/ 39 w 93"/>
                <a:gd name="T89" fmla="*/ 740 h 1699"/>
                <a:gd name="T90" fmla="*/ 53 w 93"/>
                <a:gd name="T91" fmla="*/ 682 h 1699"/>
                <a:gd name="T92" fmla="*/ 66 w 93"/>
                <a:gd name="T93" fmla="*/ 624 h 1699"/>
                <a:gd name="T94" fmla="*/ 66 w 93"/>
                <a:gd name="T95" fmla="*/ 566 h 1699"/>
                <a:gd name="T96" fmla="*/ 53 w 93"/>
                <a:gd name="T97" fmla="*/ 508 h 1699"/>
                <a:gd name="T98" fmla="*/ 39 w 93"/>
                <a:gd name="T99" fmla="*/ 450 h 1699"/>
                <a:gd name="T100" fmla="*/ 26 w 93"/>
                <a:gd name="T101" fmla="*/ 392 h 1699"/>
                <a:gd name="T102" fmla="*/ 26 w 93"/>
                <a:gd name="T103" fmla="*/ 334 h 1699"/>
                <a:gd name="T104" fmla="*/ 26 w 93"/>
                <a:gd name="T105" fmla="*/ 276 h 1699"/>
                <a:gd name="T106" fmla="*/ 66 w 93"/>
                <a:gd name="T107" fmla="*/ 218 h 1699"/>
                <a:gd name="T108" fmla="*/ 66 w 93"/>
                <a:gd name="T109" fmla="*/ 160 h 1699"/>
                <a:gd name="T110" fmla="*/ 66 w 93"/>
                <a:gd name="T111" fmla="*/ 102 h 16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3" h="1699">
                  <a:moveTo>
                    <a:pt x="92" y="0"/>
                  </a:moveTo>
                  <a:lnTo>
                    <a:pt x="79" y="73"/>
                  </a:lnTo>
                  <a:lnTo>
                    <a:pt x="79" y="131"/>
                  </a:lnTo>
                  <a:lnTo>
                    <a:pt x="66" y="189"/>
                  </a:lnTo>
                  <a:lnTo>
                    <a:pt x="26" y="247"/>
                  </a:lnTo>
                  <a:lnTo>
                    <a:pt x="26" y="305"/>
                  </a:lnTo>
                  <a:lnTo>
                    <a:pt x="26" y="363"/>
                  </a:lnTo>
                  <a:lnTo>
                    <a:pt x="39" y="421"/>
                  </a:lnTo>
                  <a:lnTo>
                    <a:pt x="53" y="479"/>
                  </a:lnTo>
                  <a:lnTo>
                    <a:pt x="53" y="537"/>
                  </a:lnTo>
                  <a:lnTo>
                    <a:pt x="39" y="610"/>
                  </a:lnTo>
                  <a:lnTo>
                    <a:pt x="39" y="668"/>
                  </a:lnTo>
                  <a:lnTo>
                    <a:pt x="39" y="726"/>
                  </a:lnTo>
                  <a:lnTo>
                    <a:pt x="39" y="784"/>
                  </a:lnTo>
                  <a:lnTo>
                    <a:pt x="13" y="856"/>
                  </a:lnTo>
                  <a:lnTo>
                    <a:pt x="0" y="914"/>
                  </a:lnTo>
                  <a:lnTo>
                    <a:pt x="0" y="972"/>
                  </a:lnTo>
                  <a:lnTo>
                    <a:pt x="26" y="1030"/>
                  </a:lnTo>
                  <a:lnTo>
                    <a:pt x="26" y="1103"/>
                  </a:lnTo>
                  <a:lnTo>
                    <a:pt x="13" y="1176"/>
                  </a:lnTo>
                  <a:lnTo>
                    <a:pt x="13" y="1234"/>
                  </a:lnTo>
                  <a:lnTo>
                    <a:pt x="13" y="1292"/>
                  </a:lnTo>
                  <a:lnTo>
                    <a:pt x="13" y="1350"/>
                  </a:lnTo>
                  <a:lnTo>
                    <a:pt x="0" y="1408"/>
                  </a:lnTo>
                  <a:lnTo>
                    <a:pt x="0" y="1466"/>
                  </a:lnTo>
                  <a:lnTo>
                    <a:pt x="13" y="1524"/>
                  </a:lnTo>
                  <a:lnTo>
                    <a:pt x="53" y="1582"/>
                  </a:lnTo>
                  <a:lnTo>
                    <a:pt x="53" y="1640"/>
                  </a:lnTo>
                  <a:lnTo>
                    <a:pt x="26" y="1698"/>
                  </a:lnTo>
                  <a:lnTo>
                    <a:pt x="53" y="1640"/>
                  </a:lnTo>
                  <a:lnTo>
                    <a:pt x="39" y="1567"/>
                  </a:lnTo>
                  <a:lnTo>
                    <a:pt x="26" y="1509"/>
                  </a:lnTo>
                  <a:lnTo>
                    <a:pt x="26" y="1437"/>
                  </a:lnTo>
                  <a:lnTo>
                    <a:pt x="26" y="1379"/>
                  </a:lnTo>
                  <a:lnTo>
                    <a:pt x="26" y="1321"/>
                  </a:lnTo>
                  <a:lnTo>
                    <a:pt x="26" y="1263"/>
                  </a:lnTo>
                  <a:lnTo>
                    <a:pt x="26" y="1205"/>
                  </a:lnTo>
                  <a:lnTo>
                    <a:pt x="53" y="1147"/>
                  </a:lnTo>
                  <a:lnTo>
                    <a:pt x="66" y="1088"/>
                  </a:lnTo>
                  <a:lnTo>
                    <a:pt x="39" y="1030"/>
                  </a:lnTo>
                  <a:lnTo>
                    <a:pt x="13" y="972"/>
                  </a:lnTo>
                  <a:lnTo>
                    <a:pt x="13" y="914"/>
                  </a:lnTo>
                  <a:lnTo>
                    <a:pt x="26" y="856"/>
                  </a:lnTo>
                  <a:lnTo>
                    <a:pt x="39" y="798"/>
                  </a:lnTo>
                  <a:lnTo>
                    <a:pt x="39" y="740"/>
                  </a:lnTo>
                  <a:lnTo>
                    <a:pt x="53" y="682"/>
                  </a:lnTo>
                  <a:lnTo>
                    <a:pt x="66" y="624"/>
                  </a:lnTo>
                  <a:lnTo>
                    <a:pt x="66" y="566"/>
                  </a:lnTo>
                  <a:lnTo>
                    <a:pt x="53" y="508"/>
                  </a:lnTo>
                  <a:lnTo>
                    <a:pt x="39" y="450"/>
                  </a:lnTo>
                  <a:lnTo>
                    <a:pt x="26" y="392"/>
                  </a:lnTo>
                  <a:lnTo>
                    <a:pt x="26" y="334"/>
                  </a:lnTo>
                  <a:lnTo>
                    <a:pt x="26" y="276"/>
                  </a:lnTo>
                  <a:lnTo>
                    <a:pt x="66" y="218"/>
                  </a:lnTo>
                  <a:lnTo>
                    <a:pt x="66" y="160"/>
                  </a:lnTo>
                  <a:lnTo>
                    <a:pt x="66" y="102"/>
                  </a:lnTo>
                </a:path>
              </a:pathLst>
            </a:custGeom>
            <a:solidFill>
              <a:srgbClr val="49494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1" name="Freeform 25">
              <a:extLst>
                <a:ext uri="{FF2B5EF4-FFF2-40B4-BE49-F238E27FC236}">
                  <a16:creationId xmlns:a16="http://schemas.microsoft.com/office/drawing/2014/main" id="{257D892F-B26E-AD31-9A9A-C4EFF4140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1" y="204"/>
              <a:ext cx="2527" cy="117"/>
            </a:xfrm>
            <a:custGeom>
              <a:avLst/>
              <a:gdLst>
                <a:gd name="T0" fmla="*/ 81 w 2527"/>
                <a:gd name="T1" fmla="*/ 73 h 117"/>
                <a:gd name="T2" fmla="*/ 188 w 2527"/>
                <a:gd name="T3" fmla="*/ 44 h 117"/>
                <a:gd name="T4" fmla="*/ 296 w 2527"/>
                <a:gd name="T5" fmla="*/ 58 h 117"/>
                <a:gd name="T6" fmla="*/ 417 w 2527"/>
                <a:gd name="T7" fmla="*/ 87 h 117"/>
                <a:gd name="T8" fmla="*/ 524 w 2527"/>
                <a:gd name="T9" fmla="*/ 87 h 117"/>
                <a:gd name="T10" fmla="*/ 645 w 2527"/>
                <a:gd name="T11" fmla="*/ 73 h 117"/>
                <a:gd name="T12" fmla="*/ 833 w 2527"/>
                <a:gd name="T13" fmla="*/ 58 h 117"/>
                <a:gd name="T14" fmla="*/ 941 w 2527"/>
                <a:gd name="T15" fmla="*/ 44 h 117"/>
                <a:gd name="T16" fmla="*/ 1061 w 2527"/>
                <a:gd name="T17" fmla="*/ 58 h 117"/>
                <a:gd name="T18" fmla="*/ 1209 w 2527"/>
                <a:gd name="T19" fmla="*/ 58 h 117"/>
                <a:gd name="T20" fmla="*/ 1344 w 2527"/>
                <a:gd name="T21" fmla="*/ 44 h 117"/>
                <a:gd name="T22" fmla="*/ 1451 w 2527"/>
                <a:gd name="T23" fmla="*/ 44 h 117"/>
                <a:gd name="T24" fmla="*/ 1559 w 2527"/>
                <a:gd name="T25" fmla="*/ 0 h 117"/>
                <a:gd name="T26" fmla="*/ 2472 w 2527"/>
                <a:gd name="T27" fmla="*/ 0 h 117"/>
                <a:gd name="T28" fmla="*/ 2472 w 2527"/>
                <a:gd name="T29" fmla="*/ 58 h 117"/>
                <a:gd name="T30" fmla="*/ 2351 w 2527"/>
                <a:gd name="T31" fmla="*/ 58 h 117"/>
                <a:gd name="T32" fmla="*/ 2244 w 2527"/>
                <a:gd name="T33" fmla="*/ 58 h 117"/>
                <a:gd name="T34" fmla="*/ 2123 w 2527"/>
                <a:gd name="T35" fmla="*/ 73 h 117"/>
                <a:gd name="T36" fmla="*/ 2015 w 2527"/>
                <a:gd name="T37" fmla="*/ 87 h 117"/>
                <a:gd name="T38" fmla="*/ 1868 w 2527"/>
                <a:gd name="T39" fmla="*/ 73 h 117"/>
                <a:gd name="T40" fmla="*/ 1760 w 2527"/>
                <a:gd name="T41" fmla="*/ 58 h 117"/>
                <a:gd name="T42" fmla="*/ 1639 w 2527"/>
                <a:gd name="T43" fmla="*/ 58 h 117"/>
                <a:gd name="T44" fmla="*/ 1532 w 2527"/>
                <a:gd name="T45" fmla="*/ 73 h 117"/>
                <a:gd name="T46" fmla="*/ 1424 w 2527"/>
                <a:gd name="T47" fmla="*/ 73 h 117"/>
                <a:gd name="T48" fmla="*/ 1317 w 2527"/>
                <a:gd name="T49" fmla="*/ 58 h 117"/>
                <a:gd name="T50" fmla="*/ 1088 w 2527"/>
                <a:gd name="T51" fmla="*/ 73 h 117"/>
                <a:gd name="T52" fmla="*/ 967 w 2527"/>
                <a:gd name="T53" fmla="*/ 73 h 117"/>
                <a:gd name="T54" fmla="*/ 846 w 2527"/>
                <a:gd name="T55" fmla="*/ 87 h 117"/>
                <a:gd name="T56" fmla="*/ 726 w 2527"/>
                <a:gd name="T57" fmla="*/ 73 h 117"/>
                <a:gd name="T58" fmla="*/ 591 w 2527"/>
                <a:gd name="T59" fmla="*/ 73 h 117"/>
                <a:gd name="T60" fmla="*/ 470 w 2527"/>
                <a:gd name="T61" fmla="*/ 73 h 117"/>
                <a:gd name="T62" fmla="*/ 363 w 2527"/>
                <a:gd name="T63" fmla="*/ 73 h 117"/>
                <a:gd name="T64" fmla="*/ 255 w 2527"/>
                <a:gd name="T65" fmla="*/ 44 h 117"/>
                <a:gd name="T66" fmla="*/ 148 w 2527"/>
                <a:gd name="T67" fmla="*/ 73 h 117"/>
                <a:gd name="T68" fmla="*/ 0 w 2527"/>
                <a:gd name="T69" fmla="*/ 116 h 1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527" h="117">
                  <a:moveTo>
                    <a:pt x="0" y="116"/>
                  </a:moveTo>
                  <a:lnTo>
                    <a:pt x="81" y="73"/>
                  </a:lnTo>
                  <a:lnTo>
                    <a:pt x="134" y="58"/>
                  </a:lnTo>
                  <a:lnTo>
                    <a:pt x="188" y="44"/>
                  </a:lnTo>
                  <a:lnTo>
                    <a:pt x="242" y="44"/>
                  </a:lnTo>
                  <a:lnTo>
                    <a:pt x="296" y="58"/>
                  </a:lnTo>
                  <a:lnTo>
                    <a:pt x="363" y="87"/>
                  </a:lnTo>
                  <a:lnTo>
                    <a:pt x="417" y="87"/>
                  </a:lnTo>
                  <a:lnTo>
                    <a:pt x="470" y="87"/>
                  </a:lnTo>
                  <a:lnTo>
                    <a:pt x="524" y="87"/>
                  </a:lnTo>
                  <a:lnTo>
                    <a:pt x="591" y="87"/>
                  </a:lnTo>
                  <a:lnTo>
                    <a:pt x="645" y="73"/>
                  </a:lnTo>
                  <a:lnTo>
                    <a:pt x="752" y="58"/>
                  </a:lnTo>
                  <a:lnTo>
                    <a:pt x="833" y="58"/>
                  </a:lnTo>
                  <a:lnTo>
                    <a:pt x="887" y="44"/>
                  </a:lnTo>
                  <a:lnTo>
                    <a:pt x="941" y="44"/>
                  </a:lnTo>
                  <a:lnTo>
                    <a:pt x="1008" y="58"/>
                  </a:lnTo>
                  <a:lnTo>
                    <a:pt x="1061" y="58"/>
                  </a:lnTo>
                  <a:lnTo>
                    <a:pt x="1115" y="58"/>
                  </a:lnTo>
                  <a:lnTo>
                    <a:pt x="1209" y="58"/>
                  </a:lnTo>
                  <a:lnTo>
                    <a:pt x="1276" y="44"/>
                  </a:lnTo>
                  <a:lnTo>
                    <a:pt x="1344" y="44"/>
                  </a:lnTo>
                  <a:lnTo>
                    <a:pt x="1397" y="44"/>
                  </a:lnTo>
                  <a:lnTo>
                    <a:pt x="1451" y="44"/>
                  </a:lnTo>
                  <a:lnTo>
                    <a:pt x="1505" y="29"/>
                  </a:lnTo>
                  <a:lnTo>
                    <a:pt x="1559" y="0"/>
                  </a:lnTo>
                  <a:lnTo>
                    <a:pt x="2472" y="0"/>
                  </a:lnTo>
                  <a:lnTo>
                    <a:pt x="2526" y="29"/>
                  </a:lnTo>
                  <a:lnTo>
                    <a:pt x="2472" y="58"/>
                  </a:lnTo>
                  <a:lnTo>
                    <a:pt x="2419" y="58"/>
                  </a:lnTo>
                  <a:lnTo>
                    <a:pt x="2351" y="58"/>
                  </a:lnTo>
                  <a:lnTo>
                    <a:pt x="2298" y="58"/>
                  </a:lnTo>
                  <a:lnTo>
                    <a:pt x="2244" y="58"/>
                  </a:lnTo>
                  <a:lnTo>
                    <a:pt x="2177" y="102"/>
                  </a:lnTo>
                  <a:lnTo>
                    <a:pt x="2123" y="73"/>
                  </a:lnTo>
                  <a:lnTo>
                    <a:pt x="2069" y="73"/>
                  </a:lnTo>
                  <a:lnTo>
                    <a:pt x="2015" y="87"/>
                  </a:lnTo>
                  <a:lnTo>
                    <a:pt x="1935" y="87"/>
                  </a:lnTo>
                  <a:lnTo>
                    <a:pt x="1868" y="73"/>
                  </a:lnTo>
                  <a:lnTo>
                    <a:pt x="1814" y="58"/>
                  </a:lnTo>
                  <a:lnTo>
                    <a:pt x="1760" y="58"/>
                  </a:lnTo>
                  <a:lnTo>
                    <a:pt x="1706" y="58"/>
                  </a:lnTo>
                  <a:lnTo>
                    <a:pt x="1639" y="58"/>
                  </a:lnTo>
                  <a:lnTo>
                    <a:pt x="1585" y="58"/>
                  </a:lnTo>
                  <a:lnTo>
                    <a:pt x="1532" y="73"/>
                  </a:lnTo>
                  <a:lnTo>
                    <a:pt x="1478" y="73"/>
                  </a:lnTo>
                  <a:lnTo>
                    <a:pt x="1424" y="73"/>
                  </a:lnTo>
                  <a:lnTo>
                    <a:pt x="1370" y="58"/>
                  </a:lnTo>
                  <a:lnTo>
                    <a:pt x="1317" y="58"/>
                  </a:lnTo>
                  <a:lnTo>
                    <a:pt x="1196" y="58"/>
                  </a:lnTo>
                  <a:lnTo>
                    <a:pt x="1088" y="73"/>
                  </a:lnTo>
                  <a:lnTo>
                    <a:pt x="1035" y="73"/>
                  </a:lnTo>
                  <a:lnTo>
                    <a:pt x="967" y="73"/>
                  </a:lnTo>
                  <a:lnTo>
                    <a:pt x="914" y="87"/>
                  </a:lnTo>
                  <a:lnTo>
                    <a:pt x="846" y="87"/>
                  </a:lnTo>
                  <a:lnTo>
                    <a:pt x="779" y="73"/>
                  </a:lnTo>
                  <a:lnTo>
                    <a:pt x="726" y="73"/>
                  </a:lnTo>
                  <a:lnTo>
                    <a:pt x="658" y="73"/>
                  </a:lnTo>
                  <a:lnTo>
                    <a:pt x="591" y="73"/>
                  </a:lnTo>
                  <a:lnTo>
                    <a:pt x="524" y="73"/>
                  </a:lnTo>
                  <a:lnTo>
                    <a:pt x="470" y="73"/>
                  </a:lnTo>
                  <a:lnTo>
                    <a:pt x="417" y="73"/>
                  </a:lnTo>
                  <a:lnTo>
                    <a:pt x="363" y="73"/>
                  </a:lnTo>
                  <a:lnTo>
                    <a:pt x="309" y="44"/>
                  </a:lnTo>
                  <a:lnTo>
                    <a:pt x="255" y="44"/>
                  </a:lnTo>
                  <a:lnTo>
                    <a:pt x="202" y="44"/>
                  </a:lnTo>
                  <a:lnTo>
                    <a:pt x="148" y="73"/>
                  </a:lnTo>
                  <a:lnTo>
                    <a:pt x="94" y="73"/>
                  </a:lnTo>
                  <a:lnTo>
                    <a:pt x="0" y="116"/>
                  </a:lnTo>
                </a:path>
              </a:pathLst>
            </a:custGeom>
            <a:solidFill>
              <a:srgbClr val="B9B9B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82" name="Freeform 26">
              <a:extLst>
                <a:ext uri="{FF2B5EF4-FFF2-40B4-BE49-F238E27FC236}">
                  <a16:creationId xmlns:a16="http://schemas.microsoft.com/office/drawing/2014/main" id="{A91D90DA-FDA7-EE92-7D1A-C79F7007FE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0" y="204"/>
              <a:ext cx="1763" cy="75"/>
            </a:xfrm>
            <a:custGeom>
              <a:avLst/>
              <a:gdLst>
                <a:gd name="T0" fmla="*/ 188 w 1763"/>
                <a:gd name="T1" fmla="*/ 0 h 75"/>
                <a:gd name="T2" fmla="*/ 363 w 1763"/>
                <a:gd name="T3" fmla="*/ 74 h 75"/>
                <a:gd name="T4" fmla="*/ 444 w 1763"/>
                <a:gd name="T5" fmla="*/ 74 h 75"/>
                <a:gd name="T6" fmla="*/ 565 w 1763"/>
                <a:gd name="T7" fmla="*/ 74 h 75"/>
                <a:gd name="T8" fmla="*/ 619 w 1763"/>
                <a:gd name="T9" fmla="*/ 74 h 75"/>
                <a:gd name="T10" fmla="*/ 699 w 1763"/>
                <a:gd name="T11" fmla="*/ 59 h 75"/>
                <a:gd name="T12" fmla="*/ 753 w 1763"/>
                <a:gd name="T13" fmla="*/ 59 h 75"/>
                <a:gd name="T14" fmla="*/ 807 w 1763"/>
                <a:gd name="T15" fmla="*/ 44 h 75"/>
                <a:gd name="T16" fmla="*/ 874 w 1763"/>
                <a:gd name="T17" fmla="*/ 44 h 75"/>
                <a:gd name="T18" fmla="*/ 928 w 1763"/>
                <a:gd name="T19" fmla="*/ 44 h 75"/>
                <a:gd name="T20" fmla="*/ 995 w 1763"/>
                <a:gd name="T21" fmla="*/ 74 h 75"/>
                <a:gd name="T22" fmla="*/ 1103 w 1763"/>
                <a:gd name="T23" fmla="*/ 74 h 75"/>
                <a:gd name="T24" fmla="*/ 1157 w 1763"/>
                <a:gd name="T25" fmla="*/ 74 h 75"/>
                <a:gd name="T26" fmla="*/ 1211 w 1763"/>
                <a:gd name="T27" fmla="*/ 74 h 75"/>
                <a:gd name="T28" fmla="*/ 1332 w 1763"/>
                <a:gd name="T29" fmla="*/ 74 h 75"/>
                <a:gd name="T30" fmla="*/ 1399 w 1763"/>
                <a:gd name="T31" fmla="*/ 59 h 75"/>
                <a:gd name="T32" fmla="*/ 1453 w 1763"/>
                <a:gd name="T33" fmla="*/ 44 h 75"/>
                <a:gd name="T34" fmla="*/ 1506 w 1763"/>
                <a:gd name="T35" fmla="*/ 44 h 75"/>
                <a:gd name="T36" fmla="*/ 1560 w 1763"/>
                <a:gd name="T37" fmla="*/ 30 h 75"/>
                <a:gd name="T38" fmla="*/ 1654 w 1763"/>
                <a:gd name="T39" fmla="*/ 30 h 75"/>
                <a:gd name="T40" fmla="*/ 1708 w 1763"/>
                <a:gd name="T41" fmla="*/ 30 h 75"/>
                <a:gd name="T42" fmla="*/ 1762 w 1763"/>
                <a:gd name="T43" fmla="*/ 30 h 75"/>
                <a:gd name="T44" fmla="*/ 1708 w 1763"/>
                <a:gd name="T45" fmla="*/ 30 h 75"/>
                <a:gd name="T46" fmla="*/ 1654 w 1763"/>
                <a:gd name="T47" fmla="*/ 44 h 75"/>
                <a:gd name="T48" fmla="*/ 1601 w 1763"/>
                <a:gd name="T49" fmla="*/ 74 h 75"/>
                <a:gd name="T50" fmla="*/ 1547 w 1763"/>
                <a:gd name="T51" fmla="*/ 74 h 75"/>
                <a:gd name="T52" fmla="*/ 1493 w 1763"/>
                <a:gd name="T53" fmla="*/ 74 h 75"/>
                <a:gd name="T54" fmla="*/ 1426 w 1763"/>
                <a:gd name="T55" fmla="*/ 59 h 75"/>
                <a:gd name="T56" fmla="*/ 1372 w 1763"/>
                <a:gd name="T57" fmla="*/ 59 h 75"/>
                <a:gd name="T58" fmla="*/ 1251 w 1763"/>
                <a:gd name="T59" fmla="*/ 59 h 75"/>
                <a:gd name="T60" fmla="*/ 1184 w 1763"/>
                <a:gd name="T61" fmla="*/ 59 h 75"/>
                <a:gd name="T62" fmla="*/ 1116 w 1763"/>
                <a:gd name="T63" fmla="*/ 59 h 75"/>
                <a:gd name="T64" fmla="*/ 1009 w 1763"/>
                <a:gd name="T65" fmla="*/ 59 h 75"/>
                <a:gd name="T66" fmla="*/ 955 w 1763"/>
                <a:gd name="T67" fmla="*/ 59 h 75"/>
                <a:gd name="T68" fmla="*/ 888 w 1763"/>
                <a:gd name="T69" fmla="*/ 59 h 75"/>
                <a:gd name="T70" fmla="*/ 820 w 1763"/>
                <a:gd name="T71" fmla="*/ 74 h 75"/>
                <a:gd name="T72" fmla="*/ 767 w 1763"/>
                <a:gd name="T73" fmla="*/ 74 h 75"/>
                <a:gd name="T74" fmla="*/ 699 w 1763"/>
                <a:gd name="T75" fmla="*/ 59 h 75"/>
                <a:gd name="T76" fmla="*/ 646 w 1763"/>
                <a:gd name="T77" fmla="*/ 44 h 75"/>
                <a:gd name="T78" fmla="*/ 592 w 1763"/>
                <a:gd name="T79" fmla="*/ 44 h 75"/>
                <a:gd name="T80" fmla="*/ 538 w 1763"/>
                <a:gd name="T81" fmla="*/ 44 h 75"/>
                <a:gd name="T82" fmla="*/ 484 w 1763"/>
                <a:gd name="T83" fmla="*/ 59 h 75"/>
                <a:gd name="T84" fmla="*/ 430 w 1763"/>
                <a:gd name="T85" fmla="*/ 59 h 75"/>
                <a:gd name="T86" fmla="*/ 377 w 1763"/>
                <a:gd name="T87" fmla="*/ 30 h 75"/>
                <a:gd name="T88" fmla="*/ 323 w 1763"/>
                <a:gd name="T89" fmla="*/ 15 h 75"/>
                <a:gd name="T90" fmla="*/ 269 w 1763"/>
                <a:gd name="T91" fmla="*/ 15 h 75"/>
                <a:gd name="T92" fmla="*/ 215 w 1763"/>
                <a:gd name="T93" fmla="*/ 15 h 75"/>
                <a:gd name="T94" fmla="*/ 161 w 1763"/>
                <a:gd name="T95" fmla="*/ 15 h 75"/>
                <a:gd name="T96" fmla="*/ 108 w 1763"/>
                <a:gd name="T97" fmla="*/ 30 h 75"/>
                <a:gd name="T98" fmla="*/ 54 w 1763"/>
                <a:gd name="T99" fmla="*/ 44 h 75"/>
                <a:gd name="T100" fmla="*/ 0 w 1763"/>
                <a:gd name="T101" fmla="*/ 59 h 75"/>
                <a:gd name="T102" fmla="*/ 54 w 1763"/>
                <a:gd name="T103" fmla="*/ 59 h 75"/>
                <a:gd name="T104" fmla="*/ 108 w 1763"/>
                <a:gd name="T105" fmla="*/ 30 h 75"/>
                <a:gd name="T106" fmla="*/ 161 w 1763"/>
                <a:gd name="T107" fmla="*/ 30 h 75"/>
                <a:gd name="T108" fmla="*/ 188 w 1763"/>
                <a:gd name="T109" fmla="*/ 0 h 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63" h="75">
                  <a:moveTo>
                    <a:pt x="188" y="0"/>
                  </a:moveTo>
                  <a:lnTo>
                    <a:pt x="363" y="74"/>
                  </a:lnTo>
                  <a:lnTo>
                    <a:pt x="444" y="74"/>
                  </a:lnTo>
                  <a:lnTo>
                    <a:pt x="565" y="74"/>
                  </a:lnTo>
                  <a:lnTo>
                    <a:pt x="619" y="74"/>
                  </a:lnTo>
                  <a:lnTo>
                    <a:pt x="699" y="59"/>
                  </a:lnTo>
                  <a:lnTo>
                    <a:pt x="753" y="59"/>
                  </a:lnTo>
                  <a:lnTo>
                    <a:pt x="807" y="44"/>
                  </a:lnTo>
                  <a:lnTo>
                    <a:pt x="874" y="44"/>
                  </a:lnTo>
                  <a:lnTo>
                    <a:pt x="928" y="44"/>
                  </a:lnTo>
                  <a:lnTo>
                    <a:pt x="995" y="74"/>
                  </a:lnTo>
                  <a:lnTo>
                    <a:pt x="1103" y="74"/>
                  </a:lnTo>
                  <a:lnTo>
                    <a:pt x="1157" y="74"/>
                  </a:lnTo>
                  <a:lnTo>
                    <a:pt x="1211" y="74"/>
                  </a:lnTo>
                  <a:lnTo>
                    <a:pt x="1332" y="74"/>
                  </a:lnTo>
                  <a:lnTo>
                    <a:pt x="1399" y="59"/>
                  </a:lnTo>
                  <a:lnTo>
                    <a:pt x="1453" y="44"/>
                  </a:lnTo>
                  <a:lnTo>
                    <a:pt x="1506" y="44"/>
                  </a:lnTo>
                  <a:lnTo>
                    <a:pt x="1560" y="30"/>
                  </a:lnTo>
                  <a:lnTo>
                    <a:pt x="1654" y="30"/>
                  </a:lnTo>
                  <a:lnTo>
                    <a:pt x="1708" y="30"/>
                  </a:lnTo>
                  <a:lnTo>
                    <a:pt x="1762" y="30"/>
                  </a:lnTo>
                  <a:lnTo>
                    <a:pt x="1708" y="30"/>
                  </a:lnTo>
                  <a:lnTo>
                    <a:pt x="1654" y="44"/>
                  </a:lnTo>
                  <a:lnTo>
                    <a:pt x="1601" y="74"/>
                  </a:lnTo>
                  <a:lnTo>
                    <a:pt x="1547" y="74"/>
                  </a:lnTo>
                  <a:lnTo>
                    <a:pt x="1493" y="74"/>
                  </a:lnTo>
                  <a:lnTo>
                    <a:pt x="1426" y="59"/>
                  </a:lnTo>
                  <a:lnTo>
                    <a:pt x="1372" y="59"/>
                  </a:lnTo>
                  <a:lnTo>
                    <a:pt x="1251" y="59"/>
                  </a:lnTo>
                  <a:lnTo>
                    <a:pt x="1184" y="59"/>
                  </a:lnTo>
                  <a:lnTo>
                    <a:pt x="1116" y="59"/>
                  </a:lnTo>
                  <a:lnTo>
                    <a:pt x="1009" y="59"/>
                  </a:lnTo>
                  <a:lnTo>
                    <a:pt x="955" y="59"/>
                  </a:lnTo>
                  <a:lnTo>
                    <a:pt x="888" y="59"/>
                  </a:lnTo>
                  <a:lnTo>
                    <a:pt x="820" y="74"/>
                  </a:lnTo>
                  <a:lnTo>
                    <a:pt x="767" y="74"/>
                  </a:lnTo>
                  <a:lnTo>
                    <a:pt x="699" y="59"/>
                  </a:lnTo>
                  <a:lnTo>
                    <a:pt x="646" y="44"/>
                  </a:lnTo>
                  <a:lnTo>
                    <a:pt x="592" y="44"/>
                  </a:lnTo>
                  <a:lnTo>
                    <a:pt x="538" y="44"/>
                  </a:lnTo>
                  <a:lnTo>
                    <a:pt x="484" y="59"/>
                  </a:lnTo>
                  <a:lnTo>
                    <a:pt x="430" y="59"/>
                  </a:lnTo>
                  <a:lnTo>
                    <a:pt x="377" y="30"/>
                  </a:lnTo>
                  <a:lnTo>
                    <a:pt x="323" y="15"/>
                  </a:lnTo>
                  <a:lnTo>
                    <a:pt x="269" y="15"/>
                  </a:lnTo>
                  <a:lnTo>
                    <a:pt x="215" y="15"/>
                  </a:lnTo>
                  <a:lnTo>
                    <a:pt x="161" y="15"/>
                  </a:lnTo>
                  <a:lnTo>
                    <a:pt x="108" y="30"/>
                  </a:lnTo>
                  <a:lnTo>
                    <a:pt x="54" y="44"/>
                  </a:lnTo>
                  <a:lnTo>
                    <a:pt x="0" y="59"/>
                  </a:lnTo>
                  <a:lnTo>
                    <a:pt x="54" y="59"/>
                  </a:lnTo>
                  <a:lnTo>
                    <a:pt x="108" y="30"/>
                  </a:lnTo>
                  <a:lnTo>
                    <a:pt x="161" y="30"/>
                  </a:lnTo>
                  <a:lnTo>
                    <a:pt x="188" y="0"/>
                  </a:lnTo>
                </a:path>
              </a:pathLst>
            </a:custGeom>
            <a:solidFill>
              <a:srgbClr val="6D6D6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52" name="Group 27">
            <a:extLst>
              <a:ext uri="{FF2B5EF4-FFF2-40B4-BE49-F238E27FC236}">
                <a16:creationId xmlns:a16="http://schemas.microsoft.com/office/drawing/2014/main" id="{A1E9F5E1-5690-946D-716B-A495724721F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057" name="Rectangle 28">
              <a:extLst>
                <a:ext uri="{FF2B5EF4-FFF2-40B4-BE49-F238E27FC236}">
                  <a16:creationId xmlns:a16="http://schemas.microsoft.com/office/drawing/2014/main" id="{272BB973-DD80-881C-8079-0CF17BA08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8" name="Rectangle 29">
              <a:extLst>
                <a:ext uri="{FF2B5EF4-FFF2-40B4-BE49-F238E27FC236}">
                  <a16:creationId xmlns:a16="http://schemas.microsoft.com/office/drawing/2014/main" id="{E47EEB56-1EC3-FC4F-A8B6-406C1CA54F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059" name="Rectangle 30">
              <a:extLst>
                <a:ext uri="{FF2B5EF4-FFF2-40B4-BE49-F238E27FC236}">
                  <a16:creationId xmlns:a16="http://schemas.microsoft.com/office/drawing/2014/main" id="{4B4FA915-58EE-C8F9-3891-65CE5FCFED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053" name="Text Box 31">
            <a:extLst>
              <a:ext uri="{FF2B5EF4-FFF2-40B4-BE49-F238E27FC236}">
                <a16:creationId xmlns:a16="http://schemas.microsoft.com/office/drawing/2014/main" id="{3D567AAC-B171-27E4-8977-E065E5BE2E7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09588" y="6577013"/>
            <a:ext cx="94773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 2006 TBBMI</a:t>
            </a:r>
          </a:p>
        </p:txBody>
      </p:sp>
      <p:sp>
        <p:nvSpPr>
          <p:cNvPr id="534560" name="Rectangle 32">
            <a:extLst>
              <a:ext uri="{FF2B5EF4-FFF2-40B4-BE49-F238E27FC236}">
                <a16:creationId xmlns:a16="http://schemas.microsoft.com/office/drawing/2014/main" id="{9565C8DF-BEBD-F7AB-9B07-79D65D2492E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37450" y="6540500"/>
            <a:ext cx="7334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8.0.03e.</a:t>
            </a:r>
          </a:p>
        </p:txBody>
      </p:sp>
      <p:sp>
        <p:nvSpPr>
          <p:cNvPr id="2055" name="Text Box 33">
            <a:extLst>
              <a:ext uri="{FF2B5EF4-FFF2-40B4-BE49-F238E27FC236}">
                <a16:creationId xmlns:a16="http://schemas.microsoft.com/office/drawing/2014/main" id="{3271530B-086B-A7BF-8718-D5F38621C1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585788" y="-1588"/>
            <a:ext cx="941387" cy="18748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1700" b="0">
                <a:solidFill>
                  <a:srgbClr val="FFFF0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2056" name="Line 34">
            <a:extLst>
              <a:ext uri="{FF2B5EF4-FFF2-40B4-BE49-F238E27FC236}">
                <a16:creationId xmlns:a16="http://schemas.microsoft.com/office/drawing/2014/main" id="{0BAB38DA-1D78-051A-B919-A9019778F5E2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82650" y="914400"/>
            <a:ext cx="423863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7446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 spd="med">
    <p:fade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tags" Target="../tags/tag4.xml"/><Relationship Id="rId7" Type="http://schemas.openxmlformats.org/officeDocument/2006/relationships/image" Target="../media/image18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6.jpeg"/><Relationship Id="rId4" Type="http://schemas.openxmlformats.org/officeDocument/2006/relationships/tags" Target="../tags/tag5.xml"/><Relationship Id="rId9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5" Type="http://schemas.openxmlformats.org/officeDocument/2006/relationships/image" Target="../media/image18.jpe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7.xml"/><Relationship Id="rId4" Type="http://schemas.openxmlformats.org/officeDocument/2006/relationships/image" Target="../media/image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34.jpeg"/><Relationship Id="rId5" Type="http://schemas.openxmlformats.org/officeDocument/2006/relationships/image" Target="../media/image18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0.xml"/><Relationship Id="rId5" Type="http://schemas.openxmlformats.org/officeDocument/2006/relationships/image" Target="../media/image37.jpeg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3.xml"/><Relationship Id="rId7" Type="http://schemas.openxmlformats.org/officeDocument/2006/relationships/image" Target="../media/image39.jpe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8.jpeg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file:///Macintosh%20HD/Desktop%20Folder/TBB%20BIG%20SHOW%207.0/7.0.03E-JESUS#-1,1,PowerPoint Presentation" TargetMode="Externa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69">
            <a:extLst>
              <a:ext uri="{FF2B5EF4-FFF2-40B4-BE49-F238E27FC236}">
                <a16:creationId xmlns:a16="http://schemas.microsoft.com/office/drawing/2014/main" id="{A0520C36-F73F-EBB4-859A-C6B08F1716FF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6184" name="Rectangle 70">
              <a:extLst>
                <a:ext uri="{FF2B5EF4-FFF2-40B4-BE49-F238E27FC236}">
                  <a16:creationId xmlns:a16="http://schemas.microsoft.com/office/drawing/2014/main" id="{EA55C018-C0C9-F7C1-B4B7-FF0BFE6F7C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5" name="Rectangle 71">
              <a:extLst>
                <a:ext uri="{FF2B5EF4-FFF2-40B4-BE49-F238E27FC236}">
                  <a16:creationId xmlns:a16="http://schemas.microsoft.com/office/drawing/2014/main" id="{DBD49F81-729A-292F-78AA-470066DFF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6" name="Rectangle 72">
              <a:extLst>
                <a:ext uri="{FF2B5EF4-FFF2-40B4-BE49-F238E27FC236}">
                  <a16:creationId xmlns:a16="http://schemas.microsoft.com/office/drawing/2014/main" id="{2C6E0600-B518-8BE0-001E-9905EADB8E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</p:grpSp>
      <p:grpSp>
        <p:nvGrpSpPr>
          <p:cNvPr id="6147" name="Group 73">
            <a:extLst>
              <a:ext uri="{FF2B5EF4-FFF2-40B4-BE49-F238E27FC236}">
                <a16:creationId xmlns:a16="http://schemas.microsoft.com/office/drawing/2014/main" id="{506D01DF-F449-05D6-AB52-CA9A21ED5C73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6181" name="Rectangle 74">
              <a:extLst>
                <a:ext uri="{FF2B5EF4-FFF2-40B4-BE49-F238E27FC236}">
                  <a16:creationId xmlns:a16="http://schemas.microsoft.com/office/drawing/2014/main" id="{66E95500-417B-C1BF-AAFA-68DF7251E5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2" name="Rectangle 75">
              <a:extLst>
                <a:ext uri="{FF2B5EF4-FFF2-40B4-BE49-F238E27FC236}">
                  <a16:creationId xmlns:a16="http://schemas.microsoft.com/office/drawing/2014/main" id="{E89DD8F7-F9C6-2107-DA18-1B7FBFD052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  <p:sp>
          <p:nvSpPr>
            <p:cNvPr id="6183" name="Rectangle 76">
              <a:extLst>
                <a:ext uri="{FF2B5EF4-FFF2-40B4-BE49-F238E27FC236}">
                  <a16:creationId xmlns:a16="http://schemas.microsoft.com/office/drawing/2014/main" id="{149D59FA-0E2B-0206-EFE2-29D3BB692D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6148" name="Rectangle 2">
            <a:extLst>
              <a:ext uri="{FF2B5EF4-FFF2-40B4-BE49-F238E27FC236}">
                <a16:creationId xmlns:a16="http://schemas.microsoft.com/office/drawing/2014/main" id="{AB8F46CA-7DD1-2446-9243-6C07732BE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49" name="AutoShape 4">
            <a:extLst>
              <a:ext uri="{FF2B5EF4-FFF2-40B4-BE49-F238E27FC236}">
                <a16:creationId xmlns:a16="http://schemas.microsoft.com/office/drawing/2014/main" id="{28E502B6-BA5E-CE6E-51EA-65EF9AA58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0" name="Rectangle 5">
            <a:extLst>
              <a:ext uri="{FF2B5EF4-FFF2-40B4-BE49-F238E27FC236}">
                <a16:creationId xmlns:a16="http://schemas.microsoft.com/office/drawing/2014/main" id="{56241871-903A-E2CD-4A80-DF8552297D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1A0004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   SILENCE</a:t>
            </a:r>
          </a:p>
        </p:txBody>
      </p:sp>
      <p:sp>
        <p:nvSpPr>
          <p:cNvPr id="6151" name="Rectangle 6">
            <a:extLst>
              <a:ext uri="{FF2B5EF4-FFF2-40B4-BE49-F238E27FC236}">
                <a16:creationId xmlns:a16="http://schemas.microsoft.com/office/drawing/2014/main" id="{F08B4D0A-EFFD-75EF-1424-31302705DF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2" name="Rectangle 7">
            <a:extLst>
              <a:ext uri="{FF2B5EF4-FFF2-40B4-BE49-F238E27FC236}">
                <a16:creationId xmlns:a16="http://schemas.microsoft.com/office/drawing/2014/main" id="{6D0127BC-6FC4-A622-B7EF-0A0ABB886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3" name="Line 8">
            <a:extLst>
              <a:ext uri="{FF2B5EF4-FFF2-40B4-BE49-F238E27FC236}">
                <a16:creationId xmlns:a16="http://schemas.microsoft.com/office/drawing/2014/main" id="{1A6668BC-0000-08F6-228D-6D22796C4CF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4" name="Line 9">
            <a:extLst>
              <a:ext uri="{FF2B5EF4-FFF2-40B4-BE49-F238E27FC236}">
                <a16:creationId xmlns:a16="http://schemas.microsoft.com/office/drawing/2014/main" id="{5D2117F0-8531-7CA6-BE77-64153B8DD1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55" name="Line 11">
            <a:extLst>
              <a:ext uri="{FF2B5EF4-FFF2-40B4-BE49-F238E27FC236}">
                <a16:creationId xmlns:a16="http://schemas.microsoft.com/office/drawing/2014/main" id="{6F5F65B6-D100-C7D0-432D-46ACF8B971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grpSp>
        <p:nvGrpSpPr>
          <p:cNvPr id="6156" name="Group 12">
            <a:extLst>
              <a:ext uri="{FF2B5EF4-FFF2-40B4-BE49-F238E27FC236}">
                <a16:creationId xmlns:a16="http://schemas.microsoft.com/office/drawing/2014/main" id="{1C23231E-427D-803B-8215-60BC3B81D263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6179" name="Rectangle 13">
              <a:extLst>
                <a:ext uri="{FF2B5EF4-FFF2-40B4-BE49-F238E27FC236}">
                  <a16:creationId xmlns:a16="http://schemas.microsoft.com/office/drawing/2014/main" id="{909891F0-5D44-ED02-903D-25CF27A78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panose="020F07020304040A0204" pitchFamily="34" charset="0"/>
                  <a:ea typeface="+mn-ea"/>
                  <a:cs typeface="+mn-cs"/>
                </a:rPr>
                <a:t>OT  </a:t>
              </a:r>
              <a:r>
                <a:rPr kumimoji="0" lang="en-US" altLang="en-US" sz="6600" b="0" i="0" u="none" strike="noStrike" kern="1200" cap="none" spc="0" normalizeH="0" baseline="0" noProof="0">
                  <a:ln>
                    <a:noFill/>
                  </a:ln>
                  <a:solidFill>
                    <a:srgbClr val="7FFF00"/>
                  </a:solidFill>
                  <a:effectLst/>
                  <a:uLnTx/>
                  <a:uFillTx/>
                  <a:latin typeface="Times" panose="020F07020304040A0204" pitchFamily="34" charset="0"/>
                  <a:ea typeface="+mn-ea"/>
                  <a:cs typeface="+mn-cs"/>
                </a:rPr>
                <a:t>S </a:t>
              </a:r>
              <a:r>
                <a:rPr kumimoji="0" lang="en-US" alt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D34A"/>
                  </a:solidFill>
                  <a:effectLst/>
                  <a:uLnTx/>
                  <a:uFillTx/>
                  <a:latin typeface="Times" panose="020F07020304040A0204" pitchFamily="34" charset="0"/>
                  <a:ea typeface="+mn-ea"/>
                  <a:cs typeface="+mn-cs"/>
                </a:rPr>
                <a:t>NT</a:t>
              </a:r>
            </a:p>
          </p:txBody>
        </p:sp>
        <p:sp>
          <p:nvSpPr>
            <p:cNvPr id="6180" name="AutoShape 14">
              <a:extLst>
                <a:ext uri="{FF2B5EF4-FFF2-40B4-BE49-F238E27FC236}">
                  <a16:creationId xmlns:a16="http://schemas.microsoft.com/office/drawing/2014/main" id="{C9B9840F-4BDF-5418-15DE-FCA5C77AAE37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Comic Sans MS" panose="030F0902030302020204" pitchFamily="66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DFCA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endParaRPr>
            </a:p>
          </p:txBody>
        </p:sp>
      </p:grpSp>
      <p:sp>
        <p:nvSpPr>
          <p:cNvPr id="6157" name="Rectangle 15">
            <a:extLst>
              <a:ext uri="{FF2B5EF4-FFF2-40B4-BE49-F238E27FC236}">
                <a16:creationId xmlns:a16="http://schemas.microsoft.com/office/drawing/2014/main" id="{3A09D473-537F-56A0-4C58-141052C8CD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ca. 500 B.C</a:t>
            </a: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AFD00"/>
                </a:solidFill>
                <a:effectLst/>
                <a:uLnTx/>
                <a:uFillTx/>
                <a:latin typeface="Times" panose="020F07020304040A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6158" name="Text Box 16">
            <a:extLst>
              <a:ext uri="{FF2B5EF4-FFF2-40B4-BE49-F238E27FC236}">
                <a16:creationId xmlns:a16="http://schemas.microsoft.com/office/drawing/2014/main" id="{DB3959C3-FCAF-4155-5501-0062EF81C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en-U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6159" name="Picture 17">
            <a:extLst>
              <a:ext uri="{FF2B5EF4-FFF2-40B4-BE49-F238E27FC236}">
                <a16:creationId xmlns:a16="http://schemas.microsoft.com/office/drawing/2014/main" id="{D213FFF5-08A5-D1E0-62A0-7EAEED53F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60" name="Text Box 18">
            <a:extLst>
              <a:ext uri="{FF2B5EF4-FFF2-40B4-BE49-F238E27FC236}">
                <a16:creationId xmlns:a16="http://schemas.microsoft.com/office/drawing/2014/main" id="{C1BD813A-E905-AC79-3E49-68AF2660E4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АФРИКА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1" name="Text Box 19">
            <a:extLst>
              <a:ext uri="{FF2B5EF4-FFF2-40B4-BE49-F238E27FC236}">
                <a16:creationId xmlns:a16="http://schemas.microsoft.com/office/drawing/2014/main" id="{FED59DEC-6C29-4253-627E-E29DEA3ED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АРАВИЯ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2" name="Text Box 20">
            <a:extLst>
              <a:ext uri="{FF2B5EF4-FFF2-40B4-BE49-F238E27FC236}">
                <a16:creationId xmlns:a16="http://schemas.microsoft.com/office/drawing/2014/main" id="{908B1F7A-83E2-B611-40B2-4E8628372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ea typeface="+mn-ea"/>
                <a:cs typeface="+mn-cs"/>
              </a:rPr>
              <a:t>АСИЯ</a:t>
            </a:r>
            <a:endParaRPr kumimoji="0" lang="en-US" altLang="en-US" sz="3600" b="1" i="0" u="none" strike="noStrike" kern="1200" cap="none" spc="0" normalizeH="0" baseline="0" noProof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3" name="Text Box 21">
            <a:extLst>
              <a:ext uri="{FF2B5EF4-FFF2-40B4-BE49-F238E27FC236}">
                <a16:creationId xmlns:a16="http://schemas.microsoft.com/office/drawing/2014/main" id="{F1768743-0AE9-3710-4A6B-FAEDA894E082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60400" y="3241675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+mn-ea"/>
                <a:cs typeface="+mn-cs"/>
              </a:rPr>
              <a:t>СРЕДИЗЕМНОЕ МОРЕ</a:t>
            </a:r>
            <a:endParaRPr kumimoji="0" lang="en-US" alt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4" name="Freeform 22">
            <a:extLst>
              <a:ext uri="{FF2B5EF4-FFF2-40B4-BE49-F238E27FC236}">
                <a16:creationId xmlns:a16="http://schemas.microsoft.com/office/drawing/2014/main" id="{2B2A24B5-094E-6AD0-B173-B86865244882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254000 h 187"/>
              <a:gd name="T2" fmla="*/ 228600 w 888"/>
              <a:gd name="T3" fmla="*/ 266700 h 187"/>
              <a:gd name="T4" fmla="*/ 304800 w 888"/>
              <a:gd name="T5" fmla="*/ 292100 h 187"/>
              <a:gd name="T6" fmla="*/ 596900 w 888"/>
              <a:gd name="T7" fmla="*/ 266700 h 187"/>
              <a:gd name="T8" fmla="*/ 863600 w 888"/>
              <a:gd name="T9" fmla="*/ 152400 h 187"/>
              <a:gd name="T10" fmla="*/ 1016000 w 888"/>
              <a:gd name="T11" fmla="*/ 139700 h 187"/>
              <a:gd name="T12" fmla="*/ 1219200 w 888"/>
              <a:gd name="T13" fmla="*/ 12700 h 187"/>
              <a:gd name="T14" fmla="*/ 1409700 w 888"/>
              <a:gd name="T15" fmla="*/ 38100 h 18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5" name="Freeform 23">
            <a:extLst>
              <a:ext uri="{FF2B5EF4-FFF2-40B4-BE49-F238E27FC236}">
                <a16:creationId xmlns:a16="http://schemas.microsoft.com/office/drawing/2014/main" id="{B19E4082-1DA4-364C-5A4F-2505CB8EC6DB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26987 h 329"/>
              <a:gd name="T2" fmla="*/ 279400 w 752"/>
              <a:gd name="T3" fmla="*/ 52387 h 329"/>
              <a:gd name="T4" fmla="*/ 317500 w 752"/>
              <a:gd name="T5" fmla="*/ 77787 h 329"/>
              <a:gd name="T6" fmla="*/ 482600 w 752"/>
              <a:gd name="T7" fmla="*/ 103187 h 329"/>
              <a:gd name="T8" fmla="*/ 660400 w 752"/>
              <a:gd name="T9" fmla="*/ 255587 h 329"/>
              <a:gd name="T10" fmla="*/ 952500 w 752"/>
              <a:gd name="T11" fmla="*/ 331787 h 329"/>
              <a:gd name="T12" fmla="*/ 1193800 w 752"/>
              <a:gd name="T13" fmla="*/ 522287 h 32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6" name="Freeform 24">
            <a:extLst>
              <a:ext uri="{FF2B5EF4-FFF2-40B4-BE49-F238E27FC236}">
                <a16:creationId xmlns:a16="http://schemas.microsoft.com/office/drawing/2014/main" id="{7E25B9E9-F88F-84BA-0BE7-C1DFBA7D8AD5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1023937 h 2461"/>
              <a:gd name="T2" fmla="*/ 254000 w 1920"/>
              <a:gd name="T3" fmla="*/ 1023937 h 2461"/>
              <a:gd name="T4" fmla="*/ 571500 w 1920"/>
              <a:gd name="T5" fmla="*/ 922337 h 2461"/>
              <a:gd name="T6" fmla="*/ 622300 w 1920"/>
              <a:gd name="T7" fmla="*/ 884237 h 2461"/>
              <a:gd name="T8" fmla="*/ 698500 w 1920"/>
              <a:gd name="T9" fmla="*/ 833437 h 2461"/>
              <a:gd name="T10" fmla="*/ 825500 w 1920"/>
              <a:gd name="T11" fmla="*/ 681037 h 2461"/>
              <a:gd name="T12" fmla="*/ 914400 w 1920"/>
              <a:gd name="T13" fmla="*/ 515937 h 2461"/>
              <a:gd name="T14" fmla="*/ 1041400 w 1920"/>
              <a:gd name="T15" fmla="*/ 325437 h 2461"/>
              <a:gd name="T16" fmla="*/ 1130300 w 1920"/>
              <a:gd name="T17" fmla="*/ 223837 h 2461"/>
              <a:gd name="T18" fmla="*/ 1181100 w 1920"/>
              <a:gd name="T19" fmla="*/ 160337 h 2461"/>
              <a:gd name="T20" fmla="*/ 1346200 w 1920"/>
              <a:gd name="T21" fmla="*/ 46037 h 2461"/>
              <a:gd name="T22" fmla="*/ 1447800 w 1920"/>
              <a:gd name="T23" fmla="*/ 20637 h 2461"/>
              <a:gd name="T24" fmla="*/ 1790700 w 1920"/>
              <a:gd name="T25" fmla="*/ 46037 h 2461"/>
              <a:gd name="T26" fmla="*/ 1955800 w 1920"/>
              <a:gd name="T27" fmla="*/ 261937 h 2461"/>
              <a:gd name="T28" fmla="*/ 2146300 w 1920"/>
              <a:gd name="T29" fmla="*/ 477837 h 2461"/>
              <a:gd name="T30" fmla="*/ 2184400 w 1920"/>
              <a:gd name="T31" fmla="*/ 515937 h 2461"/>
              <a:gd name="T32" fmla="*/ 2527300 w 1920"/>
              <a:gd name="T33" fmla="*/ 630237 h 2461"/>
              <a:gd name="T34" fmla="*/ 2616200 w 1920"/>
              <a:gd name="T35" fmla="*/ 769937 h 2461"/>
              <a:gd name="T36" fmla="*/ 2641600 w 1920"/>
              <a:gd name="T37" fmla="*/ 909637 h 2461"/>
              <a:gd name="T38" fmla="*/ 2692400 w 1920"/>
              <a:gd name="T39" fmla="*/ 985837 h 2461"/>
              <a:gd name="T40" fmla="*/ 2717800 w 1920"/>
              <a:gd name="T41" fmla="*/ 1062037 h 2461"/>
              <a:gd name="T42" fmla="*/ 2730500 w 1920"/>
              <a:gd name="T43" fmla="*/ 1404937 h 2461"/>
              <a:gd name="T44" fmla="*/ 2819400 w 1920"/>
              <a:gd name="T45" fmla="*/ 1493837 h 2461"/>
              <a:gd name="T46" fmla="*/ 2882900 w 1920"/>
              <a:gd name="T47" fmla="*/ 1608137 h 2461"/>
              <a:gd name="T48" fmla="*/ 2971800 w 1920"/>
              <a:gd name="T49" fmla="*/ 1976437 h 2461"/>
              <a:gd name="T50" fmla="*/ 3022600 w 1920"/>
              <a:gd name="T51" fmla="*/ 2065337 h 2461"/>
              <a:gd name="T52" fmla="*/ 3048000 w 1920"/>
              <a:gd name="T53" fmla="*/ 2141537 h 2461"/>
              <a:gd name="T54" fmla="*/ 2921000 w 1920"/>
              <a:gd name="T55" fmla="*/ 2484437 h 2461"/>
              <a:gd name="T56" fmla="*/ 2870200 w 1920"/>
              <a:gd name="T57" fmla="*/ 2560637 h 2461"/>
              <a:gd name="T58" fmla="*/ 2717800 w 1920"/>
              <a:gd name="T59" fmla="*/ 2636837 h 2461"/>
              <a:gd name="T60" fmla="*/ 2603500 w 1920"/>
              <a:gd name="T61" fmla="*/ 2687637 h 2461"/>
              <a:gd name="T62" fmla="*/ 2514600 w 1920"/>
              <a:gd name="T63" fmla="*/ 2763837 h 2461"/>
              <a:gd name="T64" fmla="*/ 2489200 w 1920"/>
              <a:gd name="T65" fmla="*/ 2801937 h 2461"/>
              <a:gd name="T66" fmla="*/ 2451100 w 1920"/>
              <a:gd name="T67" fmla="*/ 2827337 h 2461"/>
              <a:gd name="T68" fmla="*/ 2438400 w 1920"/>
              <a:gd name="T69" fmla="*/ 2865437 h 2461"/>
              <a:gd name="T70" fmla="*/ 2362200 w 1920"/>
              <a:gd name="T71" fmla="*/ 3017837 h 2461"/>
              <a:gd name="T72" fmla="*/ 2260600 w 1920"/>
              <a:gd name="T73" fmla="*/ 3475037 h 2461"/>
              <a:gd name="T74" fmla="*/ 2247900 w 1920"/>
              <a:gd name="T75" fmla="*/ 3513137 h 2461"/>
              <a:gd name="T76" fmla="*/ 2222500 w 1920"/>
              <a:gd name="T77" fmla="*/ 3551237 h 2461"/>
              <a:gd name="T78" fmla="*/ 2197100 w 1920"/>
              <a:gd name="T79" fmla="*/ 3627437 h 2461"/>
              <a:gd name="T80" fmla="*/ 2209800 w 1920"/>
              <a:gd name="T81" fmla="*/ 3906837 h 2461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7" name="Freeform 25">
            <a:extLst>
              <a:ext uri="{FF2B5EF4-FFF2-40B4-BE49-F238E27FC236}">
                <a16:creationId xmlns:a16="http://schemas.microsoft.com/office/drawing/2014/main" id="{DD807E74-7D71-02C8-EB9E-BB8746ACB972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114300 w 1248"/>
              <a:gd name="T3" fmla="*/ 50800 h 1104"/>
              <a:gd name="T4" fmla="*/ 215900 w 1248"/>
              <a:gd name="T5" fmla="*/ 152400 h 1104"/>
              <a:gd name="T6" fmla="*/ 292100 w 1248"/>
              <a:gd name="T7" fmla="*/ 304800 h 1104"/>
              <a:gd name="T8" fmla="*/ 342900 w 1248"/>
              <a:gd name="T9" fmla="*/ 381000 h 1104"/>
              <a:gd name="T10" fmla="*/ 393700 w 1248"/>
              <a:gd name="T11" fmla="*/ 495300 h 1104"/>
              <a:gd name="T12" fmla="*/ 596900 w 1248"/>
              <a:gd name="T13" fmla="*/ 762000 h 1104"/>
              <a:gd name="T14" fmla="*/ 647700 w 1248"/>
              <a:gd name="T15" fmla="*/ 914400 h 1104"/>
              <a:gd name="T16" fmla="*/ 660400 w 1248"/>
              <a:gd name="T17" fmla="*/ 952500 h 1104"/>
              <a:gd name="T18" fmla="*/ 774700 w 1248"/>
              <a:gd name="T19" fmla="*/ 1028700 h 1104"/>
              <a:gd name="T20" fmla="*/ 812800 w 1248"/>
              <a:gd name="T21" fmla="*/ 1066800 h 1104"/>
              <a:gd name="T22" fmla="*/ 939800 w 1248"/>
              <a:gd name="T23" fmla="*/ 1130300 h 1104"/>
              <a:gd name="T24" fmla="*/ 1066800 w 1248"/>
              <a:gd name="T25" fmla="*/ 1219200 h 1104"/>
              <a:gd name="T26" fmla="*/ 1295400 w 1248"/>
              <a:gd name="T27" fmla="*/ 1511300 h 1104"/>
              <a:gd name="T28" fmla="*/ 1714500 w 1248"/>
              <a:gd name="T29" fmla="*/ 1752600 h 1104"/>
              <a:gd name="T30" fmla="*/ 1981200 w 1248"/>
              <a:gd name="T31" fmla="*/ 1739900 h 110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8" name="Freeform 26">
            <a:extLst>
              <a:ext uri="{FF2B5EF4-FFF2-40B4-BE49-F238E27FC236}">
                <a16:creationId xmlns:a16="http://schemas.microsoft.com/office/drawing/2014/main" id="{0053AF10-A0ED-B1A8-6585-1E87645C91A0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749300 h 600"/>
              <a:gd name="T2" fmla="*/ 381000 w 1464"/>
              <a:gd name="T3" fmla="*/ 660400 h 600"/>
              <a:gd name="T4" fmla="*/ 495300 w 1464"/>
              <a:gd name="T5" fmla="*/ 622300 h 600"/>
              <a:gd name="T6" fmla="*/ 647700 w 1464"/>
              <a:gd name="T7" fmla="*/ 533400 h 600"/>
              <a:gd name="T8" fmla="*/ 762000 w 1464"/>
              <a:gd name="T9" fmla="*/ 419100 h 600"/>
              <a:gd name="T10" fmla="*/ 838200 w 1464"/>
              <a:gd name="T11" fmla="*/ 292100 h 600"/>
              <a:gd name="T12" fmla="*/ 876300 w 1464"/>
              <a:gd name="T13" fmla="*/ 215900 h 600"/>
              <a:gd name="T14" fmla="*/ 1041400 w 1464"/>
              <a:gd name="T15" fmla="*/ 114300 h 600"/>
              <a:gd name="T16" fmla="*/ 1206500 w 1464"/>
              <a:gd name="T17" fmla="*/ 0 h 600"/>
              <a:gd name="T18" fmla="*/ 1409700 w 1464"/>
              <a:gd name="T19" fmla="*/ 38100 h 600"/>
              <a:gd name="T20" fmla="*/ 1524000 w 1464"/>
              <a:gd name="T21" fmla="*/ 177800 h 600"/>
              <a:gd name="T22" fmla="*/ 1765300 w 1464"/>
              <a:gd name="T23" fmla="*/ 508000 h 600"/>
              <a:gd name="T24" fmla="*/ 1816100 w 1464"/>
              <a:gd name="T25" fmla="*/ 571500 h 600"/>
              <a:gd name="T26" fmla="*/ 1905000 w 1464"/>
              <a:gd name="T27" fmla="*/ 723900 h 600"/>
              <a:gd name="T28" fmla="*/ 2095500 w 1464"/>
              <a:gd name="T29" fmla="*/ 850900 h 600"/>
              <a:gd name="T30" fmla="*/ 2247900 w 1464"/>
              <a:gd name="T31" fmla="*/ 927100 h 600"/>
              <a:gd name="T32" fmla="*/ 2324100 w 1464"/>
              <a:gd name="T33" fmla="*/ 952500 h 600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DFCA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69" name="Text Box 36">
            <a:extLst>
              <a:ext uri="{FF2B5EF4-FFF2-40B4-BE49-F238E27FC236}">
                <a16:creationId xmlns:a16="http://schemas.microsoft.com/office/drawing/2014/main" id="{DA591638-39B1-50E1-C66A-0FB8A2DC6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2324100"/>
            <a:ext cx="6134100" cy="22891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60C15"/>
                </a:solidFill>
                <a:effectLst/>
                <a:uLnTx/>
                <a:uFillTx/>
                <a:ea typeface="+mn-ea"/>
                <a:cs typeface="+mn-cs"/>
              </a:rPr>
              <a:t>Имперские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60C15"/>
                </a:solidFill>
                <a:effectLst/>
                <a:uLnTx/>
                <a:uFillTx/>
                <a:ea typeface="+mn-ea"/>
                <a:cs typeface="+mn-cs"/>
              </a:rPr>
              <a:t>          земли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C60C15"/>
                </a:solidFill>
                <a:effectLst/>
                <a:uLnTx/>
                <a:uFillTx/>
                <a:ea typeface="+mn-ea"/>
                <a:cs typeface="+mn-cs"/>
              </a:rPr>
              <a:t>                Александра</a:t>
            </a:r>
            <a:endParaRPr kumimoji="0" lang="en-US" altLang="en-US" sz="4000" b="1" i="0" u="none" strike="noStrike" kern="1200" cap="none" spc="0" normalizeH="0" baseline="0" noProof="0">
              <a:ln>
                <a:noFill/>
              </a:ln>
              <a:solidFill>
                <a:srgbClr val="C60C15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6170" name="Text Box 48">
            <a:extLst>
              <a:ext uri="{FF2B5EF4-FFF2-40B4-BE49-F238E27FC236}">
                <a16:creationId xmlns:a16="http://schemas.microsoft.com/office/drawing/2014/main" id="{D3ED386A-D27D-BBE4-564F-B47A8C32B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A27C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+mn-cs"/>
              </a:rPr>
              <a:t> </a:t>
            </a:r>
          </a:p>
        </p:txBody>
      </p:sp>
      <p:grpSp>
        <p:nvGrpSpPr>
          <p:cNvPr id="444484" name="Group 68">
            <a:extLst>
              <a:ext uri="{FF2B5EF4-FFF2-40B4-BE49-F238E27FC236}">
                <a16:creationId xmlns:a16="http://schemas.microsoft.com/office/drawing/2014/main" id="{5FB5CDE8-CC7E-649A-6C02-C219CFA049E2}"/>
              </a:ext>
            </a:extLst>
          </p:cNvPr>
          <p:cNvGrpSpPr>
            <a:grpSpLocks/>
          </p:cNvGrpSpPr>
          <p:nvPr/>
        </p:nvGrpSpPr>
        <p:grpSpPr bwMode="auto">
          <a:xfrm>
            <a:off x="1277938" y="1703388"/>
            <a:ext cx="6335712" cy="3729037"/>
            <a:chOff x="802" y="917"/>
            <a:chExt cx="3991" cy="2349"/>
          </a:xfrm>
        </p:grpSpPr>
        <p:sp>
          <p:nvSpPr>
            <p:cNvPr id="444472" name="Rectangle 56">
              <a:extLst>
                <a:ext uri="{FF2B5EF4-FFF2-40B4-BE49-F238E27FC236}">
                  <a16:creationId xmlns:a16="http://schemas.microsoft.com/office/drawing/2014/main" id="{AB5793E5-F051-DD04-0807-59266DED8D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" y="917"/>
              <a:ext cx="2163" cy="1649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endParaRPr>
            </a:p>
          </p:txBody>
        </p:sp>
        <p:grpSp>
          <p:nvGrpSpPr>
            <p:cNvPr id="6174" name="Group 58">
              <a:extLst>
                <a:ext uri="{FF2B5EF4-FFF2-40B4-BE49-F238E27FC236}">
                  <a16:creationId xmlns:a16="http://schemas.microsoft.com/office/drawing/2014/main" id="{938F43B7-E9AA-B16F-6624-2BDE8589D15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" y="1726"/>
              <a:ext cx="1411" cy="1540"/>
              <a:chOff x="1366" y="377"/>
              <a:chExt cx="3012" cy="3426"/>
            </a:xfrm>
          </p:grpSpPr>
          <p:pic>
            <p:nvPicPr>
              <p:cNvPr id="444475" name="Picture 59">
                <a:extLst>
                  <a:ext uri="{FF2B5EF4-FFF2-40B4-BE49-F238E27FC236}">
                    <a16:creationId xmlns:a16="http://schemas.microsoft.com/office/drawing/2014/main" id="{9979AA79-2C15-5E81-577D-83C6FDD980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/>
              <a:srcRect l="30859" t="23438" r="23657" b="7552"/>
              <a:stretch>
                <a:fillRect/>
              </a:stretch>
            </p:blipFill>
            <p:spPr bwMode="auto">
              <a:xfrm>
                <a:off x="1366" y="377"/>
                <a:ext cx="3012" cy="3426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170861" dir="2880767" algn="ctr" rotWithShape="0">
                  <a:schemeClr val="bg2"/>
                </a:outerShdw>
              </a:effectLst>
            </p:spPr>
          </p:pic>
          <p:sp>
            <p:nvSpPr>
              <p:cNvPr id="444476" name="Rectangle 60">
                <a:extLst>
                  <a:ext uri="{FF2B5EF4-FFF2-40B4-BE49-F238E27FC236}">
                    <a16:creationId xmlns:a16="http://schemas.microsoft.com/office/drawing/2014/main" id="{3F7E84D2-436C-2042-DD20-61526E5A8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" y="886"/>
                <a:ext cx="47" cy="47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  <p:sp>
            <p:nvSpPr>
              <p:cNvPr id="444477" name="Rectangle 61">
                <a:extLst>
                  <a:ext uri="{FF2B5EF4-FFF2-40B4-BE49-F238E27FC236}">
                    <a16:creationId xmlns:a16="http://schemas.microsoft.com/office/drawing/2014/main" id="{0C197F79-0D0A-B494-6F2C-D8DDED5943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7" y="757"/>
                <a:ext cx="94" cy="11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alt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DFCA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4478" name="Text Box 62">
              <a:extLst>
                <a:ext uri="{FF2B5EF4-FFF2-40B4-BE49-F238E27FC236}">
                  <a16:creationId xmlns:a16="http://schemas.microsoft.com/office/drawing/2014/main" id="{C303AA63-8681-9B41-3CB5-B7374F135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0" y="1054"/>
              <a:ext cx="2233" cy="1403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EA18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ПОСМОТРИТЕ  НА СЦЕНУ ДЕЙСТВИЯ МЕЖДУ ЗАВЕТАМИ</a:t>
              </a:r>
              <a:r>
                <a:rPr kumimoji="0" lang="en-US" alt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FFEA18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6172" name="TextBox 2">
            <a:extLst>
              <a:ext uri="{FF2B5EF4-FFF2-40B4-BE49-F238E27FC236}">
                <a16:creationId xmlns:a16="http://schemas.microsoft.com/office/drawing/2014/main" id="{538D8845-8016-78D4-156C-6DF965ECB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2250" y="508000"/>
            <a:ext cx="47005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Comic Sans MS" panose="030F0902030302020204" pitchFamily="66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z-Cyrl-AZ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ТИШИНА</a:t>
            </a:r>
            <a:endParaRPr kumimoji="0" lang="en-US" altLang="en-US" sz="7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7B5C5BF-E683-8AF2-662B-A44F24A3CC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33256"/>
            <a:ext cx="9252520" cy="1124744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algn="ctr" defTabSz="914400" fontAlgn="base">
              <a:spcBef>
                <a:spcPct val="20000"/>
              </a:spcBef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Designed by Dr. John Fryman, Texas, USA • BibleBasically.org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Taught by Dr. Rick Griffith, Singapore Bible College</a:t>
            </a:r>
            <a:b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</a:b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ea typeface="ＭＳ Ｐゴシック" charset="0"/>
                <a:cs typeface="Arial"/>
              </a:rPr>
              <a:t>All files in many languages for free download at BibleStudyDownloads.org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4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4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268" name="Group 116">
            <a:extLst>
              <a:ext uri="{FF2B5EF4-FFF2-40B4-BE49-F238E27FC236}">
                <a16:creationId xmlns:a16="http://schemas.microsoft.com/office/drawing/2014/main" id="{8F9FFE0A-630E-E747-BF4F-BDCF2F9DD0BF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433269" name="Rectangle 117">
              <a:extLst>
                <a:ext uri="{FF2B5EF4-FFF2-40B4-BE49-F238E27FC236}">
                  <a16:creationId xmlns:a16="http://schemas.microsoft.com/office/drawing/2014/main" id="{62E4B3C2-B2A5-05E8-CA8D-43A05F3D08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70" name="Rectangle 118">
              <a:extLst>
                <a:ext uri="{FF2B5EF4-FFF2-40B4-BE49-F238E27FC236}">
                  <a16:creationId xmlns:a16="http://schemas.microsoft.com/office/drawing/2014/main" id="{39603994-EDF9-58A0-E6A2-C3D06A8DCF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71" name="Rectangle 119">
              <a:extLst>
                <a:ext uri="{FF2B5EF4-FFF2-40B4-BE49-F238E27FC236}">
                  <a16:creationId xmlns:a16="http://schemas.microsoft.com/office/drawing/2014/main" id="{1FE328A1-23C1-1EC1-3FEA-29D4DDAD33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3272" name="Group 120">
            <a:extLst>
              <a:ext uri="{FF2B5EF4-FFF2-40B4-BE49-F238E27FC236}">
                <a16:creationId xmlns:a16="http://schemas.microsoft.com/office/drawing/2014/main" id="{E89E419C-0D0C-8611-3535-5CD94FC1097C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33273" name="Rectangle 121">
              <a:extLst>
                <a:ext uri="{FF2B5EF4-FFF2-40B4-BE49-F238E27FC236}">
                  <a16:creationId xmlns:a16="http://schemas.microsoft.com/office/drawing/2014/main" id="{065B1D0F-3FA9-137F-4740-0B667ABF61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74" name="Rectangle 122">
              <a:extLst>
                <a:ext uri="{FF2B5EF4-FFF2-40B4-BE49-F238E27FC236}">
                  <a16:creationId xmlns:a16="http://schemas.microsoft.com/office/drawing/2014/main" id="{E2AC912A-0AE1-4F2B-A6F7-F889D76127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3275" name="Rectangle 123">
              <a:extLst>
                <a:ext uri="{FF2B5EF4-FFF2-40B4-BE49-F238E27FC236}">
                  <a16:creationId xmlns:a16="http://schemas.microsoft.com/office/drawing/2014/main" id="{1B34030F-CDEA-E182-3D3F-AC2E64A21E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33267" name="Picture 115">
            <a:extLst>
              <a:ext uri="{FF2B5EF4-FFF2-40B4-BE49-F238E27FC236}">
                <a16:creationId xmlns:a16="http://schemas.microsoft.com/office/drawing/2014/main" id="{7322BB22-38EC-FDF7-F98B-6FEFA7D19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582613"/>
            <a:ext cx="7839075" cy="5656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3154" name="Rectangle 2">
            <a:extLst>
              <a:ext uri="{FF2B5EF4-FFF2-40B4-BE49-F238E27FC236}">
                <a16:creationId xmlns:a16="http://schemas.microsoft.com/office/drawing/2014/main" id="{591E9B1C-5AA1-0E2D-575E-5EFBC966BC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55" name="Rectangle 3">
            <a:extLst>
              <a:ext uri="{FF2B5EF4-FFF2-40B4-BE49-F238E27FC236}">
                <a16:creationId xmlns:a16="http://schemas.microsoft.com/office/drawing/2014/main" id="{B9516678-8441-6851-CAFD-0C9F90DC4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30051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АЛЕКСАНДР ГРЕК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433156" name="AutoShape 4">
            <a:extLst>
              <a:ext uri="{FF2B5EF4-FFF2-40B4-BE49-F238E27FC236}">
                <a16:creationId xmlns:a16="http://schemas.microsoft.com/office/drawing/2014/main" id="{F4327B88-B7A3-BE15-FCB4-C134625A8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57" name="Rectangle 5">
            <a:extLst>
              <a:ext uri="{FF2B5EF4-FFF2-40B4-BE49-F238E27FC236}">
                <a16:creationId xmlns:a16="http://schemas.microsoft.com/office/drawing/2014/main" id="{A48F4B19-C50B-4057-F8B6-3291FCCF7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19939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000">
                <a:solidFill>
                  <a:schemeClr val="bg2"/>
                </a:solidFill>
                <a:latin typeface="Times" panose="020F07020304040A0204" pitchFamily="34" charset="0"/>
              </a:rPr>
              <a:t>    МОЛЧАНИЕ</a:t>
            </a:r>
            <a:endParaRPr lang="en-US" altLang="en-US" sz="20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433158" name="Rectangle 6">
            <a:extLst>
              <a:ext uri="{FF2B5EF4-FFF2-40B4-BE49-F238E27FC236}">
                <a16:creationId xmlns:a16="http://schemas.microsoft.com/office/drawing/2014/main" id="{2ED73535-CCDC-2295-3CF1-657711AE2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59" name="Rectangle 7">
            <a:extLst>
              <a:ext uri="{FF2B5EF4-FFF2-40B4-BE49-F238E27FC236}">
                <a16:creationId xmlns:a16="http://schemas.microsoft.com/office/drawing/2014/main" id="{4F0E2CD0-B763-FB45-D252-77D579B83C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0" name="Line 8">
            <a:extLst>
              <a:ext uri="{FF2B5EF4-FFF2-40B4-BE49-F238E27FC236}">
                <a16:creationId xmlns:a16="http://schemas.microsoft.com/office/drawing/2014/main" id="{06D07074-9E9C-8073-7719-B792E4F6C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4" name="Line 12">
            <a:extLst>
              <a:ext uri="{FF2B5EF4-FFF2-40B4-BE49-F238E27FC236}">
                <a16:creationId xmlns:a16="http://schemas.microsoft.com/office/drawing/2014/main" id="{9B4161C7-C793-2161-F36E-31DD5BCC5B34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68" name="Rectangle 16">
            <a:extLst>
              <a:ext uri="{FF2B5EF4-FFF2-40B4-BE49-F238E27FC236}">
                <a16:creationId xmlns:a16="http://schemas.microsoft.com/office/drawing/2014/main" id="{77260107-53ED-BFAD-9CB7-0D97FA111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4622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 500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до Р.Х.</a:t>
            </a:r>
            <a:endParaRPr lang="en-US" altLang="en-US" sz="2800" b="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433178" name="Text Box 26">
            <a:extLst>
              <a:ext uri="{FF2B5EF4-FFF2-40B4-BE49-F238E27FC236}">
                <a16:creationId xmlns:a16="http://schemas.microsoft.com/office/drawing/2014/main" id="{4A1BE76A-3B5E-9AB6-5490-6571972D2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433180" name="AutoShape 28">
            <a:extLst>
              <a:ext uri="{FF2B5EF4-FFF2-40B4-BE49-F238E27FC236}">
                <a16:creationId xmlns:a16="http://schemas.microsoft.com/office/drawing/2014/main" id="{10FCB02A-4640-5C86-ABE2-03B4B2186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1" name="Rectangle 29">
            <a:extLst>
              <a:ext uri="{FF2B5EF4-FFF2-40B4-BE49-F238E27FC236}">
                <a16:creationId xmlns:a16="http://schemas.microsoft.com/office/drawing/2014/main" id="{504A4CF5-2A86-03B0-9A25-259E31422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2" name="AutoShape 30">
            <a:extLst>
              <a:ext uri="{FF2B5EF4-FFF2-40B4-BE49-F238E27FC236}">
                <a16:creationId xmlns:a16="http://schemas.microsoft.com/office/drawing/2014/main" id="{1BA4FC54-CA66-AEF9-8FE6-E9BF954BF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3" name="Line 31">
            <a:extLst>
              <a:ext uri="{FF2B5EF4-FFF2-40B4-BE49-F238E27FC236}">
                <a16:creationId xmlns:a16="http://schemas.microsoft.com/office/drawing/2014/main" id="{4C398563-4817-65A3-D0D2-1087B442195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4" name="Line 32">
            <a:extLst>
              <a:ext uri="{FF2B5EF4-FFF2-40B4-BE49-F238E27FC236}">
                <a16:creationId xmlns:a16="http://schemas.microsoft.com/office/drawing/2014/main" id="{FE0380F4-8B30-C11F-D903-CD6985BF5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3185" name="Rectangle 33">
            <a:extLst>
              <a:ext uri="{FF2B5EF4-FFF2-40B4-BE49-F238E27FC236}">
                <a16:creationId xmlns:a16="http://schemas.microsoft.com/office/drawing/2014/main" id="{BE79241A-74E7-7BD1-9DE3-F622EFD80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0" y="3552825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33186" name="Rectangle 34">
            <a:extLst>
              <a:ext uri="{FF2B5EF4-FFF2-40B4-BE49-F238E27FC236}">
                <a16:creationId xmlns:a16="http://schemas.microsoft.com/office/drawing/2014/main" id="{78F3E9A0-F150-6F06-2D31-AE374CD9B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88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33187" name="Text Box 35">
            <a:extLst>
              <a:ext uri="{FF2B5EF4-FFF2-40B4-BE49-F238E27FC236}">
                <a16:creationId xmlns:a16="http://schemas.microsoft.com/office/drawing/2014/main" id="{CBA37BB1-DF2E-9998-83E5-8704D70B6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3191" name="Rectangle 39">
            <a:extLst>
              <a:ext uri="{FF2B5EF4-FFF2-40B4-BE49-F238E27FC236}">
                <a16:creationId xmlns:a16="http://schemas.microsoft.com/office/drawing/2014/main" id="{9D450FA9-ED06-C201-8802-F6DDD43012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09</a:t>
            </a:r>
          </a:p>
        </p:txBody>
      </p:sp>
      <p:sp>
        <p:nvSpPr>
          <p:cNvPr id="433192" name="Text Box 40">
            <a:extLst>
              <a:ext uri="{FF2B5EF4-FFF2-40B4-BE49-F238E27FC236}">
                <a16:creationId xmlns:a16="http://schemas.microsoft.com/office/drawing/2014/main" id="{7CE3E7C6-754F-12B4-81EB-73EF5D5EB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6438" y="2938463"/>
            <a:ext cx="5119687" cy="25304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4000">
                <a:solidFill>
                  <a:srgbClr val="FFFF00"/>
                </a:solidFill>
              </a:rPr>
              <a:t>Никогда не забывайте интеллектуальный гений греков</a:t>
            </a:r>
            <a:r>
              <a:rPr lang="en-US" altLang="en-US" sz="4000">
                <a:solidFill>
                  <a:srgbClr val="FFFF00"/>
                </a:solidFill>
              </a:rPr>
              <a:t>.  </a:t>
            </a:r>
          </a:p>
        </p:txBody>
      </p:sp>
      <p:sp>
        <p:nvSpPr>
          <p:cNvPr id="433193" name="Text Box 41">
            <a:extLst>
              <a:ext uri="{FF2B5EF4-FFF2-40B4-BE49-F238E27FC236}">
                <a16:creationId xmlns:a16="http://schemas.microsoft.com/office/drawing/2014/main" id="{D70C1645-540C-5DE5-E98A-7B7C64051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1350" y="5324475"/>
            <a:ext cx="5461000" cy="8239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 i="1" u="sng">
                <a:solidFill>
                  <a:schemeClr val="tx1"/>
                </a:solidFill>
              </a:rPr>
              <a:t>Ап.Павел не забывал</a:t>
            </a:r>
            <a:r>
              <a:rPr lang="en-US" altLang="en-US" sz="4800" i="1" u="sng">
                <a:solidFill>
                  <a:schemeClr val="tx1"/>
                </a:solidFill>
              </a:rPr>
              <a:t>!</a:t>
            </a:r>
            <a:endParaRPr lang="en-US" altLang="en-US" sz="2000" i="1" u="sng">
              <a:solidFill>
                <a:schemeClr val="tx1"/>
              </a:solidFill>
            </a:endParaRPr>
          </a:p>
        </p:txBody>
      </p:sp>
      <p:sp>
        <p:nvSpPr>
          <p:cNvPr id="433194" name="Text Box 42">
            <a:extLst>
              <a:ext uri="{FF2B5EF4-FFF2-40B4-BE49-F238E27FC236}">
                <a16:creationId xmlns:a16="http://schemas.microsoft.com/office/drawing/2014/main" id="{FF7DDA3D-C2D5-864B-C940-A145C3D59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433195" name="Text Box 43">
            <a:extLst>
              <a:ext uri="{FF2B5EF4-FFF2-40B4-BE49-F238E27FC236}">
                <a16:creationId xmlns:a16="http://schemas.microsoft.com/office/drawing/2014/main" id="{13CE090D-2EFC-868A-D1AA-448E6D462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2461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3265" name="Text Box 113">
            <a:extLst>
              <a:ext uri="{FF2B5EF4-FFF2-40B4-BE49-F238E27FC236}">
                <a16:creationId xmlns:a16="http://schemas.microsoft.com/office/drawing/2014/main" id="{0C9B0DF9-6E21-D4A7-46D3-D52E12D1F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1000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Деяния</a:t>
            </a:r>
            <a:r>
              <a:rPr lang="en-US" altLang="en-US" sz="1200">
                <a:solidFill>
                  <a:schemeClr val="tx1"/>
                </a:solidFill>
              </a:rPr>
              <a:t> 17:16-34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3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3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92" grpId="0" autoUpdateAnimBg="0"/>
      <p:bldP spid="43319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4" name="Rectangle 34">
            <a:extLst>
              <a:ext uri="{FF2B5EF4-FFF2-40B4-BE49-F238E27FC236}">
                <a16:creationId xmlns:a16="http://schemas.microsoft.com/office/drawing/2014/main" id="{8268364E-36DA-B687-B8D2-5A9314B99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5" name="Rectangle 35">
            <a:extLst>
              <a:ext uri="{FF2B5EF4-FFF2-40B4-BE49-F238E27FC236}">
                <a16:creationId xmlns:a16="http://schemas.microsoft.com/office/drawing/2014/main" id="{05115066-2F89-5FB4-5863-FE1FF97C5E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6588" y="1676400"/>
            <a:ext cx="30051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bg2"/>
                </a:solidFill>
                <a:latin typeface="Times" panose="020F07020304040A0204" pitchFamily="34" charset="0"/>
              </a:rPr>
              <a:t>АЛЕКСАНДР ГРЕК</a:t>
            </a:r>
            <a:endParaRPr lang="en-US" altLang="en-US" sz="24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368676" name="AutoShape 36">
            <a:extLst>
              <a:ext uri="{FF2B5EF4-FFF2-40B4-BE49-F238E27FC236}">
                <a16:creationId xmlns:a16="http://schemas.microsoft.com/office/drawing/2014/main" id="{92BB432A-B058-0B9E-0FF2-F4BADE8646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7" name="Rectangle 37">
            <a:extLst>
              <a:ext uri="{FF2B5EF4-FFF2-40B4-BE49-F238E27FC236}">
                <a16:creationId xmlns:a16="http://schemas.microsoft.com/office/drawing/2014/main" id="{D3824FA5-B689-4264-F81A-509BAB725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881063"/>
            <a:ext cx="20066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000">
                <a:solidFill>
                  <a:schemeClr val="bg2"/>
                </a:solidFill>
                <a:latin typeface="Times" panose="020F07020304040A0204" pitchFamily="34" charset="0"/>
              </a:rPr>
              <a:t>МОЛЧАНИЕ</a:t>
            </a:r>
            <a:endParaRPr lang="en-US" altLang="en-US" sz="20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368678" name="Rectangle 38">
            <a:extLst>
              <a:ext uri="{FF2B5EF4-FFF2-40B4-BE49-F238E27FC236}">
                <a16:creationId xmlns:a16="http://schemas.microsoft.com/office/drawing/2014/main" id="{8EDFBE91-2EA9-A457-3033-B11E9F669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9" name="Line 39">
            <a:extLst>
              <a:ext uri="{FF2B5EF4-FFF2-40B4-BE49-F238E27FC236}">
                <a16:creationId xmlns:a16="http://schemas.microsoft.com/office/drawing/2014/main" id="{7369C2C4-7A84-F666-2CBC-60533E3BBB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0" name="Line 40">
            <a:extLst>
              <a:ext uri="{FF2B5EF4-FFF2-40B4-BE49-F238E27FC236}">
                <a16:creationId xmlns:a16="http://schemas.microsoft.com/office/drawing/2014/main" id="{90134552-F248-84C9-F327-37334CED6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1" name="Rectangle 41">
            <a:extLst>
              <a:ext uri="{FF2B5EF4-FFF2-40B4-BE49-F238E27FC236}">
                <a16:creationId xmlns:a16="http://schemas.microsoft.com/office/drawing/2014/main" id="{D7393080-89C5-FA38-D1D0-051798961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462212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 500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до Р.Х.</a:t>
            </a:r>
            <a:endParaRPr lang="en-US" altLang="en-US" sz="2800" b="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368661" name="Text Box 21">
            <a:extLst>
              <a:ext uri="{FF2B5EF4-FFF2-40B4-BE49-F238E27FC236}">
                <a16:creationId xmlns:a16="http://schemas.microsoft.com/office/drawing/2014/main" id="{9D4770E1-069C-4820-4E86-3B9BCF3A37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368663" name="AutoShape 23">
            <a:extLst>
              <a:ext uri="{FF2B5EF4-FFF2-40B4-BE49-F238E27FC236}">
                <a16:creationId xmlns:a16="http://schemas.microsoft.com/office/drawing/2014/main" id="{34558BC2-C20D-0BAD-98AE-7E6C6313C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4" name="Rectangle 24">
            <a:extLst>
              <a:ext uri="{FF2B5EF4-FFF2-40B4-BE49-F238E27FC236}">
                <a16:creationId xmlns:a16="http://schemas.microsoft.com/office/drawing/2014/main" id="{1C81D29F-63A6-71F8-3FE9-3CD42FE6A8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5" name="AutoShape 25">
            <a:extLst>
              <a:ext uri="{FF2B5EF4-FFF2-40B4-BE49-F238E27FC236}">
                <a16:creationId xmlns:a16="http://schemas.microsoft.com/office/drawing/2014/main" id="{57F944CC-A295-1C0C-2B67-7C32CCD1E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6" name="Line 26">
            <a:extLst>
              <a:ext uri="{FF2B5EF4-FFF2-40B4-BE49-F238E27FC236}">
                <a16:creationId xmlns:a16="http://schemas.microsoft.com/office/drawing/2014/main" id="{4BCB8660-F9A9-CD16-1B26-8F4007138DE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7" name="Line 27">
            <a:extLst>
              <a:ext uri="{FF2B5EF4-FFF2-40B4-BE49-F238E27FC236}">
                <a16:creationId xmlns:a16="http://schemas.microsoft.com/office/drawing/2014/main" id="{B5A63DC6-D5DF-3178-583D-81CD9C09079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68" name="Rectangle 28">
            <a:extLst>
              <a:ext uri="{FF2B5EF4-FFF2-40B4-BE49-F238E27FC236}">
                <a16:creationId xmlns:a16="http://schemas.microsoft.com/office/drawing/2014/main" id="{FFA18A6F-6D2E-9316-73CB-A55972261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3552825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68669" name="Rectangle 29">
            <a:extLst>
              <a:ext uri="{FF2B5EF4-FFF2-40B4-BE49-F238E27FC236}">
                <a16:creationId xmlns:a16="http://schemas.microsoft.com/office/drawing/2014/main" id="{DE6AB0FA-92B6-2244-3CCF-9E40704FA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3688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368670" name="Text Box 30">
            <a:extLst>
              <a:ext uri="{FF2B5EF4-FFF2-40B4-BE49-F238E27FC236}">
                <a16:creationId xmlns:a16="http://schemas.microsoft.com/office/drawing/2014/main" id="{8D0047E7-F91D-D28F-C63F-BDED3A9A3B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68682" name="Rectangle 42">
            <a:extLst>
              <a:ext uri="{FF2B5EF4-FFF2-40B4-BE49-F238E27FC236}">
                <a16:creationId xmlns:a16="http://schemas.microsoft.com/office/drawing/2014/main" id="{C7EE4C4A-5CC4-786F-9470-F164177C6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</a:t>
            </a:r>
          </a:p>
        </p:txBody>
      </p:sp>
      <p:sp>
        <p:nvSpPr>
          <p:cNvPr id="368683" name="Text Box 43">
            <a:extLst>
              <a:ext uri="{FF2B5EF4-FFF2-40B4-BE49-F238E27FC236}">
                <a16:creationId xmlns:a16="http://schemas.microsoft.com/office/drawing/2014/main" id="{E6B19EB1-C093-B370-54E5-D04C49BD3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pic>
        <p:nvPicPr>
          <p:cNvPr id="368684" name="Picture 44">
            <a:extLst>
              <a:ext uri="{FF2B5EF4-FFF2-40B4-BE49-F238E27FC236}">
                <a16:creationId xmlns:a16="http://schemas.microsoft.com/office/drawing/2014/main" id="{08E796F1-5648-EBDE-C5D0-647D70EB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48"/>
          <a:stretch>
            <a:fillRect/>
          </a:stretch>
        </p:blipFill>
        <p:spPr bwMode="auto">
          <a:xfrm>
            <a:off x="779463" y="1812925"/>
            <a:ext cx="5978525" cy="39893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68687" name="Group 47">
            <a:extLst>
              <a:ext uri="{FF2B5EF4-FFF2-40B4-BE49-F238E27FC236}">
                <a16:creationId xmlns:a16="http://schemas.microsoft.com/office/drawing/2014/main" id="{DC2FEF45-4E9A-3B1A-46C0-2BB6CC3ECE56}"/>
              </a:ext>
            </a:extLst>
          </p:cNvPr>
          <p:cNvGrpSpPr>
            <a:grpSpLocks/>
          </p:cNvGrpSpPr>
          <p:nvPr/>
        </p:nvGrpSpPr>
        <p:grpSpPr bwMode="auto">
          <a:xfrm>
            <a:off x="5951538" y="925513"/>
            <a:ext cx="2949575" cy="2160587"/>
            <a:chOff x="3749" y="583"/>
            <a:chExt cx="1858" cy="1361"/>
          </a:xfrm>
        </p:grpSpPr>
        <p:pic>
          <p:nvPicPr>
            <p:cNvPr id="368685" name="Picture 45">
              <a:extLst>
                <a:ext uri="{FF2B5EF4-FFF2-40B4-BE49-F238E27FC236}">
                  <a16:creationId xmlns:a16="http://schemas.microsoft.com/office/drawing/2014/main" id="{AFCE2363-CB82-7A21-37AA-3A7554592B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05" r="6612" b="11978"/>
            <a:stretch>
              <a:fillRect/>
            </a:stretch>
          </p:blipFill>
          <p:spPr bwMode="auto">
            <a:xfrm>
              <a:off x="3749" y="583"/>
              <a:ext cx="1858" cy="1361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86" name="Text Box 46">
              <a:extLst>
                <a:ext uri="{FF2B5EF4-FFF2-40B4-BE49-F238E27FC236}">
                  <a16:creationId xmlns:a16="http://schemas.microsoft.com/office/drawing/2014/main" id="{8D00FA63-B6CE-CE60-5FE9-94E4DC232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" y="1722"/>
              <a:ext cx="61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>
                  <a:solidFill>
                    <a:schemeClr val="tx1"/>
                  </a:solidFill>
                </a:rPr>
                <a:t>Коринф</a:t>
              </a:r>
              <a:endParaRPr lang="en-US" altLang="en-US">
                <a:solidFill>
                  <a:srgbClr val="FAFCFF"/>
                </a:solidFill>
              </a:endParaRPr>
            </a:p>
          </p:txBody>
        </p:sp>
      </p:grpSp>
      <p:grpSp>
        <p:nvGrpSpPr>
          <p:cNvPr id="368688" name="Group 48">
            <a:extLst>
              <a:ext uri="{FF2B5EF4-FFF2-40B4-BE49-F238E27FC236}">
                <a16:creationId xmlns:a16="http://schemas.microsoft.com/office/drawing/2014/main" id="{E26A5B8E-72CE-91B8-1E97-3D4FEF3284B0}"/>
              </a:ext>
            </a:extLst>
          </p:cNvPr>
          <p:cNvGrpSpPr>
            <a:grpSpLocks/>
          </p:cNvGrpSpPr>
          <p:nvPr/>
        </p:nvGrpSpPr>
        <p:grpSpPr bwMode="auto">
          <a:xfrm>
            <a:off x="1944688" y="4521200"/>
            <a:ext cx="6157912" cy="1677988"/>
            <a:chOff x="1412" y="2740"/>
            <a:chExt cx="3879" cy="1057"/>
          </a:xfrm>
        </p:grpSpPr>
        <p:pic>
          <p:nvPicPr>
            <p:cNvPr id="368650" name="Picture 10">
              <a:extLst>
                <a:ext uri="{FF2B5EF4-FFF2-40B4-BE49-F238E27FC236}">
                  <a16:creationId xmlns:a16="http://schemas.microsoft.com/office/drawing/2014/main" id="{35F5D1B9-3E57-09F3-012E-34A61B0C7031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lum bright="-3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5" y="2740"/>
              <a:ext cx="1566" cy="1057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68651" name="Rectangle 11">
              <a:extLst>
                <a:ext uri="{FF2B5EF4-FFF2-40B4-BE49-F238E27FC236}">
                  <a16:creationId xmlns:a16="http://schemas.microsoft.com/office/drawing/2014/main" id="{247EE71C-D942-76CA-3713-6B506E0527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2" y="3147"/>
              <a:ext cx="2455" cy="488"/>
            </a:xfrm>
            <a:prstGeom prst="rect">
              <a:avLst/>
            </a:prstGeom>
            <a:gradFill rotWithShape="1">
              <a:gsLst>
                <a:gs pos="0">
                  <a:schemeClr val="tx1">
                    <a:gamma/>
                    <a:shade val="46275"/>
                    <a:invGamma/>
                  </a:schemeClr>
                </a:gs>
                <a:gs pos="50000">
                  <a:schemeClr val="tx1"/>
                </a:gs>
                <a:gs pos="100000">
                  <a:schemeClr val="tx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1800">
                  <a:solidFill>
                    <a:schemeClr val="accent2"/>
                  </a:solidFill>
                </a:rPr>
                <a:t> </a:t>
              </a:r>
              <a:r>
                <a:rPr lang="ru-RU" altLang="en-US" sz="2000">
                  <a:solidFill>
                    <a:schemeClr val="accent2"/>
                  </a:solidFill>
                </a:rPr>
                <a:t>Афины</a:t>
              </a:r>
              <a:r>
                <a:rPr lang="en-US" altLang="en-US" sz="2000">
                  <a:solidFill>
                    <a:schemeClr val="accent2"/>
                  </a:solidFill>
                </a:rPr>
                <a:t>: </a:t>
              </a:r>
              <a:r>
                <a:rPr lang="ru-RU" altLang="en-US" sz="2000">
                  <a:solidFill>
                    <a:schemeClr val="accent2"/>
                  </a:solidFill>
                </a:rPr>
                <a:t>Акрополис</a:t>
              </a:r>
              <a:r>
                <a:rPr lang="en-US" altLang="en-US" sz="2000">
                  <a:solidFill>
                    <a:schemeClr val="accent2"/>
                  </a:solidFill>
                </a:rPr>
                <a:t> </a:t>
              </a:r>
              <a:r>
                <a:rPr lang="ru-RU" altLang="en-US" sz="2000">
                  <a:solidFill>
                    <a:schemeClr val="accent2"/>
                  </a:solidFill>
                </a:rPr>
                <a:t>и</a:t>
              </a:r>
              <a:r>
                <a:rPr lang="en-US" altLang="en-US" sz="2000">
                  <a:solidFill>
                    <a:schemeClr val="accent2"/>
                  </a:solidFill>
                </a:rPr>
                <a:t>                 </a:t>
              </a:r>
            </a:p>
            <a:p>
              <a:r>
                <a:rPr lang="ru-RU" altLang="en-US" sz="2000">
                  <a:solidFill>
                    <a:schemeClr val="accent2"/>
                  </a:solidFill>
                </a:rPr>
                <a:t>Храм богини </a:t>
              </a:r>
              <a:r>
                <a:rPr lang="ru-RU" altLang="en-US" sz="1800">
                  <a:solidFill>
                    <a:schemeClr val="accent2"/>
                  </a:solidFill>
                </a:rPr>
                <a:t>Ники</a:t>
              </a:r>
              <a:r>
                <a:rPr lang="ru-RU" altLang="en-US" sz="2000">
                  <a:solidFill>
                    <a:schemeClr val="accent2"/>
                  </a:solidFill>
                </a:rPr>
                <a:t> </a:t>
              </a:r>
              <a:r>
                <a:rPr lang="ru-RU" altLang="en-US" sz="1800">
                  <a:solidFill>
                    <a:schemeClr val="accent2"/>
                  </a:solidFill>
                </a:rPr>
                <a:t>Афинской</a:t>
              </a:r>
              <a:endParaRPr lang="en-US" altLang="en-US" sz="1800">
                <a:solidFill>
                  <a:schemeClr val="accent2"/>
                </a:solidFill>
              </a:endParaRPr>
            </a:p>
          </p:txBody>
        </p:sp>
      </p:grpSp>
      <p:sp>
        <p:nvSpPr>
          <p:cNvPr id="368689" name="Text Box 49">
            <a:extLst>
              <a:ext uri="{FF2B5EF4-FFF2-40B4-BE49-F238E27FC236}">
                <a16:creationId xmlns:a16="http://schemas.microsoft.com/office/drawing/2014/main" id="{6E32798D-61C6-D0F6-AE4F-AA084B3A08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1000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Деяния</a:t>
            </a:r>
            <a:r>
              <a:rPr lang="en-US" altLang="en-US" sz="1200">
                <a:solidFill>
                  <a:schemeClr val="tx1"/>
                </a:solidFill>
              </a:rPr>
              <a:t> 17:16-34;  </a:t>
            </a:r>
            <a:r>
              <a:rPr lang="ru-RU" altLang="en-US" sz="1200">
                <a:solidFill>
                  <a:schemeClr val="tx1"/>
                </a:solidFill>
              </a:rPr>
              <a:t>Деяния</a:t>
            </a:r>
            <a:r>
              <a:rPr lang="en-US" altLang="en-US" sz="1200">
                <a:solidFill>
                  <a:schemeClr val="tx1"/>
                </a:solidFill>
              </a:rPr>
              <a:t> 18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8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8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8353" name="Group 81">
            <a:extLst>
              <a:ext uri="{FF2B5EF4-FFF2-40B4-BE49-F238E27FC236}">
                <a16:creationId xmlns:a16="http://schemas.microsoft.com/office/drawing/2014/main" id="{4421A6A3-958A-041D-8E14-822EAE2C6E5E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438354" name="Rectangle 82">
              <a:extLst>
                <a:ext uri="{FF2B5EF4-FFF2-40B4-BE49-F238E27FC236}">
                  <a16:creationId xmlns:a16="http://schemas.microsoft.com/office/drawing/2014/main" id="{D4764582-3048-838D-F01C-4DCDE4562D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55" name="Rectangle 83">
              <a:extLst>
                <a:ext uri="{FF2B5EF4-FFF2-40B4-BE49-F238E27FC236}">
                  <a16:creationId xmlns:a16="http://schemas.microsoft.com/office/drawing/2014/main" id="{37C285F7-3653-A667-B62F-D1BE358A7C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56" name="Rectangle 84">
              <a:extLst>
                <a:ext uri="{FF2B5EF4-FFF2-40B4-BE49-F238E27FC236}">
                  <a16:creationId xmlns:a16="http://schemas.microsoft.com/office/drawing/2014/main" id="{DEB5760A-745F-4429-6EAB-D48EECA55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8357" name="Group 85">
            <a:extLst>
              <a:ext uri="{FF2B5EF4-FFF2-40B4-BE49-F238E27FC236}">
                <a16:creationId xmlns:a16="http://schemas.microsoft.com/office/drawing/2014/main" id="{D4BA0FE0-E69F-7532-2D1D-10E5A4349EA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38358" name="Rectangle 86">
              <a:extLst>
                <a:ext uri="{FF2B5EF4-FFF2-40B4-BE49-F238E27FC236}">
                  <a16:creationId xmlns:a16="http://schemas.microsoft.com/office/drawing/2014/main" id="{62F2B39C-9ECA-422F-AD52-9B1A28E61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59" name="Rectangle 87">
              <a:extLst>
                <a:ext uri="{FF2B5EF4-FFF2-40B4-BE49-F238E27FC236}">
                  <a16:creationId xmlns:a16="http://schemas.microsoft.com/office/drawing/2014/main" id="{526F5661-36D9-C5EC-FD5C-A1F934B7ED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8360" name="Rectangle 88">
              <a:extLst>
                <a:ext uri="{FF2B5EF4-FFF2-40B4-BE49-F238E27FC236}">
                  <a16:creationId xmlns:a16="http://schemas.microsoft.com/office/drawing/2014/main" id="{DA8AD904-CAAF-40FC-5BE8-1FAE502B9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274" name="Rectangle 2">
            <a:extLst>
              <a:ext uri="{FF2B5EF4-FFF2-40B4-BE49-F238E27FC236}">
                <a16:creationId xmlns:a16="http://schemas.microsoft.com/office/drawing/2014/main" id="{B171960F-2A0F-0159-12B9-5DF038DAB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6" name="AutoShape 4">
            <a:extLst>
              <a:ext uri="{FF2B5EF4-FFF2-40B4-BE49-F238E27FC236}">
                <a16:creationId xmlns:a16="http://schemas.microsoft.com/office/drawing/2014/main" id="{7C977B3B-90A9-EA90-843B-CBD06FC45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7" name="Rectangle 5">
            <a:extLst>
              <a:ext uri="{FF2B5EF4-FFF2-40B4-BE49-F238E27FC236}">
                <a16:creationId xmlns:a16="http://schemas.microsoft.com/office/drawing/2014/main" id="{5EC2A2E5-8745-8FD6-D90A-A3EC0654C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 SILENCE</a:t>
            </a:r>
          </a:p>
        </p:txBody>
      </p:sp>
      <p:sp>
        <p:nvSpPr>
          <p:cNvPr id="438278" name="Rectangle 6">
            <a:extLst>
              <a:ext uri="{FF2B5EF4-FFF2-40B4-BE49-F238E27FC236}">
                <a16:creationId xmlns:a16="http://schemas.microsoft.com/office/drawing/2014/main" id="{3A855405-3892-C910-0705-C13EE8198A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79" name="Rectangle 7">
            <a:extLst>
              <a:ext uri="{FF2B5EF4-FFF2-40B4-BE49-F238E27FC236}">
                <a16:creationId xmlns:a16="http://schemas.microsoft.com/office/drawing/2014/main" id="{52C3DB95-B448-B888-6EAF-A3B97599B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0" name="Line 8">
            <a:extLst>
              <a:ext uri="{FF2B5EF4-FFF2-40B4-BE49-F238E27FC236}">
                <a16:creationId xmlns:a16="http://schemas.microsoft.com/office/drawing/2014/main" id="{8873C633-223C-790F-CB4A-B2A8A274539B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1" name="Line 9">
            <a:extLst>
              <a:ext uri="{FF2B5EF4-FFF2-40B4-BE49-F238E27FC236}">
                <a16:creationId xmlns:a16="http://schemas.microsoft.com/office/drawing/2014/main" id="{9837A8F4-5C6E-C84F-B9C1-AA24BDFA55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83" name="Line 11">
            <a:extLst>
              <a:ext uri="{FF2B5EF4-FFF2-40B4-BE49-F238E27FC236}">
                <a16:creationId xmlns:a16="http://schemas.microsoft.com/office/drawing/2014/main" id="{6CF7AAAD-D5EE-713D-5ECA-DB23EB4C1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8284" name="Group 12">
            <a:extLst>
              <a:ext uri="{FF2B5EF4-FFF2-40B4-BE49-F238E27FC236}">
                <a16:creationId xmlns:a16="http://schemas.microsoft.com/office/drawing/2014/main" id="{4D6C4C5B-06C0-0692-3F95-F27493552396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8285" name="Rectangle 13">
              <a:extLst>
                <a:ext uri="{FF2B5EF4-FFF2-40B4-BE49-F238E27FC236}">
                  <a16:creationId xmlns:a16="http://schemas.microsoft.com/office/drawing/2014/main" id="{CEF40855-4514-5B6A-F457-E104051FB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3600" b="0">
                  <a:solidFill>
                    <a:schemeClr val="tx2"/>
                  </a:solidFill>
                  <a:latin typeface="Times" panose="020F07020304040A0204" pitchFamily="34" charset="0"/>
                </a:rPr>
                <a:t>OT  </a:t>
              </a:r>
              <a:r>
                <a:rPr lang="en-US" altLang="en-US" sz="6600" b="0">
                  <a:solidFill>
                    <a:srgbClr val="7FFF00"/>
                  </a:solidFill>
                  <a:latin typeface="Times" panose="020F07020304040A0204" pitchFamily="34" charset="0"/>
                </a:rPr>
                <a:t>S </a:t>
              </a:r>
              <a:r>
                <a:rPr lang="en-US" altLang="en-US" sz="3600" b="0">
                  <a:solidFill>
                    <a:schemeClr val="tx2"/>
                  </a:solidFill>
                  <a:latin typeface="Times" panose="020F07020304040A0204" pitchFamily="34" charset="0"/>
                </a:rPr>
                <a:t>NT</a:t>
              </a:r>
            </a:p>
          </p:txBody>
        </p:sp>
        <p:sp>
          <p:nvSpPr>
            <p:cNvPr id="438286" name="AutoShape 14">
              <a:extLst>
                <a:ext uri="{FF2B5EF4-FFF2-40B4-BE49-F238E27FC236}">
                  <a16:creationId xmlns:a16="http://schemas.microsoft.com/office/drawing/2014/main" id="{228F656C-9216-0AA0-1047-45ACCF45737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8287" name="Rectangle 15">
            <a:extLst>
              <a:ext uri="{FF2B5EF4-FFF2-40B4-BE49-F238E27FC236}">
                <a16:creationId xmlns:a16="http://schemas.microsoft.com/office/drawing/2014/main" id="{8BB70C0C-96F6-ACB2-F77F-D971EE9A4C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ca. 500 B.C</a:t>
            </a:r>
            <a:r>
              <a:rPr lang="en-US" altLang="en-US" sz="2800" b="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438288" name="Text Box 16">
            <a:extLst>
              <a:ext uri="{FF2B5EF4-FFF2-40B4-BE49-F238E27FC236}">
                <a16:creationId xmlns:a16="http://schemas.microsoft.com/office/drawing/2014/main" id="{01C63661-2812-75D2-E4F0-EEC6CE2DE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pic>
        <p:nvPicPr>
          <p:cNvPr id="438289" name="Picture 17">
            <a:extLst>
              <a:ext uri="{FF2B5EF4-FFF2-40B4-BE49-F238E27FC236}">
                <a16:creationId xmlns:a16="http://schemas.microsoft.com/office/drawing/2014/main" id="{35697E53-CD69-5716-CEA0-D5A2B6F3E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14375" y="611188"/>
            <a:ext cx="7797800" cy="56832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8290" name="Text Box 18">
            <a:extLst>
              <a:ext uri="{FF2B5EF4-FFF2-40B4-BE49-F238E27FC236}">
                <a16:creationId xmlns:a16="http://schemas.microsoft.com/office/drawing/2014/main" id="{DC1BEE22-068A-720F-B861-5EBE54681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АФРИКА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38291" name="Text Box 19">
            <a:extLst>
              <a:ext uri="{FF2B5EF4-FFF2-40B4-BE49-F238E27FC236}">
                <a16:creationId xmlns:a16="http://schemas.microsoft.com/office/drawing/2014/main" id="{D2740795-15A3-2ABD-00D4-B58E4C43D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АРАВИЯ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38292" name="Text Box 20">
            <a:extLst>
              <a:ext uri="{FF2B5EF4-FFF2-40B4-BE49-F238E27FC236}">
                <a16:creationId xmlns:a16="http://schemas.microsoft.com/office/drawing/2014/main" id="{F3AAFF5B-249F-57E9-3655-98F969AA0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АСИЯ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38293" name="Text Box 21">
            <a:extLst>
              <a:ext uri="{FF2B5EF4-FFF2-40B4-BE49-F238E27FC236}">
                <a16:creationId xmlns:a16="http://schemas.microsoft.com/office/drawing/2014/main" id="{926FC888-5273-D9C5-CCFE-02EC3986D793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60400" y="3241675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СРЕДИЗЕМНОЕ МОРЕ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38294" name="Freeform 22">
            <a:extLst>
              <a:ext uri="{FF2B5EF4-FFF2-40B4-BE49-F238E27FC236}">
                <a16:creationId xmlns:a16="http://schemas.microsoft.com/office/drawing/2014/main" id="{7BAA453C-81EB-4551-7951-842979BE4284}"/>
              </a:ext>
            </a:extLst>
          </p:cNvPr>
          <p:cNvSpPr>
            <a:spLocks/>
          </p:cNvSpPr>
          <p:nvPr/>
        </p:nvSpPr>
        <p:spPr bwMode="auto">
          <a:xfrm>
            <a:off x="6858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5" name="Freeform 23">
            <a:extLst>
              <a:ext uri="{FF2B5EF4-FFF2-40B4-BE49-F238E27FC236}">
                <a16:creationId xmlns:a16="http://schemas.microsoft.com/office/drawing/2014/main" id="{032E003D-3226-A408-A6B7-7333EA5C9810}"/>
              </a:ext>
            </a:extLst>
          </p:cNvPr>
          <p:cNvSpPr>
            <a:spLocks/>
          </p:cNvSpPr>
          <p:nvPr/>
        </p:nvSpPr>
        <p:spPr bwMode="auto">
          <a:xfrm>
            <a:off x="3594100" y="1878013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6" name="Freeform 24">
            <a:extLst>
              <a:ext uri="{FF2B5EF4-FFF2-40B4-BE49-F238E27FC236}">
                <a16:creationId xmlns:a16="http://schemas.microsoft.com/office/drawing/2014/main" id="{2C2223E5-314D-3B45-8376-1C6F94B9A474}"/>
              </a:ext>
            </a:extLst>
          </p:cNvPr>
          <p:cNvSpPr>
            <a:spLocks/>
          </p:cNvSpPr>
          <p:nvPr/>
        </p:nvSpPr>
        <p:spPr bwMode="auto">
          <a:xfrm>
            <a:off x="51816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7" name="Freeform 25">
            <a:extLst>
              <a:ext uri="{FF2B5EF4-FFF2-40B4-BE49-F238E27FC236}">
                <a16:creationId xmlns:a16="http://schemas.microsoft.com/office/drawing/2014/main" id="{555358D9-3348-6863-CF51-EC582A0C1C9F}"/>
              </a:ext>
            </a:extLst>
          </p:cNvPr>
          <p:cNvSpPr>
            <a:spLocks/>
          </p:cNvSpPr>
          <p:nvPr/>
        </p:nvSpPr>
        <p:spPr bwMode="auto">
          <a:xfrm>
            <a:off x="6858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298" name="Freeform 26">
            <a:extLst>
              <a:ext uri="{FF2B5EF4-FFF2-40B4-BE49-F238E27FC236}">
                <a16:creationId xmlns:a16="http://schemas.microsoft.com/office/drawing/2014/main" id="{0BB7614C-2004-DB57-1C68-801F99827771}"/>
              </a:ext>
            </a:extLst>
          </p:cNvPr>
          <p:cNvSpPr>
            <a:spLocks/>
          </p:cNvSpPr>
          <p:nvPr/>
        </p:nvSpPr>
        <p:spPr bwMode="auto">
          <a:xfrm>
            <a:off x="22860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26" name="Text Box 54">
            <a:extLst>
              <a:ext uri="{FF2B5EF4-FFF2-40B4-BE49-F238E27FC236}">
                <a16:creationId xmlns:a16="http://schemas.microsoft.com/office/drawing/2014/main" id="{BA98E321-3BAB-572F-EDCC-1D9B4B4D8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3975" y="2173288"/>
            <a:ext cx="6134100" cy="19208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</a:rPr>
              <a:t> </a:t>
            </a:r>
            <a:r>
              <a:rPr lang="ru-RU" altLang="en-US" sz="4000">
                <a:solidFill>
                  <a:srgbClr val="FFFF00"/>
                </a:solidFill>
              </a:rPr>
              <a:t>Имперские</a:t>
            </a:r>
            <a:r>
              <a:rPr lang="en-US" altLang="en-US" sz="4000">
                <a:solidFill>
                  <a:srgbClr val="FFFF00"/>
                </a:solidFill>
              </a:rPr>
              <a:t>              		</a:t>
            </a:r>
            <a:r>
              <a:rPr lang="ru-RU" altLang="en-US" sz="4000">
                <a:solidFill>
                  <a:srgbClr val="FFFF00"/>
                </a:solidFill>
              </a:rPr>
              <a:t>земли</a:t>
            </a:r>
            <a:r>
              <a:rPr lang="en-US" altLang="en-US" sz="4000">
                <a:solidFill>
                  <a:srgbClr val="FFFF00"/>
                </a:solidFill>
              </a:rPr>
              <a:t>        			</a:t>
            </a:r>
            <a:r>
              <a:rPr lang="ru-RU" altLang="en-US" sz="4000">
                <a:solidFill>
                  <a:srgbClr val="FFFF00"/>
                </a:solidFill>
              </a:rPr>
              <a:t>     Александра</a:t>
            </a:r>
            <a:endParaRPr lang="en-US" altLang="en-US" sz="4000">
              <a:solidFill>
                <a:srgbClr val="FFFF00"/>
              </a:solidFill>
            </a:endParaRPr>
          </a:p>
        </p:txBody>
      </p:sp>
      <p:grpSp>
        <p:nvGrpSpPr>
          <p:cNvPr id="438335" name="Group 63">
            <a:extLst>
              <a:ext uri="{FF2B5EF4-FFF2-40B4-BE49-F238E27FC236}">
                <a16:creationId xmlns:a16="http://schemas.microsoft.com/office/drawing/2014/main" id="{76D25F92-250C-A0F0-6DBA-9355474848BF}"/>
              </a:ext>
            </a:extLst>
          </p:cNvPr>
          <p:cNvGrpSpPr>
            <a:grpSpLocks/>
          </p:cNvGrpSpPr>
          <p:nvPr/>
        </p:nvGrpSpPr>
        <p:grpSpPr bwMode="auto">
          <a:xfrm>
            <a:off x="1439863" y="3635375"/>
            <a:ext cx="3360737" cy="1028700"/>
            <a:chOff x="1196" y="2564"/>
            <a:chExt cx="3386" cy="648"/>
          </a:xfrm>
        </p:grpSpPr>
        <p:sp>
          <p:nvSpPr>
            <p:cNvPr id="438330" name="Text Box 58">
              <a:extLst>
                <a:ext uri="{FF2B5EF4-FFF2-40B4-BE49-F238E27FC236}">
                  <a16:creationId xmlns:a16="http://schemas.microsoft.com/office/drawing/2014/main" id="{C3EECABB-EAB9-F82B-3807-ECDF8C4D4D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96" y="2753"/>
              <a:ext cx="3386" cy="459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rgbClr val="000000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3600">
                <a:solidFill>
                  <a:srgbClr val="62D6AC"/>
                </a:solidFill>
              </a:endParaRPr>
            </a:p>
          </p:txBody>
        </p:sp>
        <p:grpSp>
          <p:nvGrpSpPr>
            <p:cNvPr id="438333" name="Group 61">
              <a:extLst>
                <a:ext uri="{FF2B5EF4-FFF2-40B4-BE49-F238E27FC236}">
                  <a16:creationId xmlns:a16="http://schemas.microsoft.com/office/drawing/2014/main" id="{13299F9C-F31C-5132-75B2-E29230C872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8" y="2564"/>
              <a:ext cx="337" cy="300"/>
              <a:chOff x="3488" y="2712"/>
              <a:chExt cx="337" cy="300"/>
            </a:xfrm>
          </p:grpSpPr>
          <p:sp>
            <p:nvSpPr>
              <p:cNvPr id="438331" name="Oval 59">
                <a:extLst>
                  <a:ext uri="{FF2B5EF4-FFF2-40B4-BE49-F238E27FC236}">
                    <a16:creationId xmlns:a16="http://schemas.microsoft.com/office/drawing/2014/main" id="{38B854D4-D672-2CD7-EA74-AE654325D1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00" y="2801"/>
                <a:ext cx="150" cy="125"/>
              </a:xfrm>
              <a:prstGeom prst="ellipse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>
                <a:outerShdw dist="89803" dir="2700000" algn="ctr" rotWithShape="0">
                  <a:srgbClr val="000000"/>
                </a:outerShdw>
              </a:effec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8332" name="Oval 60">
                <a:extLst>
                  <a:ext uri="{FF2B5EF4-FFF2-40B4-BE49-F238E27FC236}">
                    <a16:creationId xmlns:a16="http://schemas.microsoft.com/office/drawing/2014/main" id="{92221D83-14D6-F8BB-6639-80296FA242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8" y="2712"/>
                <a:ext cx="337" cy="3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89803" dir="2700000" algn="ctr" rotWithShape="0">
                  <a:srgbClr val="000000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38343" name="Text Box 71">
            <a:extLst>
              <a:ext uri="{FF2B5EF4-FFF2-40B4-BE49-F238E27FC236}">
                <a16:creationId xmlns:a16="http://schemas.microsoft.com/office/drawing/2014/main" id="{CB498841-3E42-FA59-309F-67BDD36144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8346" name="Text Box 74">
            <a:extLst>
              <a:ext uri="{FF2B5EF4-FFF2-40B4-BE49-F238E27FC236}">
                <a16:creationId xmlns:a16="http://schemas.microsoft.com/office/drawing/2014/main" id="{0DC72DC5-5F1F-B3C8-7C80-DDF28CBE4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135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8347" name="Rectangle 75">
            <a:extLst>
              <a:ext uri="{FF2B5EF4-FFF2-40B4-BE49-F238E27FC236}">
                <a16:creationId xmlns:a16="http://schemas.microsoft.com/office/drawing/2014/main" id="{9508DCB9-DF33-1577-7C6E-8839E246B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11</a:t>
            </a:r>
          </a:p>
        </p:txBody>
      </p:sp>
      <p:sp>
        <p:nvSpPr>
          <p:cNvPr id="438348" name="Text Box 76">
            <a:extLst>
              <a:ext uri="{FF2B5EF4-FFF2-40B4-BE49-F238E27FC236}">
                <a16:creationId xmlns:a16="http://schemas.microsoft.com/office/drawing/2014/main" id="{723542CD-D154-1716-DBDE-25A7A34B7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pic>
        <p:nvPicPr>
          <p:cNvPr id="438349" name="Picture 77">
            <a:extLst>
              <a:ext uri="{FF2B5EF4-FFF2-40B4-BE49-F238E27FC236}">
                <a16:creationId xmlns:a16="http://schemas.microsoft.com/office/drawing/2014/main" id="{E1ABD64F-237C-E06D-417D-04AD2F9A3B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0"/>
          <a:stretch>
            <a:fillRect/>
          </a:stretch>
        </p:blipFill>
        <p:spPr bwMode="auto">
          <a:xfrm>
            <a:off x="2020888" y="2974975"/>
            <a:ext cx="4562475" cy="30908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8350" name="Text Box 78">
            <a:extLst>
              <a:ext uri="{FF2B5EF4-FFF2-40B4-BE49-F238E27FC236}">
                <a16:creationId xmlns:a16="http://schemas.microsoft.com/office/drawing/2014/main" id="{8A12DD7C-B0B6-4FC1-8CF8-902579E040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4002088"/>
            <a:ext cx="3240087" cy="11906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chemeClr val="tx1"/>
                </a:solidFill>
              </a:rPr>
              <a:t>Египетская Александрия</a:t>
            </a:r>
            <a:endParaRPr lang="en-US" altLang="en-US" sz="3600">
              <a:solidFill>
                <a:schemeClr val="tx1"/>
              </a:solidFill>
            </a:endParaRPr>
          </a:p>
        </p:txBody>
      </p:sp>
      <p:sp>
        <p:nvSpPr>
          <p:cNvPr id="438336" name="AutoShape 64">
            <a:extLst>
              <a:ext uri="{FF2B5EF4-FFF2-40B4-BE49-F238E27FC236}">
                <a16:creationId xmlns:a16="http://schemas.microsoft.com/office/drawing/2014/main" id="{E3739DE5-00FD-04EF-7229-92E7DC42DD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7" name="Rectangle 65">
            <a:extLst>
              <a:ext uri="{FF2B5EF4-FFF2-40B4-BE49-F238E27FC236}">
                <a16:creationId xmlns:a16="http://schemas.microsoft.com/office/drawing/2014/main" id="{205859DE-02F1-0B20-3AFD-4F3163023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8" name="AutoShape 66">
            <a:extLst>
              <a:ext uri="{FF2B5EF4-FFF2-40B4-BE49-F238E27FC236}">
                <a16:creationId xmlns:a16="http://schemas.microsoft.com/office/drawing/2014/main" id="{05B6BA3A-597D-0BA6-5F85-7E0C1ECF0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39" name="Line 67">
            <a:extLst>
              <a:ext uri="{FF2B5EF4-FFF2-40B4-BE49-F238E27FC236}">
                <a16:creationId xmlns:a16="http://schemas.microsoft.com/office/drawing/2014/main" id="{EB44C57F-BC12-1576-E43B-E1C7904B799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40" name="Line 68">
            <a:extLst>
              <a:ext uri="{FF2B5EF4-FFF2-40B4-BE49-F238E27FC236}">
                <a16:creationId xmlns:a16="http://schemas.microsoft.com/office/drawing/2014/main" id="{0A06A6B3-43CE-018F-08F2-A3F3C54E61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8341" name="Rectangle 69">
            <a:extLst>
              <a:ext uri="{FF2B5EF4-FFF2-40B4-BE49-F238E27FC236}">
                <a16:creationId xmlns:a16="http://schemas.microsoft.com/office/drawing/2014/main" id="{C0F2D90B-6C92-F22C-ECB2-8A5171328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38342" name="Rectangle 70">
            <a:extLst>
              <a:ext uri="{FF2B5EF4-FFF2-40B4-BE49-F238E27FC236}">
                <a16:creationId xmlns:a16="http://schemas.microsoft.com/office/drawing/2014/main" id="{C02DEECA-FD04-D0F2-3F0C-E0B37C4BE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400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pic>
        <p:nvPicPr>
          <p:cNvPr id="438351" name="Picture 79">
            <a:extLst>
              <a:ext uri="{FF2B5EF4-FFF2-40B4-BE49-F238E27FC236}">
                <a16:creationId xmlns:a16="http://schemas.microsoft.com/office/drawing/2014/main" id="{649C067A-A467-6424-F8F4-41ECCEB38826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1276350"/>
            <a:ext cx="2541587" cy="190658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438352" name="Text Box 80">
            <a:extLst>
              <a:ext uri="{FF2B5EF4-FFF2-40B4-BE49-F238E27FC236}">
                <a16:creationId xmlns:a16="http://schemas.microsoft.com/office/drawing/2014/main" id="{03EDA86F-FED8-86E8-A1A0-2C8AAB0C7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246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8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38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8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8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8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8326" grpId="0" autoUpdateAnimBg="0"/>
      <p:bldP spid="438350" grpId="0" autoUpdateAnimBg="0"/>
      <p:bldP spid="438351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496" name="Group 48">
            <a:extLst>
              <a:ext uri="{FF2B5EF4-FFF2-40B4-BE49-F238E27FC236}">
                <a16:creationId xmlns:a16="http://schemas.microsoft.com/office/drawing/2014/main" id="{AF782B2A-0CEF-DE3B-D6F0-7A1079F34A7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488497" name="Rectangle 49">
              <a:extLst>
                <a:ext uri="{FF2B5EF4-FFF2-40B4-BE49-F238E27FC236}">
                  <a16:creationId xmlns:a16="http://schemas.microsoft.com/office/drawing/2014/main" id="{59BC2399-9CEE-86A0-F4E9-9B21188DC7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98" name="Rectangle 50">
              <a:extLst>
                <a:ext uri="{FF2B5EF4-FFF2-40B4-BE49-F238E27FC236}">
                  <a16:creationId xmlns:a16="http://schemas.microsoft.com/office/drawing/2014/main" id="{55BAF783-CBBA-AC84-4933-5B7AFFF94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499" name="Rectangle 51">
              <a:extLst>
                <a:ext uri="{FF2B5EF4-FFF2-40B4-BE49-F238E27FC236}">
                  <a16:creationId xmlns:a16="http://schemas.microsoft.com/office/drawing/2014/main" id="{6F13AEEB-98D3-1971-A6A4-1DF336723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88500" name="Group 52">
            <a:extLst>
              <a:ext uri="{FF2B5EF4-FFF2-40B4-BE49-F238E27FC236}">
                <a16:creationId xmlns:a16="http://schemas.microsoft.com/office/drawing/2014/main" id="{6DE42EF1-60E5-5482-CB09-E9EB08A18FD9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88501" name="Rectangle 53">
              <a:extLst>
                <a:ext uri="{FF2B5EF4-FFF2-40B4-BE49-F238E27FC236}">
                  <a16:creationId xmlns:a16="http://schemas.microsoft.com/office/drawing/2014/main" id="{A11AF734-2FC8-0404-B499-3A9D176E08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502" name="Rectangle 54">
              <a:extLst>
                <a:ext uri="{FF2B5EF4-FFF2-40B4-BE49-F238E27FC236}">
                  <a16:creationId xmlns:a16="http://schemas.microsoft.com/office/drawing/2014/main" id="{34FFEF0E-12B2-2612-0999-CC00D2D66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8503" name="Rectangle 55">
              <a:extLst>
                <a:ext uri="{FF2B5EF4-FFF2-40B4-BE49-F238E27FC236}">
                  <a16:creationId xmlns:a16="http://schemas.microsoft.com/office/drawing/2014/main" id="{33DE6B43-2E33-7BCF-63AA-70202E63B8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8453" name="Rectangle 5">
            <a:extLst>
              <a:ext uri="{FF2B5EF4-FFF2-40B4-BE49-F238E27FC236}">
                <a16:creationId xmlns:a16="http://schemas.microsoft.com/office/drawing/2014/main" id="{15E929A4-4ADE-9602-A6CD-7D10093CC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62" name="Text Box 14">
            <a:extLst>
              <a:ext uri="{FF2B5EF4-FFF2-40B4-BE49-F238E27FC236}">
                <a16:creationId xmlns:a16="http://schemas.microsoft.com/office/drawing/2014/main" id="{37F316DD-440F-CADA-F43A-169D238DA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488488" name="Text Box 40">
            <a:extLst>
              <a:ext uri="{FF2B5EF4-FFF2-40B4-BE49-F238E27FC236}">
                <a16:creationId xmlns:a16="http://schemas.microsoft.com/office/drawing/2014/main" id="{61CF4EE7-8428-66D7-CD6C-0238F9779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88490" name="Rectangle 42">
            <a:extLst>
              <a:ext uri="{FF2B5EF4-FFF2-40B4-BE49-F238E27FC236}">
                <a16:creationId xmlns:a16="http://schemas.microsoft.com/office/drawing/2014/main" id="{1E58A5D1-EF9C-6147-1242-A70E2458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</a:t>
            </a:r>
          </a:p>
        </p:txBody>
      </p:sp>
      <p:pic>
        <p:nvPicPr>
          <p:cNvPr id="488491" name="Picture 43">
            <a:extLst>
              <a:ext uri="{FF2B5EF4-FFF2-40B4-BE49-F238E27FC236}">
                <a16:creationId xmlns:a16="http://schemas.microsoft.com/office/drawing/2014/main" id="{37CE40DA-6ED9-6518-E1B4-8E793103A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769225" cy="56419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8493" name="Text Box 45">
            <a:extLst>
              <a:ext uri="{FF2B5EF4-FFF2-40B4-BE49-F238E27FC236}">
                <a16:creationId xmlns:a16="http://schemas.microsoft.com/office/drawing/2014/main" id="{500A9572-3B2C-8556-7394-3B6E1FE799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488495" name="Text Box 47">
            <a:extLst>
              <a:ext uri="{FF2B5EF4-FFF2-40B4-BE49-F238E27FC236}">
                <a16:creationId xmlns:a16="http://schemas.microsoft.com/office/drawing/2014/main" id="{9B5B2FFA-A72B-3BE8-CA47-17732A918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5546725"/>
            <a:ext cx="7708900" cy="579438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Великая библиотека в Александрии</a:t>
            </a:r>
            <a:endParaRPr lang="en-US" altLang="en-US" sz="3200">
              <a:solidFill>
                <a:srgbClr val="FFFF00"/>
              </a:solidFill>
            </a:endParaRPr>
          </a:p>
        </p:txBody>
      </p:sp>
      <p:sp>
        <p:nvSpPr>
          <p:cNvPr id="488481" name="AutoShape 33">
            <a:extLst>
              <a:ext uri="{FF2B5EF4-FFF2-40B4-BE49-F238E27FC236}">
                <a16:creationId xmlns:a16="http://schemas.microsoft.com/office/drawing/2014/main" id="{73D55AF1-A260-815E-099A-163DA77EF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2" name="Rectangle 34">
            <a:extLst>
              <a:ext uri="{FF2B5EF4-FFF2-40B4-BE49-F238E27FC236}">
                <a16:creationId xmlns:a16="http://schemas.microsoft.com/office/drawing/2014/main" id="{22CA3799-5FCB-1443-6BAC-3D0A0DA4A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3" name="AutoShape 35">
            <a:extLst>
              <a:ext uri="{FF2B5EF4-FFF2-40B4-BE49-F238E27FC236}">
                <a16:creationId xmlns:a16="http://schemas.microsoft.com/office/drawing/2014/main" id="{7F2126D5-F025-52BF-CCD3-32CDB77C6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4" name="Line 36">
            <a:extLst>
              <a:ext uri="{FF2B5EF4-FFF2-40B4-BE49-F238E27FC236}">
                <a16:creationId xmlns:a16="http://schemas.microsoft.com/office/drawing/2014/main" id="{5474A3A0-B178-5438-BB0C-B338FB207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5" name="Line 37">
            <a:extLst>
              <a:ext uri="{FF2B5EF4-FFF2-40B4-BE49-F238E27FC236}">
                <a16:creationId xmlns:a16="http://schemas.microsoft.com/office/drawing/2014/main" id="{497AF232-5439-977A-DFF3-A64F3B79C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8486" name="Rectangle 38">
            <a:extLst>
              <a:ext uri="{FF2B5EF4-FFF2-40B4-BE49-F238E27FC236}">
                <a16:creationId xmlns:a16="http://schemas.microsoft.com/office/drawing/2014/main" id="{E975A850-2A7C-5B16-EE20-9B3E77E21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6700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88487" name="Rectangle 39">
            <a:extLst>
              <a:ext uri="{FF2B5EF4-FFF2-40B4-BE49-F238E27FC236}">
                <a16:creationId xmlns:a16="http://schemas.microsoft.com/office/drawing/2014/main" id="{5495E3D7-90D8-D01D-7A7B-D2441F6D3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6388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8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9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4485" name="Group 69">
            <a:extLst>
              <a:ext uri="{FF2B5EF4-FFF2-40B4-BE49-F238E27FC236}">
                <a16:creationId xmlns:a16="http://schemas.microsoft.com/office/drawing/2014/main" id="{B7482AD2-8775-B700-C559-9AFC913F88A2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444486" name="Rectangle 70">
              <a:extLst>
                <a:ext uri="{FF2B5EF4-FFF2-40B4-BE49-F238E27FC236}">
                  <a16:creationId xmlns:a16="http://schemas.microsoft.com/office/drawing/2014/main" id="{A497457C-3712-22A0-8D7F-9B3EC04D59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87" name="Rectangle 71">
              <a:extLst>
                <a:ext uri="{FF2B5EF4-FFF2-40B4-BE49-F238E27FC236}">
                  <a16:creationId xmlns:a16="http://schemas.microsoft.com/office/drawing/2014/main" id="{8C062305-2325-19B2-387E-2ACF8D0F1B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88" name="Rectangle 72">
              <a:extLst>
                <a:ext uri="{FF2B5EF4-FFF2-40B4-BE49-F238E27FC236}">
                  <a16:creationId xmlns:a16="http://schemas.microsoft.com/office/drawing/2014/main" id="{4820974B-8BB2-489A-D512-0D113D88C2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4489" name="Group 73">
            <a:extLst>
              <a:ext uri="{FF2B5EF4-FFF2-40B4-BE49-F238E27FC236}">
                <a16:creationId xmlns:a16="http://schemas.microsoft.com/office/drawing/2014/main" id="{D13C5AD4-D27B-096C-EB8E-BDF3D471F80E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44490" name="Rectangle 74">
              <a:extLst>
                <a:ext uri="{FF2B5EF4-FFF2-40B4-BE49-F238E27FC236}">
                  <a16:creationId xmlns:a16="http://schemas.microsoft.com/office/drawing/2014/main" id="{3C64FFFE-FA91-810F-C2D5-34D4DBD07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91" name="Rectangle 75">
              <a:extLst>
                <a:ext uri="{FF2B5EF4-FFF2-40B4-BE49-F238E27FC236}">
                  <a16:creationId xmlns:a16="http://schemas.microsoft.com/office/drawing/2014/main" id="{B82EE479-D909-9367-4E1A-A15553F82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4492" name="Rectangle 76">
              <a:extLst>
                <a:ext uri="{FF2B5EF4-FFF2-40B4-BE49-F238E27FC236}">
                  <a16:creationId xmlns:a16="http://schemas.microsoft.com/office/drawing/2014/main" id="{7708A294-7A70-B92E-89CB-D1726A862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418" name="Rectangle 2">
            <a:extLst>
              <a:ext uri="{FF2B5EF4-FFF2-40B4-BE49-F238E27FC236}">
                <a16:creationId xmlns:a16="http://schemas.microsoft.com/office/drawing/2014/main" id="{9105CADC-ED25-B8A8-A4F4-CCB2AD910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0" name="AutoShape 4">
            <a:extLst>
              <a:ext uri="{FF2B5EF4-FFF2-40B4-BE49-F238E27FC236}">
                <a16:creationId xmlns:a16="http://schemas.microsoft.com/office/drawing/2014/main" id="{4786867B-B3E2-42E0-3062-460166CF5A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1" name="Rectangle 5">
            <a:extLst>
              <a:ext uri="{FF2B5EF4-FFF2-40B4-BE49-F238E27FC236}">
                <a16:creationId xmlns:a16="http://schemas.microsoft.com/office/drawing/2014/main" id="{A18003FE-8147-7ADE-1344-0D29681596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 SILENCE</a:t>
            </a:r>
          </a:p>
        </p:txBody>
      </p:sp>
      <p:sp>
        <p:nvSpPr>
          <p:cNvPr id="444422" name="Rectangle 6">
            <a:extLst>
              <a:ext uri="{FF2B5EF4-FFF2-40B4-BE49-F238E27FC236}">
                <a16:creationId xmlns:a16="http://schemas.microsoft.com/office/drawing/2014/main" id="{6FD7320E-07BA-6007-1439-F48CCEE2F9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3" name="Rectangle 7">
            <a:extLst>
              <a:ext uri="{FF2B5EF4-FFF2-40B4-BE49-F238E27FC236}">
                <a16:creationId xmlns:a16="http://schemas.microsoft.com/office/drawing/2014/main" id="{EB484198-9EBA-7885-08EC-D1DAD44B5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4" name="Line 8">
            <a:extLst>
              <a:ext uri="{FF2B5EF4-FFF2-40B4-BE49-F238E27FC236}">
                <a16:creationId xmlns:a16="http://schemas.microsoft.com/office/drawing/2014/main" id="{EF0C0A60-25B6-B69A-593A-D04FF1E314D2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5" name="Line 9">
            <a:extLst>
              <a:ext uri="{FF2B5EF4-FFF2-40B4-BE49-F238E27FC236}">
                <a16:creationId xmlns:a16="http://schemas.microsoft.com/office/drawing/2014/main" id="{DE5053B8-E62D-F51B-0096-23EFF8EEA964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27" name="Line 11">
            <a:extLst>
              <a:ext uri="{FF2B5EF4-FFF2-40B4-BE49-F238E27FC236}">
                <a16:creationId xmlns:a16="http://schemas.microsoft.com/office/drawing/2014/main" id="{02A90DD7-6009-F087-AEA8-84C679FA4A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4428" name="Group 12">
            <a:extLst>
              <a:ext uri="{FF2B5EF4-FFF2-40B4-BE49-F238E27FC236}">
                <a16:creationId xmlns:a16="http://schemas.microsoft.com/office/drawing/2014/main" id="{942D9C72-DEEF-A23D-20B7-7BF729DE9CE7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44429" name="Rectangle 13">
              <a:extLst>
                <a:ext uri="{FF2B5EF4-FFF2-40B4-BE49-F238E27FC236}">
                  <a16:creationId xmlns:a16="http://schemas.microsoft.com/office/drawing/2014/main" id="{888AEF7B-E81F-F536-8B6C-8E219D188E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3600" b="0">
                  <a:solidFill>
                    <a:schemeClr val="tx2"/>
                  </a:solidFill>
                  <a:latin typeface="Times" panose="020F07020304040A0204" pitchFamily="34" charset="0"/>
                </a:rPr>
                <a:t>OT  </a:t>
              </a:r>
              <a:r>
                <a:rPr lang="en-US" altLang="en-US" sz="6600" b="0">
                  <a:solidFill>
                    <a:srgbClr val="7FFF00"/>
                  </a:solidFill>
                  <a:latin typeface="Times" panose="020F07020304040A0204" pitchFamily="34" charset="0"/>
                </a:rPr>
                <a:t>S </a:t>
              </a:r>
              <a:r>
                <a:rPr lang="en-US" altLang="en-US" sz="3600" b="0">
                  <a:solidFill>
                    <a:schemeClr val="tx2"/>
                  </a:solidFill>
                  <a:latin typeface="Times" panose="020F07020304040A0204" pitchFamily="34" charset="0"/>
                </a:rPr>
                <a:t>NT</a:t>
              </a:r>
            </a:p>
          </p:txBody>
        </p:sp>
        <p:sp>
          <p:nvSpPr>
            <p:cNvPr id="444430" name="AutoShape 14">
              <a:extLst>
                <a:ext uri="{FF2B5EF4-FFF2-40B4-BE49-F238E27FC236}">
                  <a16:creationId xmlns:a16="http://schemas.microsoft.com/office/drawing/2014/main" id="{19B65CA6-B773-E240-BB95-4690D945A60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4431" name="Rectangle 15">
            <a:extLst>
              <a:ext uri="{FF2B5EF4-FFF2-40B4-BE49-F238E27FC236}">
                <a16:creationId xmlns:a16="http://schemas.microsoft.com/office/drawing/2014/main" id="{7D328CE2-183F-F909-C4AD-AAFFEC388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ca. 500 B.C</a:t>
            </a:r>
            <a:r>
              <a:rPr lang="en-US" altLang="en-US" sz="2800" b="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444432" name="Text Box 16">
            <a:extLst>
              <a:ext uri="{FF2B5EF4-FFF2-40B4-BE49-F238E27FC236}">
                <a16:creationId xmlns:a16="http://schemas.microsoft.com/office/drawing/2014/main" id="{D9485258-D354-EF22-5630-68C0C9518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pic>
        <p:nvPicPr>
          <p:cNvPr id="444433" name="Picture 17">
            <a:extLst>
              <a:ext uri="{FF2B5EF4-FFF2-40B4-BE49-F238E27FC236}">
                <a16:creationId xmlns:a16="http://schemas.microsoft.com/office/drawing/2014/main" id="{2ECD1C88-E604-3E30-C940-D04E87D1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768350" y="539750"/>
            <a:ext cx="7797800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4434" name="Text Box 18">
            <a:extLst>
              <a:ext uri="{FF2B5EF4-FFF2-40B4-BE49-F238E27FC236}">
                <a16:creationId xmlns:a16="http://schemas.microsoft.com/office/drawing/2014/main" id="{7B142127-E6E1-C4D3-9218-D6C2F6168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АФРИКА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44435" name="Text Box 19">
            <a:extLst>
              <a:ext uri="{FF2B5EF4-FFF2-40B4-BE49-F238E27FC236}">
                <a16:creationId xmlns:a16="http://schemas.microsoft.com/office/drawing/2014/main" id="{FE05D9FD-73AA-EBD9-E0D5-109730575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АРАВИЯ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44436" name="Text Box 20">
            <a:extLst>
              <a:ext uri="{FF2B5EF4-FFF2-40B4-BE49-F238E27FC236}">
                <a16:creationId xmlns:a16="http://schemas.microsoft.com/office/drawing/2014/main" id="{0D7AA49B-C4E2-2DC0-3D08-337C0B7C5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АСИЯ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44437" name="Text Box 21">
            <a:extLst>
              <a:ext uri="{FF2B5EF4-FFF2-40B4-BE49-F238E27FC236}">
                <a16:creationId xmlns:a16="http://schemas.microsoft.com/office/drawing/2014/main" id="{5B03FD1E-BA90-A337-0C47-EDC4F379E612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660400" y="3241675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СРЕДИЗЕМНОЕ МОРЕ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44438" name="Freeform 22">
            <a:extLst>
              <a:ext uri="{FF2B5EF4-FFF2-40B4-BE49-F238E27FC236}">
                <a16:creationId xmlns:a16="http://schemas.microsoft.com/office/drawing/2014/main" id="{3C223D6C-42B1-4032-9CFA-48537832EE45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39" name="Freeform 23">
            <a:extLst>
              <a:ext uri="{FF2B5EF4-FFF2-40B4-BE49-F238E27FC236}">
                <a16:creationId xmlns:a16="http://schemas.microsoft.com/office/drawing/2014/main" id="{47A84E15-4E48-8CC6-550C-7D0993346C33}"/>
              </a:ext>
            </a:extLst>
          </p:cNvPr>
          <p:cNvSpPr>
            <a:spLocks/>
          </p:cNvSpPr>
          <p:nvPr/>
        </p:nvSpPr>
        <p:spPr bwMode="auto">
          <a:xfrm>
            <a:off x="3697288" y="1798638"/>
            <a:ext cx="1193800" cy="522287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0" name="Freeform 24">
            <a:extLst>
              <a:ext uri="{FF2B5EF4-FFF2-40B4-BE49-F238E27FC236}">
                <a16:creationId xmlns:a16="http://schemas.microsoft.com/office/drawing/2014/main" id="{31D543F0-0C7D-3160-952B-54373FDB0444}"/>
              </a:ext>
            </a:extLst>
          </p:cNvPr>
          <p:cNvSpPr>
            <a:spLocks/>
          </p:cNvSpPr>
          <p:nvPr/>
        </p:nvSpPr>
        <p:spPr bwMode="auto">
          <a:xfrm>
            <a:off x="5257800" y="1274763"/>
            <a:ext cx="3048000" cy="3906837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1" name="Freeform 25">
            <a:extLst>
              <a:ext uri="{FF2B5EF4-FFF2-40B4-BE49-F238E27FC236}">
                <a16:creationId xmlns:a16="http://schemas.microsoft.com/office/drawing/2014/main" id="{0564C333-BAB7-FA9B-F2E5-D4F904A26C87}"/>
              </a:ext>
            </a:extLst>
          </p:cNvPr>
          <p:cNvSpPr>
            <a:spLocks/>
          </p:cNvSpPr>
          <p:nvPr/>
        </p:nvSpPr>
        <p:spPr bwMode="auto">
          <a:xfrm>
            <a:off x="749300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42" name="Freeform 26">
            <a:extLst>
              <a:ext uri="{FF2B5EF4-FFF2-40B4-BE49-F238E27FC236}">
                <a16:creationId xmlns:a16="http://schemas.microsoft.com/office/drawing/2014/main" id="{3F5B7F62-B0B2-E843-8657-FF6C312FED2F}"/>
              </a:ext>
            </a:extLst>
          </p:cNvPr>
          <p:cNvSpPr>
            <a:spLocks/>
          </p:cNvSpPr>
          <p:nvPr/>
        </p:nvSpPr>
        <p:spPr bwMode="auto">
          <a:xfrm>
            <a:off x="2387600" y="3619500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C60C15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2" name="Text Box 36">
            <a:extLst>
              <a:ext uri="{FF2B5EF4-FFF2-40B4-BE49-F238E27FC236}">
                <a16:creationId xmlns:a16="http://schemas.microsoft.com/office/drawing/2014/main" id="{3F744392-577C-7261-D746-8D809CC823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1138" y="2324100"/>
            <a:ext cx="6134100" cy="22891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C60C15"/>
                </a:solidFill>
              </a:rPr>
              <a:t>Имперские</a:t>
            </a:r>
          </a:p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C60C15"/>
                </a:solidFill>
              </a:rPr>
              <a:t>          земли             </a:t>
            </a:r>
          </a:p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C60C15"/>
                </a:solidFill>
              </a:rPr>
              <a:t>                Александра</a:t>
            </a:r>
            <a:endParaRPr lang="en-US" altLang="en-US" sz="4000">
              <a:solidFill>
                <a:srgbClr val="C60C15"/>
              </a:solidFill>
            </a:endParaRPr>
          </a:p>
        </p:txBody>
      </p:sp>
      <p:sp>
        <p:nvSpPr>
          <p:cNvPr id="444464" name="Text Box 48">
            <a:extLst>
              <a:ext uri="{FF2B5EF4-FFF2-40B4-BE49-F238E27FC236}">
                <a16:creationId xmlns:a16="http://schemas.microsoft.com/office/drawing/2014/main" id="{C5289457-3E7E-14D7-059D-99A687BFC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4466" name="Text Box 50">
            <a:extLst>
              <a:ext uri="{FF2B5EF4-FFF2-40B4-BE49-F238E27FC236}">
                <a16:creationId xmlns:a16="http://schemas.microsoft.com/office/drawing/2014/main" id="{D2C76F83-7801-8C94-9526-3682D82F3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285750"/>
            <a:ext cx="4764088" cy="63658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ПРИЛОЖЕНИЕ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№</a:t>
            </a:r>
            <a:r>
              <a:rPr lang="en-US" altLang="en-US" sz="3200">
                <a:solidFill>
                  <a:srgbClr val="FFFF00"/>
                </a:solidFill>
              </a:rPr>
              <a:t>05</a:t>
            </a:r>
          </a:p>
        </p:txBody>
      </p:sp>
      <p:grpSp>
        <p:nvGrpSpPr>
          <p:cNvPr id="444484" name="Group 68">
            <a:extLst>
              <a:ext uri="{FF2B5EF4-FFF2-40B4-BE49-F238E27FC236}">
                <a16:creationId xmlns:a16="http://schemas.microsoft.com/office/drawing/2014/main" id="{EC2E1370-29CA-2784-6978-16469181E377}"/>
              </a:ext>
            </a:extLst>
          </p:cNvPr>
          <p:cNvGrpSpPr>
            <a:grpSpLocks/>
          </p:cNvGrpSpPr>
          <p:nvPr/>
        </p:nvGrpSpPr>
        <p:grpSpPr bwMode="auto">
          <a:xfrm>
            <a:off x="1273175" y="1455738"/>
            <a:ext cx="6335713" cy="3729037"/>
            <a:chOff x="802" y="917"/>
            <a:chExt cx="3991" cy="2349"/>
          </a:xfrm>
        </p:grpSpPr>
        <p:sp>
          <p:nvSpPr>
            <p:cNvPr id="444472" name="Rectangle 56">
              <a:extLst>
                <a:ext uri="{FF2B5EF4-FFF2-40B4-BE49-F238E27FC236}">
                  <a16:creationId xmlns:a16="http://schemas.microsoft.com/office/drawing/2014/main" id="{FDE658CD-5CE5-8586-7A24-47201EFCE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0" y="917"/>
              <a:ext cx="2163" cy="1649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pPr algn="ctr"/>
              <a:endParaRPr lang="ru-RU" altLang="en-US">
                <a:solidFill>
                  <a:schemeClr val="tx1"/>
                </a:solidFill>
              </a:endParaRPr>
            </a:p>
          </p:txBody>
        </p:sp>
        <p:grpSp>
          <p:nvGrpSpPr>
            <p:cNvPr id="444474" name="Group 58">
              <a:extLst>
                <a:ext uri="{FF2B5EF4-FFF2-40B4-BE49-F238E27FC236}">
                  <a16:creationId xmlns:a16="http://schemas.microsoft.com/office/drawing/2014/main" id="{0560ABB2-02E8-417A-5597-64E34BB0A22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02" y="1726"/>
              <a:ext cx="1411" cy="1540"/>
              <a:chOff x="1366" y="377"/>
              <a:chExt cx="3012" cy="3426"/>
            </a:xfrm>
          </p:grpSpPr>
          <p:pic>
            <p:nvPicPr>
              <p:cNvPr id="444475" name="Picture 59">
                <a:extLst>
                  <a:ext uri="{FF2B5EF4-FFF2-40B4-BE49-F238E27FC236}">
                    <a16:creationId xmlns:a16="http://schemas.microsoft.com/office/drawing/2014/main" id="{E519AE6C-DF92-17DF-24ED-3903236835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59" t="23438" r="23657" b="7552"/>
              <a:stretch>
                <a:fillRect/>
              </a:stretch>
            </p:blipFill>
            <p:spPr bwMode="auto">
              <a:xfrm>
                <a:off x="1366" y="377"/>
                <a:ext cx="3012" cy="3426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 w="76200">
                <a:solidFill>
                  <a:schemeClr val="accent2"/>
                </a:solidFill>
                <a:miter lim="800000"/>
                <a:headEnd/>
                <a:tailEnd/>
              </a:ln>
              <a:effectLst>
                <a:outerShdw dist="170861" dir="2880767" algn="ctr" rotWithShape="0">
                  <a:schemeClr val="bg2"/>
                </a:outerShdw>
              </a:effectLst>
            </p:spPr>
          </p:pic>
          <p:sp>
            <p:nvSpPr>
              <p:cNvPr id="444476" name="Rectangle 60">
                <a:extLst>
                  <a:ext uri="{FF2B5EF4-FFF2-40B4-BE49-F238E27FC236}">
                    <a16:creationId xmlns:a16="http://schemas.microsoft.com/office/drawing/2014/main" id="{79A2FFE1-1923-B319-B9FB-9D3051AFE4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86" y="886"/>
                <a:ext cx="47" cy="47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RU" altLang="en-US"/>
              </a:p>
            </p:txBody>
          </p:sp>
          <p:sp>
            <p:nvSpPr>
              <p:cNvPr id="444477" name="Rectangle 61">
                <a:extLst>
                  <a:ext uri="{FF2B5EF4-FFF2-40B4-BE49-F238E27FC236}">
                    <a16:creationId xmlns:a16="http://schemas.microsoft.com/office/drawing/2014/main" id="{2A539045-EF57-CE23-47EF-585B1BBAA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86" y="758"/>
                <a:ext cx="95" cy="111"/>
              </a:xfrm>
              <a:prstGeom prst="rect">
                <a:avLst/>
              </a:prstGeom>
              <a:gradFill rotWithShape="1">
                <a:gsLst>
                  <a:gs pos="0">
                    <a:schemeClr val="accent1">
                      <a:gamma/>
                      <a:shade val="46275"/>
                      <a:invGamma/>
                    </a:schemeClr>
                  </a:gs>
                  <a:gs pos="50000">
                    <a:schemeClr val="accent1"/>
                  </a:gs>
                  <a:gs pos="100000">
                    <a:schemeClr val="accent1">
                      <a:gamma/>
                      <a:shade val="46275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ru-RU" altLang="en-US"/>
              </a:p>
            </p:txBody>
          </p:sp>
        </p:grpSp>
        <p:sp>
          <p:nvSpPr>
            <p:cNvPr id="444478" name="Text Box 62">
              <a:extLst>
                <a:ext uri="{FF2B5EF4-FFF2-40B4-BE49-F238E27FC236}">
                  <a16:creationId xmlns:a16="http://schemas.microsoft.com/office/drawing/2014/main" id="{6393C429-62C8-65F0-F8F2-086F1F17F3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0" y="1054"/>
              <a:ext cx="2233" cy="1403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800">
                  <a:solidFill>
                    <a:srgbClr val="FFEA18"/>
                  </a:solidFill>
                </a:rPr>
                <a:t>ПОСМОТРИТЕ  НА СЦЕНУ ДЕЙСТВИЯ МЕЖДУ ЗАВЕТАМИ</a:t>
              </a:r>
              <a:r>
                <a:rPr lang="en-US" altLang="en-US" sz="2800">
                  <a:solidFill>
                    <a:srgbClr val="FFEA18"/>
                  </a:solidFill>
                </a:rPr>
                <a:t>.</a:t>
              </a:r>
            </a:p>
          </p:txBody>
        </p:sp>
      </p:grpSp>
      <p:sp>
        <p:nvSpPr>
          <p:cNvPr id="444457" name="AutoShape 41">
            <a:extLst>
              <a:ext uri="{FF2B5EF4-FFF2-40B4-BE49-F238E27FC236}">
                <a16:creationId xmlns:a16="http://schemas.microsoft.com/office/drawing/2014/main" id="{74EF4DC5-64AA-3F37-F43A-0C9175289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8" name="Rectangle 42">
            <a:extLst>
              <a:ext uri="{FF2B5EF4-FFF2-40B4-BE49-F238E27FC236}">
                <a16:creationId xmlns:a16="http://schemas.microsoft.com/office/drawing/2014/main" id="{8DB15807-6351-D0E8-64BE-72DDC2BF8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59" name="AutoShape 43">
            <a:extLst>
              <a:ext uri="{FF2B5EF4-FFF2-40B4-BE49-F238E27FC236}">
                <a16:creationId xmlns:a16="http://schemas.microsoft.com/office/drawing/2014/main" id="{7F2A16FB-B519-60A6-7039-2AA27B631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0" name="Line 44">
            <a:extLst>
              <a:ext uri="{FF2B5EF4-FFF2-40B4-BE49-F238E27FC236}">
                <a16:creationId xmlns:a16="http://schemas.microsoft.com/office/drawing/2014/main" id="{0FAFD18E-A11B-1917-C637-34B86A0E3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1" name="Line 45">
            <a:extLst>
              <a:ext uri="{FF2B5EF4-FFF2-40B4-BE49-F238E27FC236}">
                <a16:creationId xmlns:a16="http://schemas.microsoft.com/office/drawing/2014/main" id="{D6FF1EE9-DC87-A89D-F842-3CB1F6BF5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4462" name="Rectangle 46">
            <a:extLst>
              <a:ext uri="{FF2B5EF4-FFF2-40B4-BE49-F238E27FC236}">
                <a16:creationId xmlns:a16="http://schemas.microsoft.com/office/drawing/2014/main" id="{5D26CA13-32C8-003C-BE72-F384547F86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000" y="3554413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44463" name="Rectangle 47">
            <a:extLst>
              <a:ext uri="{FF2B5EF4-FFF2-40B4-BE49-F238E27FC236}">
                <a16:creationId xmlns:a16="http://schemas.microsoft.com/office/drawing/2014/main" id="{7236E165-C9CF-4240-486F-BC095DF37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4480" name="Text Box 64">
            <a:extLst>
              <a:ext uri="{FF2B5EF4-FFF2-40B4-BE49-F238E27FC236}">
                <a16:creationId xmlns:a16="http://schemas.microsoft.com/office/drawing/2014/main" id="{E201B6F9-4B85-6204-5D87-C4531744F4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2461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44481" name="Rectangle 65">
            <a:extLst>
              <a:ext uri="{FF2B5EF4-FFF2-40B4-BE49-F238E27FC236}">
                <a16:creationId xmlns:a16="http://schemas.microsoft.com/office/drawing/2014/main" id="{15E7B4EA-CDFD-D4C6-8BDE-39EF8CB496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13</a:t>
            </a:r>
          </a:p>
        </p:txBody>
      </p:sp>
      <p:sp>
        <p:nvSpPr>
          <p:cNvPr id="444482" name="Text Box 66">
            <a:extLst>
              <a:ext uri="{FF2B5EF4-FFF2-40B4-BE49-F238E27FC236}">
                <a16:creationId xmlns:a16="http://schemas.microsoft.com/office/drawing/2014/main" id="{31F699F0-288D-DB5E-DB40-C5CE5942B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4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4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4466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2" name="Text Box 6">
            <a:extLst>
              <a:ext uri="{FF2B5EF4-FFF2-40B4-BE49-F238E27FC236}">
                <a16:creationId xmlns:a16="http://schemas.microsoft.com/office/drawing/2014/main" id="{A5CFB4AE-25D5-1FD8-0FFA-34FC1BD6B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Александр умер в</a:t>
            </a:r>
            <a:r>
              <a:rPr lang="en-US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 33</a:t>
            </a:r>
            <a:r>
              <a:rPr lang="ru-RU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 года</a:t>
            </a:r>
            <a:r>
              <a:rPr lang="en-US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...</a:t>
            </a:r>
            <a:r>
              <a:rPr lang="ru-RU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в</a:t>
            </a:r>
            <a:r>
              <a:rPr lang="en-US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 300</a:t>
            </a:r>
            <a:r>
              <a:rPr lang="ru-RU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-х</a:t>
            </a:r>
            <a:r>
              <a:rPr lang="en-US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ru-RU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гг до Р.Х.</a:t>
            </a:r>
            <a:endParaRPr lang="en-US" altLang="en-US" sz="200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162823" name="Text Box 7">
            <a:extLst>
              <a:ext uri="{FF2B5EF4-FFF2-40B4-BE49-F238E27FC236}">
                <a16:creationId xmlns:a16="http://schemas.microsoft.com/office/drawing/2014/main" id="{6CF9633E-4617-3280-7896-37E207F02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854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000">
                <a:solidFill>
                  <a:srgbClr val="FFFF00"/>
                </a:solidFill>
              </a:rPr>
              <a:t>Его империя была разделена</a:t>
            </a:r>
            <a:r>
              <a:rPr lang="en-US" altLang="en-US" sz="2000">
                <a:solidFill>
                  <a:srgbClr val="FFFF00"/>
                </a:solidFill>
              </a:rPr>
              <a:t> </a:t>
            </a:r>
            <a:r>
              <a:rPr lang="ru-RU" altLang="en-US" sz="2000">
                <a:solidFill>
                  <a:srgbClr val="FFFF00"/>
                </a:solidFill>
              </a:rPr>
              <a:t>между его</a:t>
            </a:r>
          </a:p>
          <a:p>
            <a:pPr>
              <a:spcBef>
                <a:spcPct val="50000"/>
              </a:spcBef>
            </a:pPr>
            <a:r>
              <a:rPr lang="ru-RU" altLang="en-US" sz="2000">
                <a:solidFill>
                  <a:srgbClr val="FFFF00"/>
                </a:solidFill>
              </a:rPr>
              <a:t>                               четырьмя генералами</a:t>
            </a:r>
            <a:endParaRPr lang="en-US" altLang="en-US" sz="2000">
              <a:solidFill>
                <a:srgbClr val="FFFF00"/>
              </a:solidFill>
            </a:endParaRPr>
          </a:p>
        </p:txBody>
      </p:sp>
      <p:grpSp>
        <p:nvGrpSpPr>
          <p:cNvPr id="162921" name="Group 105">
            <a:extLst>
              <a:ext uri="{FF2B5EF4-FFF2-40B4-BE49-F238E27FC236}">
                <a16:creationId xmlns:a16="http://schemas.microsoft.com/office/drawing/2014/main" id="{E63E4EF9-555C-258A-D4E8-9A3E1B0036B9}"/>
              </a:ext>
            </a:extLst>
          </p:cNvPr>
          <p:cNvGrpSpPr>
            <a:grpSpLocks/>
          </p:cNvGrpSpPr>
          <p:nvPr/>
        </p:nvGrpSpPr>
        <p:grpSpPr bwMode="auto">
          <a:xfrm>
            <a:off x="2651125" y="1668463"/>
            <a:ext cx="2371725" cy="1179512"/>
            <a:chOff x="1670" y="1051"/>
            <a:chExt cx="1403" cy="743"/>
          </a:xfrm>
        </p:grpSpPr>
        <p:sp>
          <p:nvSpPr>
            <p:cNvPr id="162828" name="Oval 12">
              <a:extLst>
                <a:ext uri="{FF2B5EF4-FFF2-40B4-BE49-F238E27FC236}">
                  <a16:creationId xmlns:a16="http://schemas.microsoft.com/office/drawing/2014/main" id="{5B205787-E06C-3CEC-CF94-AEE29F07B8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0" y="105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8" name="Text Box 22">
              <a:extLst>
                <a:ext uri="{FF2B5EF4-FFF2-40B4-BE49-F238E27FC236}">
                  <a16:creationId xmlns:a16="http://schemas.microsoft.com/office/drawing/2014/main" id="{D041704D-ABBA-7147-68B6-74CB086321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94" y="1153"/>
              <a:ext cx="1379" cy="25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FFFF00"/>
                  </a:solidFill>
                </a:rPr>
                <a:t>МАЛАЯ АСИЯ</a:t>
              </a:r>
              <a:r>
                <a:rPr lang="en-US" altLang="en-US" sz="2000">
                  <a:solidFill>
                    <a:srgbClr val="FFFF00"/>
                  </a:solidFill>
                </a:rPr>
                <a:t>: </a:t>
              </a:r>
            </a:p>
          </p:txBody>
        </p:sp>
      </p:grpSp>
      <p:grpSp>
        <p:nvGrpSpPr>
          <p:cNvPr id="162922" name="Group 106">
            <a:extLst>
              <a:ext uri="{FF2B5EF4-FFF2-40B4-BE49-F238E27FC236}">
                <a16:creationId xmlns:a16="http://schemas.microsoft.com/office/drawing/2014/main" id="{F178F62B-1B2A-0C6B-6A23-E57EF1DB46EF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663825"/>
            <a:ext cx="2357437" cy="1222375"/>
            <a:chOff x="2861" y="1705"/>
            <a:chExt cx="1357" cy="743"/>
          </a:xfrm>
        </p:grpSpPr>
        <p:sp>
          <p:nvSpPr>
            <p:cNvPr id="162829" name="Oval 13">
              <a:extLst>
                <a:ext uri="{FF2B5EF4-FFF2-40B4-BE49-F238E27FC236}">
                  <a16:creationId xmlns:a16="http://schemas.microsoft.com/office/drawing/2014/main" id="{233C5F32-E969-3EF8-18E1-3D60FAC17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61" y="170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39" name="Text Box 23">
              <a:extLst>
                <a:ext uri="{FF2B5EF4-FFF2-40B4-BE49-F238E27FC236}">
                  <a16:creationId xmlns:a16="http://schemas.microsoft.com/office/drawing/2014/main" id="{94BC5C4F-2CB6-A5AE-1984-39C1FBC0BF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96" y="1767"/>
              <a:ext cx="1109" cy="24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FFFF00"/>
                  </a:solidFill>
                </a:rPr>
                <a:t>СИРИЯ</a:t>
              </a:r>
              <a:r>
                <a:rPr lang="en-US" altLang="en-US" sz="2000">
                  <a:solidFill>
                    <a:srgbClr val="FFFF00"/>
                  </a:solidFill>
                </a:rPr>
                <a:t>:</a:t>
              </a:r>
            </a:p>
          </p:txBody>
        </p:sp>
      </p:grpSp>
      <p:grpSp>
        <p:nvGrpSpPr>
          <p:cNvPr id="162923" name="Group 107">
            <a:extLst>
              <a:ext uri="{FF2B5EF4-FFF2-40B4-BE49-F238E27FC236}">
                <a16:creationId xmlns:a16="http://schemas.microsoft.com/office/drawing/2014/main" id="{E7B0A527-36A3-5B53-7133-1B7AA932C9F4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10175"/>
            <a:ext cx="2327275" cy="1208088"/>
            <a:chOff x="1951" y="3300"/>
            <a:chExt cx="1357" cy="743"/>
          </a:xfrm>
        </p:grpSpPr>
        <p:sp>
          <p:nvSpPr>
            <p:cNvPr id="162830" name="Oval 14">
              <a:extLst>
                <a:ext uri="{FF2B5EF4-FFF2-40B4-BE49-F238E27FC236}">
                  <a16:creationId xmlns:a16="http://schemas.microsoft.com/office/drawing/2014/main" id="{7C2B771E-81C2-5B60-AB46-8290E20CA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1" y="3300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0" name="Text Box 24">
              <a:extLst>
                <a:ext uri="{FF2B5EF4-FFF2-40B4-BE49-F238E27FC236}">
                  <a16:creationId xmlns:a16="http://schemas.microsoft.com/office/drawing/2014/main" id="{3FDD0E70-EB67-FA6B-6999-D34FD49E52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87" y="3350"/>
              <a:ext cx="1109" cy="244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FFFF00"/>
                  </a:solidFill>
                </a:rPr>
                <a:t>ЕГИПЕТ</a:t>
              </a:r>
              <a:endParaRPr lang="en-US" altLang="en-US" sz="2000">
                <a:solidFill>
                  <a:srgbClr val="FFFF00"/>
                </a:solidFill>
              </a:endParaRPr>
            </a:p>
          </p:txBody>
        </p:sp>
      </p:grpSp>
      <p:grpSp>
        <p:nvGrpSpPr>
          <p:cNvPr id="162914" name="Group 98">
            <a:extLst>
              <a:ext uri="{FF2B5EF4-FFF2-40B4-BE49-F238E27FC236}">
                <a16:creationId xmlns:a16="http://schemas.microsoft.com/office/drawing/2014/main" id="{585EF2C2-B081-356B-4CA4-B51C76F0DBDD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2857500"/>
            <a:ext cx="3067050" cy="2605088"/>
            <a:chOff x="711" y="1800"/>
            <a:chExt cx="1932" cy="1641"/>
          </a:xfrm>
        </p:grpSpPr>
        <p:sp>
          <p:nvSpPr>
            <p:cNvPr id="162832" name="Arc 16">
              <a:extLst>
                <a:ext uri="{FF2B5EF4-FFF2-40B4-BE49-F238E27FC236}">
                  <a16:creationId xmlns:a16="http://schemas.microsoft.com/office/drawing/2014/main" id="{012A511B-5032-EBB8-B6DB-27401F86333F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842" name="Text Box 26">
              <a:extLst>
                <a:ext uri="{FF2B5EF4-FFF2-40B4-BE49-F238E27FC236}">
                  <a16:creationId xmlns:a16="http://schemas.microsoft.com/office/drawing/2014/main" id="{CE278D00-CB80-77AE-BBA9-881C0FEEFA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34223">
              <a:off x="711" y="2499"/>
              <a:ext cx="1674" cy="44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/>
                <a:t>СРЕДИЗЕМНОЕ МОРЕ</a:t>
              </a:r>
              <a:endParaRPr lang="en-US" altLang="en-US" sz="2000"/>
            </a:p>
          </p:txBody>
        </p:sp>
      </p:grpSp>
      <p:sp>
        <p:nvSpPr>
          <p:cNvPr id="162880" name="AutoShape 64">
            <a:extLst>
              <a:ext uri="{FF2B5EF4-FFF2-40B4-BE49-F238E27FC236}">
                <a16:creationId xmlns:a16="http://schemas.microsoft.com/office/drawing/2014/main" id="{D31AC48D-8F00-7AF3-ADBC-3CBBB8CD52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1" name="Rectangle 65">
            <a:extLst>
              <a:ext uri="{FF2B5EF4-FFF2-40B4-BE49-F238E27FC236}">
                <a16:creationId xmlns:a16="http://schemas.microsoft.com/office/drawing/2014/main" id="{56B6D2B2-0A1E-17FB-B0E9-E2D0CD6087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2" name="AutoShape 66">
            <a:extLst>
              <a:ext uri="{FF2B5EF4-FFF2-40B4-BE49-F238E27FC236}">
                <a16:creationId xmlns:a16="http://schemas.microsoft.com/office/drawing/2014/main" id="{546655CC-A6AD-C0D1-C764-68CD47BBFA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3" name="Line 67">
            <a:extLst>
              <a:ext uri="{FF2B5EF4-FFF2-40B4-BE49-F238E27FC236}">
                <a16:creationId xmlns:a16="http://schemas.microsoft.com/office/drawing/2014/main" id="{0DB6BDD6-2E7C-5C81-31CA-4082FD09E31A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4" name="Line 68">
            <a:extLst>
              <a:ext uri="{FF2B5EF4-FFF2-40B4-BE49-F238E27FC236}">
                <a16:creationId xmlns:a16="http://schemas.microsoft.com/office/drawing/2014/main" id="{D24D3CDB-253F-3EAE-004B-859F781AE9E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85" name="Rectangle 69">
            <a:extLst>
              <a:ext uri="{FF2B5EF4-FFF2-40B4-BE49-F238E27FC236}">
                <a16:creationId xmlns:a16="http://schemas.microsoft.com/office/drawing/2014/main" id="{E2EF4BA8-00DE-D55F-7B46-9CDB8B933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2413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2886" name="Rectangle 70">
            <a:extLst>
              <a:ext uri="{FF2B5EF4-FFF2-40B4-BE49-F238E27FC236}">
                <a16:creationId xmlns:a16="http://schemas.microsoft.com/office/drawing/2014/main" id="{FAAB5193-A16A-8DEC-655E-605F880F4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7813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62887" name="Text Box 71">
            <a:extLst>
              <a:ext uri="{FF2B5EF4-FFF2-40B4-BE49-F238E27FC236}">
                <a16:creationId xmlns:a16="http://schemas.microsoft.com/office/drawing/2014/main" id="{75E2840D-2811-E3F7-A58C-655B67F753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2889" name="Oval 73">
            <a:extLst>
              <a:ext uri="{FF2B5EF4-FFF2-40B4-BE49-F238E27FC236}">
                <a16:creationId xmlns:a16="http://schemas.microsoft.com/office/drawing/2014/main" id="{04C2482A-3A74-4680-6FDE-A5D02EC39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3725" y="612775"/>
            <a:ext cx="1428750" cy="469900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/>
          </a:p>
        </p:txBody>
      </p:sp>
      <p:sp>
        <p:nvSpPr>
          <p:cNvPr id="162890" name="Oval 74">
            <a:extLst>
              <a:ext uri="{FF2B5EF4-FFF2-40B4-BE49-F238E27FC236}">
                <a16:creationId xmlns:a16="http://schemas.microsoft.com/office/drawing/2014/main" id="{AB9DB493-56E9-12A9-63A5-17282FA8F9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3363" y="1609725"/>
            <a:ext cx="3354387" cy="509588"/>
          </a:xfrm>
          <a:prstGeom prst="ellips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2892" name="Text Box 76">
            <a:extLst>
              <a:ext uri="{FF2B5EF4-FFF2-40B4-BE49-F238E27FC236}">
                <a16:creationId xmlns:a16="http://schemas.microsoft.com/office/drawing/2014/main" id="{4E1B9FB6-703A-265B-C4EF-6045B5B95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6788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9</a:t>
            </a:r>
          </a:p>
        </p:txBody>
      </p:sp>
      <p:sp>
        <p:nvSpPr>
          <p:cNvPr id="162893" name="Rectangle 77">
            <a:extLst>
              <a:ext uri="{FF2B5EF4-FFF2-40B4-BE49-F238E27FC236}">
                <a16:creationId xmlns:a16="http://schemas.microsoft.com/office/drawing/2014/main" id="{FD41FDEE-23D1-04AD-4F41-70EDB51C9E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14</a:t>
            </a:r>
          </a:p>
        </p:txBody>
      </p:sp>
      <p:sp>
        <p:nvSpPr>
          <p:cNvPr id="162894" name="Text Box 78">
            <a:extLst>
              <a:ext uri="{FF2B5EF4-FFF2-40B4-BE49-F238E27FC236}">
                <a16:creationId xmlns:a16="http://schemas.microsoft.com/office/drawing/2014/main" id="{77C5B63D-07E7-AECE-08C6-300074452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grpSp>
        <p:nvGrpSpPr>
          <p:cNvPr id="162920" name="Group 104">
            <a:extLst>
              <a:ext uri="{FF2B5EF4-FFF2-40B4-BE49-F238E27FC236}">
                <a16:creationId xmlns:a16="http://schemas.microsoft.com/office/drawing/2014/main" id="{4BE944CF-1457-D385-A87C-44E913BF63C5}"/>
              </a:ext>
            </a:extLst>
          </p:cNvPr>
          <p:cNvGrpSpPr>
            <a:grpSpLocks/>
          </p:cNvGrpSpPr>
          <p:nvPr/>
        </p:nvGrpSpPr>
        <p:grpSpPr bwMode="auto">
          <a:xfrm>
            <a:off x="296863" y="1643063"/>
            <a:ext cx="2154237" cy="1179512"/>
            <a:chOff x="187" y="1035"/>
            <a:chExt cx="1357" cy="743"/>
          </a:xfrm>
        </p:grpSpPr>
        <p:sp>
          <p:nvSpPr>
            <p:cNvPr id="162907" name="Oval 91">
              <a:extLst>
                <a:ext uri="{FF2B5EF4-FFF2-40B4-BE49-F238E27FC236}">
                  <a16:creationId xmlns:a16="http://schemas.microsoft.com/office/drawing/2014/main" id="{619AED8A-9138-4A5A-0E51-6A884D48ED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" y="1035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2908" name="Text Box 92">
              <a:extLst>
                <a:ext uri="{FF2B5EF4-FFF2-40B4-BE49-F238E27FC236}">
                  <a16:creationId xmlns:a16="http://schemas.microsoft.com/office/drawing/2014/main" id="{CCED93F2-0131-D4CA-14FB-BB01DA499A6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5" y="1106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FFFF00"/>
                  </a:solidFill>
                </a:rPr>
                <a:t>ГРЕЦИЯ</a:t>
              </a:r>
              <a:r>
                <a:rPr lang="en-US" altLang="en-US" sz="2000">
                  <a:solidFill>
                    <a:srgbClr val="FFFF00"/>
                  </a:solidFill>
                </a:rPr>
                <a:t>: </a:t>
              </a:r>
            </a:p>
          </p:txBody>
        </p:sp>
      </p:grpSp>
      <p:sp>
        <p:nvSpPr>
          <p:cNvPr id="162915" name="Text Box 99">
            <a:extLst>
              <a:ext uri="{FF2B5EF4-FFF2-40B4-BE49-F238E27FC236}">
                <a16:creationId xmlns:a16="http://schemas.microsoft.com/office/drawing/2014/main" id="{44230A7E-3B74-03FE-802D-284D29828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2038" y="4498975"/>
            <a:ext cx="3989387" cy="5762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ПРИЛОЖЕНИЕ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2800">
                <a:solidFill>
                  <a:srgbClr val="FFFF00"/>
                </a:solidFill>
              </a:rPr>
              <a:t>№</a:t>
            </a:r>
            <a:r>
              <a:rPr lang="en-US" altLang="en-US" sz="2800">
                <a:solidFill>
                  <a:srgbClr val="FFFF00"/>
                </a:solidFill>
              </a:rPr>
              <a:t>05</a:t>
            </a:r>
          </a:p>
        </p:txBody>
      </p:sp>
      <p:grpSp>
        <p:nvGrpSpPr>
          <p:cNvPr id="162924" name="Group 108">
            <a:extLst>
              <a:ext uri="{FF2B5EF4-FFF2-40B4-BE49-F238E27FC236}">
                <a16:creationId xmlns:a16="http://schemas.microsoft.com/office/drawing/2014/main" id="{B39899BF-C41B-8A70-F729-C5CB37DF4F9F}"/>
              </a:ext>
            </a:extLst>
          </p:cNvPr>
          <p:cNvGrpSpPr>
            <a:grpSpLocks/>
          </p:cNvGrpSpPr>
          <p:nvPr/>
        </p:nvGrpSpPr>
        <p:grpSpPr bwMode="auto">
          <a:xfrm>
            <a:off x="298450" y="1571625"/>
            <a:ext cx="4103688" cy="1022350"/>
            <a:chOff x="221" y="965"/>
            <a:chExt cx="2366" cy="661"/>
          </a:xfrm>
        </p:grpSpPr>
        <p:sp>
          <p:nvSpPr>
            <p:cNvPr id="162916" name="Text Box 100">
              <a:extLst>
                <a:ext uri="{FF2B5EF4-FFF2-40B4-BE49-F238E27FC236}">
                  <a16:creationId xmlns:a16="http://schemas.microsoft.com/office/drawing/2014/main" id="{914DAFA4-5124-3386-CF4E-AAED3F0B76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" y="1290"/>
              <a:ext cx="1270" cy="33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800">
                  <a:solidFill>
                    <a:schemeClr val="tx1"/>
                  </a:solidFill>
                </a:rPr>
                <a:t>Кассандр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  <p:grpSp>
          <p:nvGrpSpPr>
            <p:cNvPr id="162909" name="Group 93">
              <a:extLst>
                <a:ext uri="{FF2B5EF4-FFF2-40B4-BE49-F238E27FC236}">
                  <a16:creationId xmlns:a16="http://schemas.microsoft.com/office/drawing/2014/main" id="{0A97DC96-C803-8326-7969-B18BF36144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0" y="965"/>
              <a:ext cx="2277" cy="650"/>
              <a:chOff x="310" y="965"/>
              <a:chExt cx="2277" cy="650"/>
            </a:xfrm>
          </p:grpSpPr>
          <p:sp>
            <p:nvSpPr>
              <p:cNvPr id="162843" name="Text Box 27">
                <a:extLst>
                  <a:ext uri="{FF2B5EF4-FFF2-40B4-BE49-F238E27FC236}">
                    <a16:creationId xmlns:a16="http://schemas.microsoft.com/office/drawing/2014/main" id="{346A4F25-45E0-1F40-BD1F-29A5C85299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0" y="1359"/>
                <a:ext cx="1109" cy="25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ru-RU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853" name="Line 37">
                <a:extLst>
                  <a:ext uri="{FF2B5EF4-FFF2-40B4-BE49-F238E27FC236}">
                    <a16:creationId xmlns:a16="http://schemas.microsoft.com/office/drawing/2014/main" id="{067BB744-D000-BDCA-BDB3-2576688D08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51" y="965"/>
                <a:ext cx="1336" cy="518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5" name="Group 109">
            <a:extLst>
              <a:ext uri="{FF2B5EF4-FFF2-40B4-BE49-F238E27FC236}">
                <a16:creationId xmlns:a16="http://schemas.microsoft.com/office/drawing/2014/main" id="{7324338D-46B3-8FBF-BABD-EA0731EFC114}"/>
              </a:ext>
            </a:extLst>
          </p:cNvPr>
          <p:cNvGrpSpPr>
            <a:grpSpLocks/>
          </p:cNvGrpSpPr>
          <p:nvPr/>
        </p:nvGrpSpPr>
        <p:grpSpPr bwMode="auto">
          <a:xfrm>
            <a:off x="2584450" y="1603375"/>
            <a:ext cx="2454275" cy="1028700"/>
            <a:chOff x="1628" y="1019"/>
            <a:chExt cx="1446" cy="639"/>
          </a:xfrm>
        </p:grpSpPr>
        <p:sp>
          <p:nvSpPr>
            <p:cNvPr id="162917" name="Text Box 101">
              <a:extLst>
                <a:ext uri="{FF2B5EF4-FFF2-40B4-BE49-F238E27FC236}">
                  <a16:creationId xmlns:a16="http://schemas.microsoft.com/office/drawing/2014/main" id="{235F3CC2-097C-C899-B3EB-309B766B1A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8" y="1304"/>
              <a:ext cx="1446" cy="32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800">
                  <a:solidFill>
                    <a:schemeClr val="tx1"/>
                  </a:solidFill>
                </a:rPr>
                <a:t>Лисимакус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  <p:grpSp>
          <p:nvGrpSpPr>
            <p:cNvPr id="162910" name="Group 94">
              <a:extLst>
                <a:ext uri="{FF2B5EF4-FFF2-40B4-BE49-F238E27FC236}">
                  <a16:creationId xmlns:a16="http://schemas.microsoft.com/office/drawing/2014/main" id="{086D488D-5F03-562A-FEB8-36389A5A30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7" y="1019"/>
              <a:ext cx="1379" cy="639"/>
              <a:chOff x="1637" y="1019"/>
              <a:chExt cx="1379" cy="639"/>
            </a:xfrm>
          </p:grpSpPr>
          <p:sp>
            <p:nvSpPr>
              <p:cNvPr id="162844" name="Text Box 28">
                <a:extLst>
                  <a:ext uri="{FF2B5EF4-FFF2-40B4-BE49-F238E27FC236}">
                    <a16:creationId xmlns:a16="http://schemas.microsoft.com/office/drawing/2014/main" id="{9BFF3D44-0746-0E50-01D6-BBACD0017E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37" y="1412"/>
                <a:ext cx="1379" cy="2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 sz="2000">
                    <a:solidFill>
                      <a:schemeClr val="tx1"/>
                    </a:solidFill>
                  </a:rPr>
                  <a:t> </a:t>
                </a:r>
              </a:p>
            </p:txBody>
          </p:sp>
          <p:sp>
            <p:nvSpPr>
              <p:cNvPr id="162852" name="Line 36">
                <a:extLst>
                  <a:ext uri="{FF2B5EF4-FFF2-40B4-BE49-F238E27FC236}">
                    <a16:creationId xmlns:a16="http://schemas.microsoft.com/office/drawing/2014/main" id="{AFD4C82E-2021-339B-7638-C03389137A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583" y="1019"/>
                <a:ext cx="206" cy="463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6" name="Group 110">
            <a:extLst>
              <a:ext uri="{FF2B5EF4-FFF2-40B4-BE49-F238E27FC236}">
                <a16:creationId xmlns:a16="http://schemas.microsoft.com/office/drawing/2014/main" id="{200F38AE-969B-8B82-6614-28C1780584C8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1612900"/>
            <a:ext cx="2470150" cy="4619625"/>
            <a:chOff x="1872" y="1016"/>
            <a:chExt cx="1556" cy="2910"/>
          </a:xfrm>
        </p:grpSpPr>
        <p:sp>
          <p:nvSpPr>
            <p:cNvPr id="162919" name="Text Box 103">
              <a:extLst>
                <a:ext uri="{FF2B5EF4-FFF2-40B4-BE49-F238E27FC236}">
                  <a16:creationId xmlns:a16="http://schemas.microsoft.com/office/drawing/2014/main" id="{699A2694-B679-48C5-97B9-EECC69E90E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72" y="3576"/>
              <a:ext cx="1556" cy="327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800">
                  <a:solidFill>
                    <a:schemeClr val="tx1"/>
                  </a:solidFill>
                </a:rPr>
                <a:t>Птолемей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  <p:grpSp>
          <p:nvGrpSpPr>
            <p:cNvPr id="162911" name="Group 95">
              <a:extLst>
                <a:ext uri="{FF2B5EF4-FFF2-40B4-BE49-F238E27FC236}">
                  <a16:creationId xmlns:a16="http://schemas.microsoft.com/office/drawing/2014/main" id="{92888452-BE86-8F63-08DE-3683570E29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2" y="1016"/>
              <a:ext cx="1109" cy="2910"/>
              <a:chOff x="2082" y="1016"/>
              <a:chExt cx="1109" cy="2910"/>
            </a:xfrm>
          </p:grpSpPr>
          <p:sp>
            <p:nvSpPr>
              <p:cNvPr id="162899" name="Text Box 83">
                <a:extLst>
                  <a:ext uri="{FF2B5EF4-FFF2-40B4-BE49-F238E27FC236}">
                    <a16:creationId xmlns:a16="http://schemas.microsoft.com/office/drawing/2014/main" id="{FE63B6B4-46CA-42E1-88EA-AACB113098B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82" y="3645"/>
                <a:ext cx="1109" cy="28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ru-RU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900" name="Line 84">
                <a:extLst>
                  <a:ext uri="{FF2B5EF4-FFF2-40B4-BE49-F238E27FC236}">
                    <a16:creationId xmlns:a16="http://schemas.microsoft.com/office/drawing/2014/main" id="{DD14C35F-0D30-E9B9-067D-3BFBD1C5FC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30" y="1016"/>
                <a:ext cx="226" cy="2732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62927" name="Group 111">
            <a:extLst>
              <a:ext uri="{FF2B5EF4-FFF2-40B4-BE49-F238E27FC236}">
                <a16:creationId xmlns:a16="http://schemas.microsoft.com/office/drawing/2014/main" id="{DB39717B-C5A5-3C86-286C-758D431ABBCD}"/>
              </a:ext>
            </a:extLst>
          </p:cNvPr>
          <p:cNvGrpSpPr>
            <a:grpSpLocks/>
          </p:cNvGrpSpPr>
          <p:nvPr/>
        </p:nvGrpSpPr>
        <p:grpSpPr bwMode="auto">
          <a:xfrm>
            <a:off x="4608513" y="1720850"/>
            <a:ext cx="2154237" cy="2000250"/>
            <a:chOff x="2785" y="1011"/>
            <a:chExt cx="1475" cy="1334"/>
          </a:xfrm>
        </p:grpSpPr>
        <p:sp>
          <p:nvSpPr>
            <p:cNvPr id="162918" name="Text Box 102">
              <a:extLst>
                <a:ext uri="{FF2B5EF4-FFF2-40B4-BE49-F238E27FC236}">
                  <a16:creationId xmlns:a16="http://schemas.microsoft.com/office/drawing/2014/main" id="{0D5DFB1C-9E65-B72A-FACD-5AE7456E7A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5" y="1999"/>
              <a:ext cx="1475" cy="34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800">
                  <a:solidFill>
                    <a:schemeClr val="tx1"/>
                  </a:solidFill>
                </a:rPr>
                <a:t>Селевкид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  <p:grpSp>
          <p:nvGrpSpPr>
            <p:cNvPr id="162912" name="Group 96">
              <a:extLst>
                <a:ext uri="{FF2B5EF4-FFF2-40B4-BE49-F238E27FC236}">
                  <a16:creationId xmlns:a16="http://schemas.microsoft.com/office/drawing/2014/main" id="{D3ADD15F-1F59-11C0-AC35-CAB97B19A3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6" y="1011"/>
              <a:ext cx="1109" cy="1295"/>
              <a:chOff x="2946" y="1011"/>
              <a:chExt cx="1109" cy="1295"/>
            </a:xfrm>
          </p:grpSpPr>
          <p:sp>
            <p:nvSpPr>
              <p:cNvPr id="162845" name="Text Box 29">
                <a:extLst>
                  <a:ext uri="{FF2B5EF4-FFF2-40B4-BE49-F238E27FC236}">
                    <a16:creationId xmlns:a16="http://schemas.microsoft.com/office/drawing/2014/main" id="{687E5E2F-3BE7-00F9-F134-B8A2F91879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46" y="2041"/>
                <a:ext cx="1109" cy="265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tx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endParaRPr lang="ru-RU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2855" name="Line 39">
                <a:extLst>
                  <a:ext uri="{FF2B5EF4-FFF2-40B4-BE49-F238E27FC236}">
                    <a16:creationId xmlns:a16="http://schemas.microsoft.com/office/drawing/2014/main" id="{608C0398-FEE0-8110-28CA-F553252045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39" y="1011"/>
                <a:ext cx="416" cy="1080"/>
              </a:xfrm>
              <a:prstGeom prst="line">
                <a:avLst/>
              </a:prstGeom>
              <a:noFill/>
              <a:ln w="57150">
                <a:solidFill>
                  <a:srgbClr val="FF3300"/>
                </a:solidFill>
                <a:round/>
                <a:headEnd/>
                <a:tailEnd type="triangle" w="med" len="med"/>
              </a:ln>
              <a:effectLst>
                <a:outerShdw dist="7184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62901" name="Oval 85">
            <a:extLst>
              <a:ext uri="{FF2B5EF4-FFF2-40B4-BE49-F238E27FC236}">
                <a16:creationId xmlns:a16="http://schemas.microsoft.com/office/drawing/2014/main" id="{6BA9FDC9-208F-AE68-E234-CF05B6DEE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2475" y="1173163"/>
            <a:ext cx="1479550" cy="477837"/>
          </a:xfrm>
          <a:prstGeom prst="ellipse">
            <a:avLst/>
          </a:prstGeom>
          <a:noFill/>
          <a:ln w="57150">
            <a:solidFill>
              <a:srgbClr val="62D6AC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2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2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2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2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29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29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29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29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629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62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62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62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62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2822" grpId="0" autoUpdateAnimBg="0"/>
      <p:bldP spid="162823" grpId="0" autoUpdateAnimBg="0"/>
      <p:bldP spid="162889" grpId="0" animBg="1" autoUpdateAnimBg="0"/>
      <p:bldP spid="162915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7" name="Oval 7">
            <a:extLst>
              <a:ext uri="{FF2B5EF4-FFF2-40B4-BE49-F238E27FC236}">
                <a16:creationId xmlns:a16="http://schemas.microsoft.com/office/drawing/2014/main" id="{349CC93A-DB63-51AD-FE5A-FE3356990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1125" y="1668463"/>
            <a:ext cx="2154238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48" name="Text Box 8">
            <a:extLst>
              <a:ext uri="{FF2B5EF4-FFF2-40B4-BE49-F238E27FC236}">
                <a16:creationId xmlns:a16="http://schemas.microsoft.com/office/drawing/2014/main" id="{A2A9C0A4-CBE5-6B08-3982-57C95FD6F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25" y="1830388"/>
            <a:ext cx="2189163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rgbClr val="187534"/>
                </a:solidFill>
              </a:rPr>
              <a:t>МАЛАЯ АСИЯ</a:t>
            </a:r>
            <a:r>
              <a:rPr lang="en-US" altLang="en-US" sz="2000">
                <a:solidFill>
                  <a:srgbClr val="187534"/>
                </a:solidFill>
              </a:rPr>
              <a:t>: </a:t>
            </a:r>
          </a:p>
        </p:txBody>
      </p:sp>
      <p:grpSp>
        <p:nvGrpSpPr>
          <p:cNvPr id="522249" name="Group 9">
            <a:extLst>
              <a:ext uri="{FF2B5EF4-FFF2-40B4-BE49-F238E27FC236}">
                <a16:creationId xmlns:a16="http://schemas.microsoft.com/office/drawing/2014/main" id="{E9E8E983-A4BD-37F9-D9B7-4245B9DF617B}"/>
              </a:ext>
            </a:extLst>
          </p:cNvPr>
          <p:cNvGrpSpPr>
            <a:grpSpLocks/>
          </p:cNvGrpSpPr>
          <p:nvPr/>
        </p:nvGrpSpPr>
        <p:grpSpPr bwMode="auto">
          <a:xfrm>
            <a:off x="4541838" y="2706688"/>
            <a:ext cx="2154237" cy="1179512"/>
            <a:chOff x="1523" y="1631"/>
            <a:chExt cx="1357" cy="743"/>
          </a:xfrm>
        </p:grpSpPr>
        <p:sp>
          <p:nvSpPr>
            <p:cNvPr id="522250" name="Oval 10">
              <a:extLst>
                <a:ext uri="{FF2B5EF4-FFF2-40B4-BE49-F238E27FC236}">
                  <a16:creationId xmlns:a16="http://schemas.microsoft.com/office/drawing/2014/main" id="{45130820-197F-8441-854C-B2D417FF7E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23" y="1631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1" name="Text Box 11">
              <a:extLst>
                <a:ext uri="{FF2B5EF4-FFF2-40B4-BE49-F238E27FC236}">
                  <a16:creationId xmlns:a16="http://schemas.microsoft.com/office/drawing/2014/main" id="{96C42741-A837-CBBF-BC61-72407AD9EA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8" y="1693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FFFF00"/>
                  </a:solidFill>
                </a:rPr>
                <a:t>СИРИЯ</a:t>
              </a:r>
              <a:r>
                <a:rPr lang="en-US" altLang="en-US" sz="2000">
                  <a:solidFill>
                    <a:srgbClr val="FFFF00"/>
                  </a:solidFill>
                </a:rPr>
                <a:t>:</a:t>
              </a:r>
            </a:p>
          </p:txBody>
        </p:sp>
      </p:grpSp>
      <p:grpSp>
        <p:nvGrpSpPr>
          <p:cNvPr id="522252" name="Group 12">
            <a:extLst>
              <a:ext uri="{FF2B5EF4-FFF2-40B4-BE49-F238E27FC236}">
                <a16:creationId xmlns:a16="http://schemas.microsoft.com/office/drawing/2014/main" id="{A0091C41-28B8-9847-F497-D28DECDF2051}"/>
              </a:ext>
            </a:extLst>
          </p:cNvPr>
          <p:cNvGrpSpPr>
            <a:grpSpLocks/>
          </p:cNvGrpSpPr>
          <p:nvPr/>
        </p:nvGrpSpPr>
        <p:grpSpPr bwMode="auto">
          <a:xfrm>
            <a:off x="3097213" y="5238750"/>
            <a:ext cx="2154237" cy="1179513"/>
            <a:chOff x="818" y="3477"/>
            <a:chExt cx="1357" cy="743"/>
          </a:xfrm>
        </p:grpSpPr>
        <p:sp>
          <p:nvSpPr>
            <p:cNvPr id="522253" name="Oval 13">
              <a:extLst>
                <a:ext uri="{FF2B5EF4-FFF2-40B4-BE49-F238E27FC236}">
                  <a16:creationId xmlns:a16="http://schemas.microsoft.com/office/drawing/2014/main" id="{22E510EE-DF6A-41C2-3668-859D55A0F1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8" y="3477"/>
              <a:ext cx="1357" cy="743"/>
            </a:xfrm>
            <a:prstGeom prst="ellipse">
              <a:avLst/>
            </a:prstGeom>
            <a:noFill/>
            <a:ln w="76200">
              <a:solidFill>
                <a:srgbClr val="33CC33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4" name="Text Box 14">
              <a:extLst>
                <a:ext uri="{FF2B5EF4-FFF2-40B4-BE49-F238E27FC236}">
                  <a16:creationId xmlns:a16="http://schemas.microsoft.com/office/drawing/2014/main" id="{AB47174E-4FB5-C74D-9B8C-C15882013D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4" y="3527"/>
              <a:ext cx="1109" cy="250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>
                  <a:solidFill>
                    <a:srgbClr val="FFFF00"/>
                  </a:solidFill>
                </a:rPr>
                <a:t>ЕГИПЕТ</a:t>
              </a:r>
              <a:endParaRPr lang="en-US" altLang="en-US" sz="2000">
                <a:solidFill>
                  <a:srgbClr val="FFFF00"/>
                </a:solidFill>
              </a:endParaRPr>
            </a:p>
          </p:txBody>
        </p:sp>
      </p:grpSp>
      <p:grpSp>
        <p:nvGrpSpPr>
          <p:cNvPr id="522255" name="Group 15">
            <a:extLst>
              <a:ext uri="{FF2B5EF4-FFF2-40B4-BE49-F238E27FC236}">
                <a16:creationId xmlns:a16="http://schemas.microsoft.com/office/drawing/2014/main" id="{AEA11339-815D-657E-86ED-0CA6B3F58D62}"/>
              </a:ext>
            </a:extLst>
          </p:cNvPr>
          <p:cNvGrpSpPr>
            <a:grpSpLocks/>
          </p:cNvGrpSpPr>
          <p:nvPr/>
        </p:nvGrpSpPr>
        <p:grpSpPr bwMode="auto">
          <a:xfrm>
            <a:off x="1128713" y="2857500"/>
            <a:ext cx="3067050" cy="2605088"/>
            <a:chOff x="711" y="1800"/>
            <a:chExt cx="1932" cy="1641"/>
          </a:xfrm>
        </p:grpSpPr>
        <p:sp>
          <p:nvSpPr>
            <p:cNvPr id="522256" name="Arc 16">
              <a:extLst>
                <a:ext uri="{FF2B5EF4-FFF2-40B4-BE49-F238E27FC236}">
                  <a16:creationId xmlns:a16="http://schemas.microsoft.com/office/drawing/2014/main" id="{FA819516-5CFE-416E-8820-B5C1C3BEEE91}"/>
                </a:ext>
              </a:extLst>
            </p:cNvPr>
            <p:cNvSpPr>
              <a:spLocks/>
            </p:cNvSpPr>
            <p:nvPr/>
          </p:nvSpPr>
          <p:spPr bwMode="auto">
            <a:xfrm rot="5287382">
              <a:off x="932" y="1731"/>
              <a:ext cx="1641" cy="178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3624 w 43191"/>
                <a:gd name="T1" fmla="*/ 33575 h 33575"/>
                <a:gd name="T2" fmla="*/ 43191 w 43191"/>
                <a:gd name="T3" fmla="*/ 21006 h 33575"/>
                <a:gd name="T4" fmla="*/ 21600 w 43191"/>
                <a:gd name="T5" fmla="*/ 21600 h 33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1" h="33575" fill="none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</a:path>
                <a:path w="43191" h="33575" stroke="0" extrusionOk="0">
                  <a:moveTo>
                    <a:pt x="3623" y="33575"/>
                  </a:moveTo>
                  <a:cubicBezTo>
                    <a:pt x="1260" y="30028"/>
                    <a:pt x="0" y="25861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33297" y="0"/>
                    <a:pt x="42870" y="9312"/>
                    <a:pt x="43191" y="2100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76200">
              <a:solidFill>
                <a:srgbClr val="0033CC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57" name="Text Box 17">
              <a:extLst>
                <a:ext uri="{FF2B5EF4-FFF2-40B4-BE49-F238E27FC236}">
                  <a16:creationId xmlns:a16="http://schemas.microsoft.com/office/drawing/2014/main" id="{394798F2-74C6-4141-8BCF-1BD08337E8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-1434223">
              <a:off x="711" y="2499"/>
              <a:ext cx="1674" cy="44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000"/>
                <a:t>СРЕДИЗЕМНОЕ МОРЕ</a:t>
              </a:r>
              <a:endParaRPr lang="en-US" altLang="en-US" sz="2000"/>
            </a:p>
          </p:txBody>
        </p:sp>
      </p:grpSp>
      <p:sp>
        <p:nvSpPr>
          <p:cNvPr id="522263" name="AutoShape 23">
            <a:extLst>
              <a:ext uri="{FF2B5EF4-FFF2-40B4-BE49-F238E27FC236}">
                <a16:creationId xmlns:a16="http://schemas.microsoft.com/office/drawing/2014/main" id="{85BA4A8C-5D57-91BD-1523-B09C28683B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4" name="Rectangle 24">
            <a:extLst>
              <a:ext uri="{FF2B5EF4-FFF2-40B4-BE49-F238E27FC236}">
                <a16:creationId xmlns:a16="http://schemas.microsoft.com/office/drawing/2014/main" id="{E2B4668B-3B7A-9ECE-F096-66A490845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5" name="AutoShape 25">
            <a:extLst>
              <a:ext uri="{FF2B5EF4-FFF2-40B4-BE49-F238E27FC236}">
                <a16:creationId xmlns:a16="http://schemas.microsoft.com/office/drawing/2014/main" id="{545B5A9C-7AA6-EBEB-CAC8-DDDA548CC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6" name="Line 26">
            <a:extLst>
              <a:ext uri="{FF2B5EF4-FFF2-40B4-BE49-F238E27FC236}">
                <a16:creationId xmlns:a16="http://schemas.microsoft.com/office/drawing/2014/main" id="{661C997F-BC0A-746F-D969-4BC37148E6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7" name="Line 27">
            <a:extLst>
              <a:ext uri="{FF2B5EF4-FFF2-40B4-BE49-F238E27FC236}">
                <a16:creationId xmlns:a16="http://schemas.microsoft.com/office/drawing/2014/main" id="{53E6DD6D-A9AD-5F11-1FFA-28190157F03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68" name="Rectangle 28">
            <a:extLst>
              <a:ext uri="{FF2B5EF4-FFF2-40B4-BE49-F238E27FC236}">
                <a16:creationId xmlns:a16="http://schemas.microsoft.com/office/drawing/2014/main" id="{52CF314A-5F74-243F-5A02-AC7ADD653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8925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2269" name="Rectangle 29">
            <a:extLst>
              <a:ext uri="{FF2B5EF4-FFF2-40B4-BE49-F238E27FC236}">
                <a16:creationId xmlns:a16="http://schemas.microsoft.com/office/drawing/2014/main" id="{1B2E4D74-7FCA-809C-64CF-D9731F9F01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0513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2270" name="Text Box 30">
            <a:extLst>
              <a:ext uri="{FF2B5EF4-FFF2-40B4-BE49-F238E27FC236}">
                <a16:creationId xmlns:a16="http://schemas.microsoft.com/office/drawing/2014/main" id="{D513350D-7CD8-A6C5-C703-1C259AC32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2273" name="Text Box 33">
            <a:extLst>
              <a:ext uri="{FF2B5EF4-FFF2-40B4-BE49-F238E27FC236}">
                <a16:creationId xmlns:a16="http://schemas.microsoft.com/office/drawing/2014/main" id="{FD41D2B7-0351-CB4B-DD07-6A16BEA99F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2025" y="64452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800" b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22274" name="Rectangle 34">
            <a:extLst>
              <a:ext uri="{FF2B5EF4-FFF2-40B4-BE49-F238E27FC236}">
                <a16:creationId xmlns:a16="http://schemas.microsoft.com/office/drawing/2014/main" id="{5E7D8F0C-C1F3-3223-C15B-6A6D1BA31F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15</a:t>
            </a:r>
          </a:p>
        </p:txBody>
      </p:sp>
      <p:sp>
        <p:nvSpPr>
          <p:cNvPr id="522275" name="Text Box 35">
            <a:extLst>
              <a:ext uri="{FF2B5EF4-FFF2-40B4-BE49-F238E27FC236}">
                <a16:creationId xmlns:a16="http://schemas.microsoft.com/office/drawing/2014/main" id="{B90C4346-2E1B-6722-DB25-942818BAA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522277" name="Text Box 37">
            <a:extLst>
              <a:ext uri="{FF2B5EF4-FFF2-40B4-BE49-F238E27FC236}">
                <a16:creationId xmlns:a16="http://schemas.microsoft.com/office/drawing/2014/main" id="{5CFAE6C3-7CB4-9EC9-DD45-A11611CA3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8738" y="2241550"/>
            <a:ext cx="2189162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rgbClr val="187534"/>
                </a:solidFill>
              </a:rPr>
              <a:t>Лисимакус</a:t>
            </a:r>
            <a:endParaRPr lang="en-US" altLang="en-US" sz="2000">
              <a:solidFill>
                <a:srgbClr val="187534"/>
              </a:solidFill>
            </a:endParaRPr>
          </a:p>
        </p:txBody>
      </p:sp>
      <p:sp>
        <p:nvSpPr>
          <p:cNvPr id="522280" name="Text Box 40">
            <a:extLst>
              <a:ext uri="{FF2B5EF4-FFF2-40B4-BE49-F238E27FC236}">
                <a16:creationId xmlns:a16="http://schemas.microsoft.com/office/drawing/2014/main" id="{4654D1FE-B916-900D-5D0D-16C681401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6775" y="3240088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chemeClr val="tx1"/>
                </a:solidFill>
              </a:rPr>
              <a:t>Селевкид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522283" name="Text Box 43">
            <a:extLst>
              <a:ext uri="{FF2B5EF4-FFF2-40B4-BE49-F238E27FC236}">
                <a16:creationId xmlns:a16="http://schemas.microsoft.com/office/drawing/2014/main" id="{B9C2964B-18B6-D960-8E90-6F5CF282C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175" y="5786438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chemeClr val="tx1"/>
                </a:solidFill>
              </a:rPr>
              <a:t>Плолемей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522286" name="Oval 46">
            <a:extLst>
              <a:ext uri="{FF2B5EF4-FFF2-40B4-BE49-F238E27FC236}">
                <a16:creationId xmlns:a16="http://schemas.microsoft.com/office/drawing/2014/main" id="{4E004CB2-5525-BCCC-E5D8-0F2097A4B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863" y="1643063"/>
            <a:ext cx="2154237" cy="1179512"/>
          </a:xfrm>
          <a:prstGeom prst="ellipse">
            <a:avLst/>
          </a:prstGeom>
          <a:noFill/>
          <a:ln w="76200">
            <a:solidFill>
              <a:srgbClr val="187534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7" name="Text Box 47">
            <a:extLst>
              <a:ext uri="{FF2B5EF4-FFF2-40B4-BE49-F238E27FC236}">
                <a16:creationId xmlns:a16="http://schemas.microsoft.com/office/drawing/2014/main" id="{BC3D5617-403A-0ABC-5BFD-C6FA507F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38" y="1755775"/>
            <a:ext cx="1760537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rgbClr val="187534"/>
                </a:solidFill>
              </a:rPr>
              <a:t>ГРЕЦИЯ</a:t>
            </a:r>
            <a:r>
              <a:rPr lang="en-US" altLang="en-US" sz="2000">
                <a:solidFill>
                  <a:srgbClr val="187534"/>
                </a:solidFill>
              </a:rPr>
              <a:t>: </a:t>
            </a:r>
          </a:p>
        </p:txBody>
      </p:sp>
      <p:sp>
        <p:nvSpPr>
          <p:cNvPr id="522289" name="Text Box 49">
            <a:extLst>
              <a:ext uri="{FF2B5EF4-FFF2-40B4-BE49-F238E27FC236}">
                <a16:creationId xmlns:a16="http://schemas.microsoft.com/office/drawing/2014/main" id="{C9045E8D-0072-8472-6076-8A3ABE5C3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155825"/>
            <a:ext cx="1760538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rgbClr val="187534"/>
                </a:solidFill>
              </a:rPr>
              <a:t>Касандр</a:t>
            </a:r>
            <a:endParaRPr lang="en-US" altLang="en-US" sz="2000">
              <a:solidFill>
                <a:srgbClr val="187534"/>
              </a:solidFill>
            </a:endParaRPr>
          </a:p>
        </p:txBody>
      </p:sp>
      <p:sp>
        <p:nvSpPr>
          <p:cNvPr id="522292" name="Text Box 52">
            <a:extLst>
              <a:ext uri="{FF2B5EF4-FFF2-40B4-BE49-F238E27FC236}">
                <a16:creationId xmlns:a16="http://schemas.microsoft.com/office/drawing/2014/main" id="{303493AA-A4B4-99B3-A4D9-216FBC62C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9825" y="2171700"/>
            <a:ext cx="2455863" cy="8223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400">
                <a:solidFill>
                  <a:srgbClr val="FA4E19"/>
                </a:solidFill>
              </a:rPr>
              <a:t>Селевкидские императоры</a:t>
            </a:r>
            <a:endParaRPr lang="en-US" altLang="en-US" sz="2400">
              <a:solidFill>
                <a:srgbClr val="FA4E19"/>
              </a:solidFill>
            </a:endParaRPr>
          </a:p>
        </p:txBody>
      </p:sp>
      <p:sp>
        <p:nvSpPr>
          <p:cNvPr id="522293" name="Text Box 53">
            <a:extLst>
              <a:ext uri="{FF2B5EF4-FFF2-40B4-BE49-F238E27FC236}">
                <a16:creationId xmlns:a16="http://schemas.microsoft.com/office/drawing/2014/main" id="{DCE8B0BE-B965-C206-D0B5-8402753191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525" y="5522913"/>
            <a:ext cx="2357438" cy="8223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altLang="en-US" sz="2400">
                <a:solidFill>
                  <a:srgbClr val="FA4E19"/>
                </a:solidFill>
              </a:rPr>
              <a:t>Птолемеевы фараоны</a:t>
            </a:r>
            <a:endParaRPr lang="en-US" altLang="en-US" sz="2400">
              <a:solidFill>
                <a:srgbClr val="FA4E19"/>
              </a:solidFill>
            </a:endParaRPr>
          </a:p>
        </p:txBody>
      </p:sp>
      <p:grpSp>
        <p:nvGrpSpPr>
          <p:cNvPr id="522306" name="Group 66">
            <a:extLst>
              <a:ext uri="{FF2B5EF4-FFF2-40B4-BE49-F238E27FC236}">
                <a16:creationId xmlns:a16="http://schemas.microsoft.com/office/drawing/2014/main" id="{D4AA4EFE-F151-2750-51F5-36E1CD81D262}"/>
              </a:ext>
            </a:extLst>
          </p:cNvPr>
          <p:cNvGrpSpPr>
            <a:grpSpLocks/>
          </p:cNvGrpSpPr>
          <p:nvPr/>
        </p:nvGrpSpPr>
        <p:grpSpPr bwMode="auto">
          <a:xfrm>
            <a:off x="4248150" y="4159250"/>
            <a:ext cx="1762125" cy="1009650"/>
            <a:chOff x="1287" y="2624"/>
            <a:chExt cx="1110" cy="636"/>
          </a:xfrm>
        </p:grpSpPr>
        <p:sp>
          <p:nvSpPr>
            <p:cNvPr id="522307" name="Oval 67">
              <a:extLst>
                <a:ext uri="{FF2B5EF4-FFF2-40B4-BE49-F238E27FC236}">
                  <a16:creationId xmlns:a16="http://schemas.microsoft.com/office/drawing/2014/main" id="{3F7F0894-3DBD-8150-70DE-6A1E142A68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7" y="2624"/>
              <a:ext cx="1064" cy="636"/>
            </a:xfrm>
            <a:prstGeom prst="ellipse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8" name="Text Box 68">
              <a:extLst>
                <a:ext uri="{FF2B5EF4-FFF2-40B4-BE49-F238E27FC236}">
                  <a16:creationId xmlns:a16="http://schemas.microsoft.com/office/drawing/2014/main" id="{5E1302E5-65E1-3A22-2023-63967BC1CF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7" y="2807"/>
              <a:ext cx="1000" cy="236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22315" name="Group 75">
            <a:extLst>
              <a:ext uri="{FF2B5EF4-FFF2-40B4-BE49-F238E27FC236}">
                <a16:creationId xmlns:a16="http://schemas.microsoft.com/office/drawing/2014/main" id="{BD34E41E-45BA-408D-80B5-654230CD95DD}"/>
              </a:ext>
            </a:extLst>
          </p:cNvPr>
          <p:cNvGrpSpPr>
            <a:grpSpLocks/>
          </p:cNvGrpSpPr>
          <p:nvPr/>
        </p:nvGrpSpPr>
        <p:grpSpPr bwMode="auto">
          <a:xfrm>
            <a:off x="3125788" y="3267075"/>
            <a:ext cx="3506787" cy="2814638"/>
            <a:chOff x="1969" y="2058"/>
            <a:chExt cx="2209" cy="1773"/>
          </a:xfrm>
        </p:grpSpPr>
        <p:grpSp>
          <p:nvGrpSpPr>
            <p:cNvPr id="522314" name="Group 74">
              <a:extLst>
                <a:ext uri="{FF2B5EF4-FFF2-40B4-BE49-F238E27FC236}">
                  <a16:creationId xmlns:a16="http://schemas.microsoft.com/office/drawing/2014/main" id="{0B767873-3D92-13CA-2400-6A9A922D49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1" y="2538"/>
              <a:ext cx="1298" cy="828"/>
              <a:chOff x="2581" y="2538"/>
              <a:chExt cx="1298" cy="828"/>
            </a:xfrm>
          </p:grpSpPr>
          <p:grpSp>
            <p:nvGrpSpPr>
              <p:cNvPr id="522310" name="Group 70">
                <a:extLst>
                  <a:ext uri="{FF2B5EF4-FFF2-40B4-BE49-F238E27FC236}">
                    <a16:creationId xmlns:a16="http://schemas.microsoft.com/office/drawing/2014/main" id="{B883DDCD-2E5B-4AD3-B132-7C4EF586E5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8" y="2625"/>
                <a:ext cx="1110" cy="636"/>
                <a:chOff x="1287" y="2624"/>
                <a:chExt cx="1110" cy="636"/>
              </a:xfrm>
            </p:grpSpPr>
            <p:sp>
              <p:nvSpPr>
                <p:cNvPr id="522311" name="Oval 71">
                  <a:extLst>
                    <a:ext uri="{FF2B5EF4-FFF2-40B4-BE49-F238E27FC236}">
                      <a16:creationId xmlns:a16="http://schemas.microsoft.com/office/drawing/2014/main" id="{FC8EA8FE-81E2-E338-8D90-0DBAE3A389B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287" y="2624"/>
                  <a:ext cx="1064" cy="636"/>
                </a:xfrm>
                <a:prstGeom prst="ellipse">
                  <a:avLst/>
                </a:prstGeom>
                <a:noFill/>
                <a:ln w="76200">
                  <a:solidFill>
                    <a:schemeClr val="accent1"/>
                  </a:solidFill>
                  <a:round/>
                  <a:headEnd/>
                  <a:tailEnd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2312" name="Text Box 72">
                  <a:extLst>
                    <a:ext uri="{FF2B5EF4-FFF2-40B4-BE49-F238E27FC236}">
                      <a16:creationId xmlns:a16="http://schemas.microsoft.com/office/drawing/2014/main" id="{9E32553D-FF65-7BED-71F5-50FFA7AFA9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397" y="2807"/>
                  <a:ext cx="1000" cy="212"/>
                </a:xfrm>
                <a:prstGeom prst="rect">
                  <a:avLst/>
                </a:prstGeom>
                <a:noFill/>
                <a:ln>
                  <a:noFill/>
                </a:ln>
                <a:effectLst>
                  <a:outerShdw dist="71842" dir="2700000" algn="ctr" rotWithShape="0">
                    <a:schemeClr val="bg2"/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ru-RU" altLang="en-US">
                      <a:solidFill>
                        <a:srgbClr val="66FFFF"/>
                      </a:solidFill>
                    </a:rPr>
                    <a:t>ПАЛЕСТИНА</a:t>
                  </a:r>
                  <a:endParaRPr lang="en-US" altLang="en-US">
                    <a:solidFill>
                      <a:srgbClr val="66FFFF"/>
                    </a:solidFill>
                  </a:endParaRPr>
                </a:p>
              </p:txBody>
            </p:sp>
          </p:grpSp>
          <p:sp>
            <p:nvSpPr>
              <p:cNvPr id="522313" name="Oval 73">
                <a:extLst>
                  <a:ext uri="{FF2B5EF4-FFF2-40B4-BE49-F238E27FC236}">
                    <a16:creationId xmlns:a16="http://schemas.microsoft.com/office/drawing/2014/main" id="{57837407-A561-EF4E-BEA6-BBB63B0960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1" y="2538"/>
                <a:ext cx="1298" cy="828"/>
              </a:xfrm>
              <a:prstGeom prst="ellips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ffectLst>
                <a:outerShdw dist="125724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22298" name="Freeform 58">
              <a:extLst>
                <a:ext uri="{FF2B5EF4-FFF2-40B4-BE49-F238E27FC236}">
                  <a16:creationId xmlns:a16="http://schemas.microsoft.com/office/drawing/2014/main" id="{6F707435-8D82-B379-DD23-534F7452DFDB}"/>
                </a:ext>
              </a:extLst>
            </p:cNvPr>
            <p:cNvSpPr>
              <a:spLocks/>
            </p:cNvSpPr>
            <p:nvPr/>
          </p:nvSpPr>
          <p:spPr bwMode="auto">
            <a:xfrm rot="1142504">
              <a:off x="3398" y="3145"/>
              <a:ext cx="355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297" name="Freeform 57">
              <a:extLst>
                <a:ext uri="{FF2B5EF4-FFF2-40B4-BE49-F238E27FC236}">
                  <a16:creationId xmlns:a16="http://schemas.microsoft.com/office/drawing/2014/main" id="{2C431150-1EB9-F344-5130-4EC0E6EAD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1" y="2277"/>
              <a:ext cx="357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3" name="Freeform 63">
              <a:extLst>
                <a:ext uri="{FF2B5EF4-FFF2-40B4-BE49-F238E27FC236}">
                  <a16:creationId xmlns:a16="http://schemas.microsoft.com/office/drawing/2014/main" id="{A07EF51C-F39C-8133-F86D-3385C4C5D02C}"/>
                </a:ext>
              </a:extLst>
            </p:cNvPr>
            <p:cNvSpPr>
              <a:spLocks/>
            </p:cNvSpPr>
            <p:nvPr/>
          </p:nvSpPr>
          <p:spPr bwMode="auto">
            <a:xfrm rot="1974329" flipH="1">
              <a:off x="2586" y="2058"/>
              <a:ext cx="329" cy="601"/>
            </a:xfrm>
            <a:custGeom>
              <a:avLst/>
              <a:gdLst>
                <a:gd name="T0" fmla="*/ 336 w 357"/>
                <a:gd name="T1" fmla="*/ 0 h 601"/>
                <a:gd name="T2" fmla="*/ 350 w 357"/>
                <a:gd name="T3" fmla="*/ 43 h 601"/>
                <a:gd name="T4" fmla="*/ 357 w 357"/>
                <a:gd name="T5" fmla="*/ 65 h 601"/>
                <a:gd name="T6" fmla="*/ 350 w 357"/>
                <a:gd name="T7" fmla="*/ 215 h 601"/>
                <a:gd name="T8" fmla="*/ 221 w 357"/>
                <a:gd name="T9" fmla="*/ 436 h 601"/>
                <a:gd name="T10" fmla="*/ 64 w 357"/>
                <a:gd name="T11" fmla="*/ 565 h 601"/>
                <a:gd name="T12" fmla="*/ 21 w 357"/>
                <a:gd name="T13" fmla="*/ 593 h 601"/>
                <a:gd name="T14" fmla="*/ 0 w 357"/>
                <a:gd name="T15" fmla="*/ 601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7" h="601">
                  <a:moveTo>
                    <a:pt x="336" y="0"/>
                  </a:moveTo>
                  <a:cubicBezTo>
                    <a:pt x="340" y="14"/>
                    <a:pt x="345" y="28"/>
                    <a:pt x="350" y="43"/>
                  </a:cubicBezTo>
                  <a:cubicBezTo>
                    <a:pt x="352" y="50"/>
                    <a:pt x="357" y="65"/>
                    <a:pt x="357" y="65"/>
                  </a:cubicBezTo>
                  <a:cubicBezTo>
                    <a:pt x="354" y="115"/>
                    <a:pt x="355" y="165"/>
                    <a:pt x="350" y="215"/>
                  </a:cubicBezTo>
                  <a:cubicBezTo>
                    <a:pt x="342" y="280"/>
                    <a:pt x="272" y="402"/>
                    <a:pt x="221" y="436"/>
                  </a:cubicBezTo>
                  <a:cubicBezTo>
                    <a:pt x="187" y="482"/>
                    <a:pt x="119" y="547"/>
                    <a:pt x="64" y="565"/>
                  </a:cubicBezTo>
                  <a:cubicBezTo>
                    <a:pt x="49" y="574"/>
                    <a:pt x="36" y="586"/>
                    <a:pt x="21" y="593"/>
                  </a:cubicBezTo>
                  <a:cubicBezTo>
                    <a:pt x="14" y="595"/>
                    <a:pt x="0" y="601"/>
                    <a:pt x="0" y="601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04" name="Freeform 64">
              <a:extLst>
                <a:ext uri="{FF2B5EF4-FFF2-40B4-BE49-F238E27FC236}">
                  <a16:creationId xmlns:a16="http://schemas.microsoft.com/office/drawing/2014/main" id="{55886991-6DA5-FB00-9F17-95C4810337B4}"/>
                </a:ext>
              </a:extLst>
            </p:cNvPr>
            <p:cNvSpPr>
              <a:spLocks/>
            </p:cNvSpPr>
            <p:nvPr/>
          </p:nvSpPr>
          <p:spPr bwMode="auto">
            <a:xfrm rot="3224292" flipH="1">
              <a:off x="2148" y="2711"/>
              <a:ext cx="327" cy="686"/>
            </a:xfrm>
            <a:custGeom>
              <a:avLst/>
              <a:gdLst>
                <a:gd name="T0" fmla="*/ 0 w 355"/>
                <a:gd name="T1" fmla="*/ 686 h 686"/>
                <a:gd name="T2" fmla="*/ 93 w 355"/>
                <a:gd name="T3" fmla="*/ 657 h 686"/>
                <a:gd name="T4" fmla="*/ 114 w 355"/>
                <a:gd name="T5" fmla="*/ 650 h 686"/>
                <a:gd name="T6" fmla="*/ 229 w 355"/>
                <a:gd name="T7" fmla="*/ 557 h 686"/>
                <a:gd name="T8" fmla="*/ 272 w 355"/>
                <a:gd name="T9" fmla="*/ 500 h 686"/>
                <a:gd name="T10" fmla="*/ 279 w 355"/>
                <a:gd name="T11" fmla="*/ 471 h 686"/>
                <a:gd name="T12" fmla="*/ 307 w 355"/>
                <a:gd name="T13" fmla="*/ 428 h 686"/>
                <a:gd name="T14" fmla="*/ 343 w 355"/>
                <a:gd name="T15" fmla="*/ 307 h 686"/>
                <a:gd name="T16" fmla="*/ 293 w 355"/>
                <a:gd name="T17" fmla="*/ 71 h 686"/>
                <a:gd name="T18" fmla="*/ 193 w 355"/>
                <a:gd name="T19" fmla="*/ 14 h 686"/>
                <a:gd name="T20" fmla="*/ 150 w 355"/>
                <a:gd name="T2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55" h="686">
                  <a:moveTo>
                    <a:pt x="0" y="686"/>
                  </a:moveTo>
                  <a:cubicBezTo>
                    <a:pt x="30" y="674"/>
                    <a:pt x="62" y="667"/>
                    <a:pt x="93" y="657"/>
                  </a:cubicBezTo>
                  <a:cubicBezTo>
                    <a:pt x="100" y="654"/>
                    <a:pt x="114" y="650"/>
                    <a:pt x="114" y="650"/>
                  </a:cubicBezTo>
                  <a:cubicBezTo>
                    <a:pt x="148" y="617"/>
                    <a:pt x="200" y="595"/>
                    <a:pt x="229" y="557"/>
                  </a:cubicBezTo>
                  <a:cubicBezTo>
                    <a:pt x="277" y="492"/>
                    <a:pt x="237" y="532"/>
                    <a:pt x="272" y="500"/>
                  </a:cubicBezTo>
                  <a:cubicBezTo>
                    <a:pt x="274" y="490"/>
                    <a:pt x="274" y="479"/>
                    <a:pt x="279" y="471"/>
                  </a:cubicBezTo>
                  <a:cubicBezTo>
                    <a:pt x="286" y="455"/>
                    <a:pt x="301" y="444"/>
                    <a:pt x="307" y="428"/>
                  </a:cubicBezTo>
                  <a:cubicBezTo>
                    <a:pt x="320" y="387"/>
                    <a:pt x="333" y="348"/>
                    <a:pt x="343" y="307"/>
                  </a:cubicBezTo>
                  <a:cubicBezTo>
                    <a:pt x="338" y="216"/>
                    <a:pt x="355" y="135"/>
                    <a:pt x="293" y="71"/>
                  </a:cubicBezTo>
                  <a:cubicBezTo>
                    <a:pt x="267" y="44"/>
                    <a:pt x="226" y="28"/>
                    <a:pt x="193" y="14"/>
                  </a:cubicBezTo>
                  <a:cubicBezTo>
                    <a:pt x="179" y="7"/>
                    <a:pt x="150" y="0"/>
                    <a:pt x="150" y="0"/>
                  </a:cubicBezTo>
                </a:path>
              </a:pathLst>
            </a:custGeom>
            <a:noFill/>
            <a:ln w="57150" cap="flat" cmpd="sng">
              <a:solidFill>
                <a:srgbClr val="FFFF00"/>
              </a:solidFill>
              <a:prstDash val="solid"/>
              <a:round/>
              <a:headEnd type="none" w="med" len="med"/>
              <a:tailEnd type="triangle" w="med" len="med"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2324" name="Group 84">
            <a:extLst>
              <a:ext uri="{FF2B5EF4-FFF2-40B4-BE49-F238E27FC236}">
                <a16:creationId xmlns:a16="http://schemas.microsoft.com/office/drawing/2014/main" id="{8B881632-54AF-2074-2F64-61C37A9917CE}"/>
              </a:ext>
            </a:extLst>
          </p:cNvPr>
          <p:cNvGrpSpPr>
            <a:grpSpLocks/>
          </p:cNvGrpSpPr>
          <p:nvPr/>
        </p:nvGrpSpPr>
        <p:grpSpPr bwMode="auto">
          <a:xfrm>
            <a:off x="719138" y="2657475"/>
            <a:ext cx="3540125" cy="2759075"/>
            <a:chOff x="453" y="1674"/>
            <a:chExt cx="2230" cy="1738"/>
          </a:xfrm>
        </p:grpSpPr>
        <p:sp>
          <p:nvSpPr>
            <p:cNvPr id="522317" name="Oval 77">
              <a:extLst>
                <a:ext uri="{FF2B5EF4-FFF2-40B4-BE49-F238E27FC236}">
                  <a16:creationId xmlns:a16="http://schemas.microsoft.com/office/drawing/2014/main" id="{7BC6A77B-510E-4598-84C0-B51EE705A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" y="1812"/>
              <a:ext cx="2230" cy="1600"/>
            </a:xfrm>
            <a:prstGeom prst="ellipse">
              <a:avLst/>
            </a:prstGeom>
            <a:gradFill rotWithShape="0">
              <a:gsLst>
                <a:gs pos="0">
                  <a:srgbClr val="FF0000">
                    <a:gamma/>
                    <a:shade val="0"/>
                    <a:invGamma/>
                  </a:srgbClr>
                </a:gs>
                <a:gs pos="50000">
                  <a:srgbClr val="FF0000"/>
                </a:gs>
                <a:gs pos="100000">
                  <a:srgbClr val="FF0000">
                    <a:gamma/>
                    <a:shade val="0"/>
                    <a:invGamma/>
                  </a:srgbClr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113592" dir="3806097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316" name="Text Box 76">
              <a:extLst>
                <a:ext uri="{FF2B5EF4-FFF2-40B4-BE49-F238E27FC236}">
                  <a16:creationId xmlns:a16="http://schemas.microsoft.com/office/drawing/2014/main" id="{F7DE2090-AD0D-A5FC-4964-363DE5ECE4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5" y="1674"/>
              <a:ext cx="1932" cy="1384"/>
            </a:xfrm>
            <a:prstGeom prst="rect">
              <a:avLst/>
            </a:prstGeom>
            <a:noFill/>
            <a:ln>
              <a:noFill/>
            </a:ln>
            <a:effectLst>
              <a:outerShdw dist="96720" dir="400808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011A5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endParaRPr lang="ru-RU" altLang="en-US" sz="1800" i="1">
                <a:solidFill>
                  <a:schemeClr val="tx1"/>
                </a:solidFill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4800" i="1">
                  <a:solidFill>
                    <a:schemeClr val="tx1"/>
                  </a:solidFill>
                </a:rPr>
                <a:t>”</a:t>
              </a:r>
              <a:r>
                <a:rPr lang="ru-RU" altLang="en-US" sz="4800" i="1">
                  <a:solidFill>
                    <a:schemeClr val="tx1"/>
                  </a:solidFill>
                </a:rPr>
                <a:t>ПУП ЗЕМЛИ</a:t>
              </a:r>
              <a:r>
                <a:rPr lang="en-US" altLang="en-US" sz="4800" i="1">
                  <a:solidFill>
                    <a:schemeClr val="tx1"/>
                  </a:solidFill>
                </a:rPr>
                <a:t>”</a:t>
              </a:r>
            </a:p>
          </p:txBody>
        </p:sp>
      </p:grpSp>
      <p:sp>
        <p:nvSpPr>
          <p:cNvPr id="522321" name="Text Box 81">
            <a:extLst>
              <a:ext uri="{FF2B5EF4-FFF2-40B4-BE49-F238E27FC236}">
                <a16:creationId xmlns:a16="http://schemas.microsoft.com/office/drawing/2014/main" id="{6C00F239-1A72-D4DE-94C6-2E70108FB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788" y="657225"/>
            <a:ext cx="645160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1pPr>
            <a:lvl2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2pPr>
            <a:lvl3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3pPr>
            <a:lvl4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4pPr>
            <a:lvl5pPr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89325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ru-RU" altLang="en-US" sz="2000">
                <a:solidFill>
                  <a:srgbClr val="187534"/>
                </a:solidFill>
                <a:latin typeface="Comic Sans MS" panose="030F0902030302020204" pitchFamily="66" charset="0"/>
              </a:rPr>
              <a:t>Александр умер в</a:t>
            </a:r>
            <a:r>
              <a:rPr lang="en-US" altLang="en-US" sz="2000">
                <a:solidFill>
                  <a:srgbClr val="187534"/>
                </a:solidFill>
                <a:latin typeface="Comic Sans MS" panose="030F0902030302020204" pitchFamily="66" charset="0"/>
              </a:rPr>
              <a:t> 33</a:t>
            </a:r>
            <a:r>
              <a:rPr lang="ru-RU" altLang="en-US" sz="2000">
                <a:solidFill>
                  <a:srgbClr val="187534"/>
                </a:solidFill>
                <a:latin typeface="Comic Sans MS" panose="030F0902030302020204" pitchFamily="66" charset="0"/>
              </a:rPr>
              <a:t> года</a:t>
            </a:r>
            <a:r>
              <a:rPr lang="en-US" altLang="en-US" sz="2000">
                <a:solidFill>
                  <a:srgbClr val="187534"/>
                </a:solidFill>
                <a:latin typeface="Comic Sans MS" panose="030F0902030302020204" pitchFamily="66" charset="0"/>
              </a:rPr>
              <a:t>...</a:t>
            </a:r>
            <a:r>
              <a:rPr lang="ru-RU" altLang="en-US" sz="2000">
                <a:solidFill>
                  <a:srgbClr val="187534"/>
                </a:solidFill>
                <a:latin typeface="Comic Sans MS" panose="030F0902030302020204" pitchFamily="66" charset="0"/>
              </a:rPr>
              <a:t>в</a:t>
            </a:r>
            <a:r>
              <a:rPr lang="en-US" altLang="en-US" sz="2000">
                <a:solidFill>
                  <a:srgbClr val="187534"/>
                </a:solidFill>
                <a:latin typeface="Comic Sans MS" panose="030F0902030302020204" pitchFamily="66" charset="0"/>
              </a:rPr>
              <a:t> 300</a:t>
            </a:r>
            <a:r>
              <a:rPr lang="ru-RU" altLang="en-US" sz="2000">
                <a:solidFill>
                  <a:srgbClr val="187534"/>
                </a:solidFill>
                <a:latin typeface="Comic Sans MS" panose="030F0902030302020204" pitchFamily="66" charset="0"/>
              </a:rPr>
              <a:t>-х</a:t>
            </a:r>
            <a:r>
              <a:rPr lang="en-US" altLang="en-US" sz="2000">
                <a:solidFill>
                  <a:srgbClr val="187534"/>
                </a:solidFill>
                <a:latin typeface="Comic Sans MS" panose="030F0902030302020204" pitchFamily="66" charset="0"/>
              </a:rPr>
              <a:t> </a:t>
            </a:r>
            <a:r>
              <a:rPr lang="ru-RU" altLang="en-US" sz="2000">
                <a:solidFill>
                  <a:srgbClr val="187534"/>
                </a:solidFill>
                <a:latin typeface="Comic Sans MS" panose="030F0902030302020204" pitchFamily="66" charset="0"/>
              </a:rPr>
              <a:t>гг до Р.Х</a:t>
            </a:r>
            <a:r>
              <a:rPr lang="ru-RU" altLang="en-US" sz="2000">
                <a:solidFill>
                  <a:srgbClr val="FFFF00"/>
                </a:solidFill>
                <a:latin typeface="Comic Sans MS" panose="030F0902030302020204" pitchFamily="66" charset="0"/>
              </a:rPr>
              <a:t>.</a:t>
            </a:r>
            <a:endParaRPr lang="en-US" altLang="en-US" sz="200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522322" name="Text Box 82">
            <a:extLst>
              <a:ext uri="{FF2B5EF4-FFF2-40B4-BE49-F238E27FC236}">
                <a16:creationId xmlns:a16="http://schemas.microsoft.com/office/drawing/2014/main" id="{618CBA8A-FAED-96AE-3871-462175918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1195388"/>
            <a:ext cx="6451600" cy="8540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000">
                <a:solidFill>
                  <a:srgbClr val="187534"/>
                </a:solidFill>
              </a:rPr>
              <a:t>Его империя была разделена</a:t>
            </a:r>
            <a:r>
              <a:rPr lang="en-US" altLang="en-US" sz="2000">
                <a:solidFill>
                  <a:srgbClr val="187534"/>
                </a:solidFill>
              </a:rPr>
              <a:t> </a:t>
            </a:r>
            <a:r>
              <a:rPr lang="ru-RU" altLang="en-US" sz="2000">
                <a:solidFill>
                  <a:srgbClr val="187534"/>
                </a:solidFill>
              </a:rPr>
              <a:t>между его</a:t>
            </a:r>
          </a:p>
          <a:p>
            <a:pPr>
              <a:spcBef>
                <a:spcPct val="50000"/>
              </a:spcBef>
            </a:pPr>
            <a:r>
              <a:rPr lang="ru-RU" altLang="en-US" sz="2000">
                <a:solidFill>
                  <a:srgbClr val="187534"/>
                </a:solidFill>
              </a:rPr>
              <a:t>                               четырьмя генералами</a:t>
            </a:r>
            <a:endParaRPr lang="en-US" altLang="en-US" sz="2000">
              <a:solidFill>
                <a:srgbClr val="187534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22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22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2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2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2" grpId="0" autoUpdateAnimBg="0"/>
      <p:bldP spid="52229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2">
            <a:extLst>
              <a:ext uri="{FF2B5EF4-FFF2-40B4-BE49-F238E27FC236}">
                <a16:creationId xmlns:a16="http://schemas.microsoft.com/office/drawing/2014/main" id="{DD8BF782-6656-9A38-4D81-96BA95CB5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87" name="Text Box 3">
            <a:extLst>
              <a:ext uri="{FF2B5EF4-FFF2-40B4-BE49-F238E27FC236}">
                <a16:creationId xmlns:a16="http://schemas.microsoft.com/office/drawing/2014/main" id="{F8684AB8-C266-8B85-0F4B-E978E7A7DB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534025"/>
            <a:ext cx="8721725" cy="82391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>
                <a:solidFill>
                  <a:srgbClr val="0099CC"/>
                </a:solidFill>
              </a:rPr>
              <a:t>(</a:t>
            </a:r>
            <a:r>
              <a:rPr lang="ru-RU" altLang="en-US" sz="4800">
                <a:solidFill>
                  <a:srgbClr val="0099CC"/>
                </a:solidFill>
              </a:rPr>
              <a:t>ВЗ</a:t>
            </a:r>
            <a:r>
              <a:rPr lang="en-US" altLang="en-US" sz="4800">
                <a:solidFill>
                  <a:srgbClr val="0099CC"/>
                </a:solidFill>
              </a:rPr>
              <a:t>)</a:t>
            </a:r>
            <a:r>
              <a:rPr lang="en-US" altLang="en-US" sz="4800">
                <a:solidFill>
                  <a:srgbClr val="FFFF00"/>
                </a:solidFill>
              </a:rPr>
              <a:t>  </a:t>
            </a:r>
            <a:r>
              <a:rPr lang="ru-RU" altLang="en-US" sz="3600">
                <a:solidFill>
                  <a:srgbClr val="FFFF00"/>
                </a:solidFill>
              </a:rPr>
              <a:t>Около 400 лет</a:t>
            </a:r>
            <a:r>
              <a:rPr lang="en-US" altLang="en-US" sz="3600">
                <a:solidFill>
                  <a:srgbClr val="FFFF00"/>
                </a:solidFill>
              </a:rPr>
              <a:t>   </a:t>
            </a:r>
            <a:r>
              <a:rPr lang="en-US" altLang="en-US" sz="4800">
                <a:solidFill>
                  <a:srgbClr val="66FF33"/>
                </a:solidFill>
              </a:rPr>
              <a:t>(</a:t>
            </a:r>
            <a:r>
              <a:rPr lang="ru-RU" altLang="en-US" sz="4800">
                <a:solidFill>
                  <a:srgbClr val="66FF33"/>
                </a:solidFill>
              </a:rPr>
              <a:t>НЗ</a:t>
            </a:r>
            <a:r>
              <a:rPr lang="en-US" altLang="en-US" sz="4800">
                <a:solidFill>
                  <a:srgbClr val="66FF33"/>
                </a:solidFill>
              </a:rPr>
              <a:t>)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502788" name="AutoShape 4">
            <a:extLst>
              <a:ext uri="{FF2B5EF4-FFF2-40B4-BE49-F238E27FC236}">
                <a16:creationId xmlns:a16="http://schemas.microsoft.com/office/drawing/2014/main" id="{1220DCC6-9538-454D-1CCC-37E481D20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" y="4554538"/>
            <a:ext cx="8081963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795" name="Text Box 11">
            <a:extLst>
              <a:ext uri="{FF2B5EF4-FFF2-40B4-BE49-F238E27FC236}">
                <a16:creationId xmlns:a16="http://schemas.microsoft.com/office/drawing/2014/main" id="{A6D4AECF-E044-9767-5FE4-2F5CA151D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502796" name="Text Box 12">
            <a:extLst>
              <a:ext uri="{FF2B5EF4-FFF2-40B4-BE49-F238E27FC236}">
                <a16:creationId xmlns:a16="http://schemas.microsoft.com/office/drawing/2014/main" id="{7F73B5E9-59E2-08A4-C78B-5F20F4F60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198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3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02797" name="Rectangle 13">
            <a:extLst>
              <a:ext uri="{FF2B5EF4-FFF2-40B4-BE49-F238E27FC236}">
                <a16:creationId xmlns:a16="http://schemas.microsoft.com/office/drawing/2014/main" id="{68C34B8A-909F-4AE1-9B97-06B543779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</a:t>
            </a:r>
          </a:p>
        </p:txBody>
      </p:sp>
      <p:sp>
        <p:nvSpPr>
          <p:cNvPr id="502798" name="Text Box 14">
            <a:extLst>
              <a:ext uri="{FF2B5EF4-FFF2-40B4-BE49-F238E27FC236}">
                <a16:creationId xmlns:a16="http://schemas.microsoft.com/office/drawing/2014/main" id="{1EFC1122-6A74-F123-ABCB-A34FF003D1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502799" name="Text Box 15">
            <a:extLst>
              <a:ext uri="{FF2B5EF4-FFF2-40B4-BE49-F238E27FC236}">
                <a16:creationId xmlns:a16="http://schemas.microsoft.com/office/drawing/2014/main" id="{BEDF0177-2D5A-C386-DD42-6FA2CD2E8E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406650"/>
            <a:ext cx="8609013" cy="1587500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Протестанты</a:t>
            </a:r>
            <a:r>
              <a:rPr lang="en-US" altLang="en-US" sz="2800">
                <a:solidFill>
                  <a:srgbClr val="FFFF00"/>
                </a:solidFill>
              </a:rPr>
              <a:t>:                                      </a:t>
            </a:r>
            <a:r>
              <a:rPr lang="ru-RU" altLang="en-US" sz="2800">
                <a:solidFill>
                  <a:srgbClr val="FFFF00"/>
                </a:solidFill>
              </a:rPr>
              <a:t>в этих книгах нет божественного откровения</a:t>
            </a:r>
            <a:r>
              <a:rPr lang="en-US" altLang="en-US" sz="2800">
                <a:solidFill>
                  <a:srgbClr val="FFFF00"/>
                </a:solidFill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Римские католики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2800">
                <a:solidFill>
                  <a:srgbClr val="FFFF00"/>
                </a:solidFill>
              </a:rPr>
              <a:t>приняли </a:t>
            </a:r>
            <a:r>
              <a:rPr lang="ru-RU" altLang="en-US" sz="2400" i="1" u="sng">
                <a:solidFill>
                  <a:schemeClr val="tx1"/>
                </a:solidFill>
              </a:rPr>
              <a:t>ТОЛЬКО</a:t>
            </a:r>
            <a:r>
              <a:rPr lang="en-US" altLang="en-US" sz="2800" i="1" u="sng">
                <a:solidFill>
                  <a:schemeClr val="tx1"/>
                </a:solidFill>
              </a:rPr>
              <a:t> 7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2800">
                <a:solidFill>
                  <a:srgbClr val="FFFF00"/>
                </a:solidFill>
              </a:rPr>
              <a:t>в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en-US" altLang="en-US" sz="2400">
                <a:solidFill>
                  <a:srgbClr val="FFFF00"/>
                </a:solidFill>
              </a:rPr>
              <a:t>1546</a:t>
            </a:r>
            <a:r>
              <a:rPr lang="ru-RU" altLang="en-US" sz="2800">
                <a:solidFill>
                  <a:srgbClr val="FFFF00"/>
                </a:solidFill>
              </a:rPr>
              <a:t> г</a:t>
            </a:r>
            <a:r>
              <a:rPr lang="en-US" altLang="en-US" sz="2800">
                <a:solidFill>
                  <a:srgbClr val="FFFF00"/>
                </a:solidFill>
              </a:rPr>
              <a:t>.</a:t>
            </a:r>
          </a:p>
        </p:txBody>
      </p:sp>
      <p:sp>
        <p:nvSpPr>
          <p:cNvPr id="502800" name="Text Box 16">
            <a:extLst>
              <a:ext uri="{FF2B5EF4-FFF2-40B4-BE49-F238E27FC236}">
                <a16:creationId xmlns:a16="http://schemas.microsoft.com/office/drawing/2014/main" id="{1D737712-07B7-6C64-A386-05FD9F16C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3563" y="371475"/>
            <a:ext cx="7310437" cy="1646238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5400">
                <a:solidFill>
                  <a:srgbClr val="FAFCFF"/>
                </a:solidFill>
              </a:rPr>
              <a:t>15 </a:t>
            </a:r>
            <a:r>
              <a:rPr lang="ru-RU" altLang="en-US" sz="4400">
                <a:solidFill>
                  <a:srgbClr val="FAFCFF"/>
                </a:solidFill>
              </a:rPr>
              <a:t>АПОКРИФИЧЕСКИХ</a:t>
            </a:r>
            <a:r>
              <a:rPr lang="ru-RU" altLang="en-US" sz="5400">
                <a:solidFill>
                  <a:srgbClr val="FAFCFF"/>
                </a:solidFill>
              </a:rPr>
              <a:t> </a:t>
            </a:r>
            <a:r>
              <a:rPr lang="ru-RU" altLang="en-US" sz="4800">
                <a:solidFill>
                  <a:srgbClr val="FAFCFF"/>
                </a:solidFill>
              </a:rPr>
              <a:t>КНИГ</a:t>
            </a:r>
            <a:endParaRPr lang="en-US" altLang="en-US" sz="4800">
              <a:solidFill>
                <a:srgbClr val="FAFCFF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02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502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502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787" grpId="0" autoUpdateAnimBg="0"/>
      <p:bldP spid="502799" grpId="0" build="p" autoUpdateAnimBg="0"/>
      <p:bldP spid="50280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60" name="Text Box 32">
            <a:extLst>
              <a:ext uri="{FF2B5EF4-FFF2-40B4-BE49-F238E27FC236}">
                <a16:creationId xmlns:a16="http://schemas.microsoft.com/office/drawing/2014/main" id="{745069CB-901B-11D1-5079-E623D32AF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77838"/>
            <a:ext cx="5781675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15 </a:t>
            </a:r>
            <a:r>
              <a:rPr lang="ru-RU" altLang="en-US" sz="2000">
                <a:solidFill>
                  <a:srgbClr val="FFFF00"/>
                </a:solidFill>
              </a:rPr>
              <a:t>АПОКРИФИЧЕСКИХ КНИГ</a:t>
            </a:r>
            <a:endParaRPr lang="en-US" altLang="en-US" sz="7200">
              <a:solidFill>
                <a:srgbClr val="FFFF00"/>
              </a:solidFill>
            </a:endParaRPr>
          </a:p>
        </p:txBody>
      </p:sp>
      <p:sp>
        <p:nvSpPr>
          <p:cNvPr id="432161" name="Text Box 33">
            <a:extLst>
              <a:ext uri="{FF2B5EF4-FFF2-40B4-BE49-F238E27FC236}">
                <a16:creationId xmlns:a16="http://schemas.microsoft.com/office/drawing/2014/main" id="{30A1AC12-B76E-2C30-8A53-7A61D3DCA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868363"/>
            <a:ext cx="6950075" cy="5273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Первая Ездры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Вторая Ездры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Товит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Иудифь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Добавления к книге Есфирь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Премудрость Соломона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Екклесиаст, или премудрость Иисуса, сына 			Сирахова</a:t>
            </a: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Варух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Послание Иеремии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Молитва Азарии и </a:t>
            </a:r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</a:t>
            </a: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	    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песнь трёх отроков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Сусанна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  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О Виле и драконе Вавилонском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   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Молитва Манассии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     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Первая Маккавейская</a:t>
            </a:r>
            <a:endParaRPr lang="en-US" altLang="en-US" sz="2000">
              <a:solidFill>
                <a:srgbClr val="FFFF00"/>
              </a:solidFill>
              <a:latin typeface="Helvetica" pitchFamily="2" charset="0"/>
            </a:endParaRPr>
          </a:p>
          <a:p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                          </a:t>
            </a:r>
            <a:r>
              <a:rPr lang="ru-RU" altLang="en-US" sz="2000">
                <a:solidFill>
                  <a:srgbClr val="FFFF00"/>
                </a:solidFill>
                <a:latin typeface="Helvetica" pitchFamily="2" charset="0"/>
              </a:rPr>
              <a:t> Вторая Маккавейская</a:t>
            </a:r>
            <a:r>
              <a:rPr lang="en-US" altLang="en-US" sz="2000">
                <a:solidFill>
                  <a:srgbClr val="FFFF00"/>
                </a:solidFill>
                <a:latin typeface="Helvetica" pitchFamily="2" charset="0"/>
              </a:rPr>
              <a:t>...</a:t>
            </a:r>
          </a:p>
        </p:txBody>
      </p:sp>
      <p:sp>
        <p:nvSpPr>
          <p:cNvPr id="432173" name="AutoShape 45">
            <a:extLst>
              <a:ext uri="{FF2B5EF4-FFF2-40B4-BE49-F238E27FC236}">
                <a16:creationId xmlns:a16="http://schemas.microsoft.com/office/drawing/2014/main" id="{A118EC38-785D-6106-8286-F87C9241A1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4" name="Rectangle 46">
            <a:extLst>
              <a:ext uri="{FF2B5EF4-FFF2-40B4-BE49-F238E27FC236}">
                <a16:creationId xmlns:a16="http://schemas.microsoft.com/office/drawing/2014/main" id="{797CE75E-F6DF-834F-723B-93F310FB7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5" name="AutoShape 47">
            <a:extLst>
              <a:ext uri="{FF2B5EF4-FFF2-40B4-BE49-F238E27FC236}">
                <a16:creationId xmlns:a16="http://schemas.microsoft.com/office/drawing/2014/main" id="{D23991B7-EF15-8F33-87D0-37A06676D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6" name="Line 48">
            <a:extLst>
              <a:ext uri="{FF2B5EF4-FFF2-40B4-BE49-F238E27FC236}">
                <a16:creationId xmlns:a16="http://schemas.microsoft.com/office/drawing/2014/main" id="{7F083C25-B3EE-D429-BAE0-C8362595CA4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7" name="Line 49">
            <a:extLst>
              <a:ext uri="{FF2B5EF4-FFF2-40B4-BE49-F238E27FC236}">
                <a16:creationId xmlns:a16="http://schemas.microsoft.com/office/drawing/2014/main" id="{11538155-FBD4-8362-DFCA-000079232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79" name="Rectangle 51">
            <a:extLst>
              <a:ext uri="{FF2B5EF4-FFF2-40B4-BE49-F238E27FC236}">
                <a16:creationId xmlns:a16="http://schemas.microsoft.com/office/drawing/2014/main" id="{00786BF6-12F4-CD3F-ECA4-490D6E297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544888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32180" name="Rectangle 52">
            <a:extLst>
              <a:ext uri="{FF2B5EF4-FFF2-40B4-BE49-F238E27FC236}">
                <a16:creationId xmlns:a16="http://schemas.microsoft.com/office/drawing/2014/main" id="{05A14C04-96F5-6CD5-694F-2B8FC0406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988" y="34163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32181" name="Text Box 53">
            <a:extLst>
              <a:ext uri="{FF2B5EF4-FFF2-40B4-BE49-F238E27FC236}">
                <a16:creationId xmlns:a16="http://schemas.microsoft.com/office/drawing/2014/main" id="{8976691C-3623-356A-FFFF-B36C79515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2183" name="Oval 55">
            <a:extLst>
              <a:ext uri="{FF2B5EF4-FFF2-40B4-BE49-F238E27FC236}">
                <a16:creationId xmlns:a16="http://schemas.microsoft.com/office/drawing/2014/main" id="{BD9C6943-3557-5B02-2FB0-ECC60F2E7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3" y="5295900"/>
            <a:ext cx="4048125" cy="912813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2186" name="Rectangle 58">
            <a:extLst>
              <a:ext uri="{FF2B5EF4-FFF2-40B4-BE49-F238E27FC236}">
                <a16:creationId xmlns:a16="http://schemas.microsoft.com/office/drawing/2014/main" id="{E0E1DEE7-1722-9761-0DD7-9C485DBE8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17</a:t>
            </a:r>
          </a:p>
        </p:txBody>
      </p:sp>
      <p:sp>
        <p:nvSpPr>
          <p:cNvPr id="432187" name="Oval 59">
            <a:extLst>
              <a:ext uri="{FF2B5EF4-FFF2-40B4-BE49-F238E27FC236}">
                <a16:creationId xmlns:a16="http://schemas.microsoft.com/office/drawing/2014/main" id="{545CE6C7-C54A-AE03-EF94-EBD81D0F0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5372100"/>
            <a:ext cx="3522663" cy="5461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62D6AC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ru-RU" altLang="en-US">
              <a:solidFill>
                <a:srgbClr val="62D6AC"/>
              </a:solidFill>
            </a:endParaRPr>
          </a:p>
        </p:txBody>
      </p:sp>
      <p:sp>
        <p:nvSpPr>
          <p:cNvPr id="432188" name="Text Box 60">
            <a:extLst>
              <a:ext uri="{FF2B5EF4-FFF2-40B4-BE49-F238E27FC236}">
                <a16:creationId xmlns:a16="http://schemas.microsoft.com/office/drawing/2014/main" id="{773F6D6F-12AE-9DEC-DD6B-C27929527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214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432189" name="Text Box 61">
            <a:extLst>
              <a:ext uri="{FF2B5EF4-FFF2-40B4-BE49-F238E27FC236}">
                <a16:creationId xmlns:a16="http://schemas.microsoft.com/office/drawing/2014/main" id="{396CAE5C-957C-B92C-0D8F-95C4FABDB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432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321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4321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4321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43216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500"/>
                                        <p:tgtEl>
                                          <p:spTgt spid="43216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216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3216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43216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3216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3216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43216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3216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3216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0" dur="500"/>
                                        <p:tgtEl>
                                          <p:spTgt spid="43216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4" dur="500"/>
                                        <p:tgtEl>
                                          <p:spTgt spid="43216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0"/>
                                        <p:tgtEl>
                                          <p:spTgt spid="432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3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3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60" grpId="0" autoUpdateAnimBg="0"/>
      <p:bldP spid="432161" grpId="0" build="p" autoUpdateAnimBg="0" advAuto="0"/>
      <p:bldP spid="432187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2" name="Text Box 4">
            <a:extLst>
              <a:ext uri="{FF2B5EF4-FFF2-40B4-BE49-F238E27FC236}">
                <a16:creationId xmlns:a16="http://schemas.microsoft.com/office/drawing/2014/main" id="{37911329-5B89-6B01-B584-CE28FD83B9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7563" y="477838"/>
            <a:ext cx="5781675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00"/>
                </a:solidFill>
              </a:rPr>
              <a:t>15 </a:t>
            </a:r>
            <a:r>
              <a:rPr lang="ru-RU" altLang="en-US" sz="2000">
                <a:solidFill>
                  <a:srgbClr val="FFFF00"/>
                </a:solidFill>
              </a:rPr>
              <a:t>АПОКРИФИЧЕСКИХ КНИГ</a:t>
            </a:r>
            <a:endParaRPr lang="en-US" altLang="en-US" sz="7200">
              <a:solidFill>
                <a:srgbClr val="FFFF00"/>
              </a:solidFill>
            </a:endParaRPr>
          </a:p>
        </p:txBody>
      </p:sp>
      <p:sp>
        <p:nvSpPr>
          <p:cNvPr id="457733" name="Text Box 5">
            <a:extLst>
              <a:ext uri="{FF2B5EF4-FFF2-40B4-BE49-F238E27FC236}">
                <a16:creationId xmlns:a16="http://schemas.microsoft.com/office/drawing/2014/main" id="{CF3F96CE-D1C2-60B2-3455-D2DD6F1B8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8163" y="868363"/>
            <a:ext cx="7045325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71842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en-US" sz="2000">
                <a:solidFill>
                  <a:schemeClr val="bg1"/>
                </a:solidFill>
              </a:rPr>
              <a:t>Первая Ездры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</a:t>
            </a:r>
            <a:r>
              <a:rPr lang="ru-RU" altLang="en-US" sz="2000">
                <a:solidFill>
                  <a:schemeClr val="bg1"/>
                </a:solidFill>
              </a:rPr>
              <a:t>Вторая Ездры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</a:t>
            </a:r>
            <a:r>
              <a:rPr lang="ru-RU" altLang="en-US" sz="2000">
                <a:solidFill>
                  <a:schemeClr val="bg1"/>
                </a:solidFill>
              </a:rPr>
              <a:t>Товит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</a:t>
            </a:r>
            <a:r>
              <a:rPr lang="ru-RU" altLang="en-US" sz="2000">
                <a:solidFill>
                  <a:schemeClr val="bg1"/>
                </a:solidFill>
              </a:rPr>
              <a:t>Иудифь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</a:t>
            </a:r>
            <a:r>
              <a:rPr lang="ru-RU" altLang="en-US" sz="2000">
                <a:solidFill>
                  <a:schemeClr val="bg1"/>
                </a:solidFill>
              </a:rPr>
              <a:t>Добавления к книге Есфирь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  </a:t>
            </a:r>
            <a:r>
              <a:rPr lang="ru-RU" altLang="en-US" sz="2000">
                <a:solidFill>
                  <a:schemeClr val="bg1"/>
                </a:solidFill>
              </a:rPr>
              <a:t>Премудрость Соломона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    </a:t>
            </a:r>
            <a:r>
              <a:rPr lang="ru-RU" altLang="en-US" sz="2000">
                <a:solidFill>
                  <a:schemeClr val="bg1"/>
                </a:solidFill>
              </a:rPr>
              <a:t>Екклесиаст, или премудрость Иисуса,сына 			Сирахова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              </a:t>
            </a:r>
            <a:r>
              <a:rPr lang="ru-RU" altLang="en-US" sz="2000">
                <a:solidFill>
                  <a:schemeClr val="bg1"/>
                </a:solidFill>
              </a:rPr>
              <a:t>Варух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        </a:t>
            </a:r>
            <a:r>
              <a:rPr lang="ru-RU" altLang="en-US" sz="2000">
                <a:solidFill>
                  <a:schemeClr val="bg1"/>
                </a:solidFill>
              </a:rPr>
              <a:t>Послание Иеремии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          </a:t>
            </a:r>
            <a:r>
              <a:rPr lang="ru-RU" altLang="en-US" sz="2000">
                <a:solidFill>
                  <a:schemeClr val="bg1"/>
                </a:solidFill>
              </a:rPr>
              <a:t>Молитва Азарии и </a:t>
            </a:r>
            <a:r>
              <a:rPr lang="en-US" altLang="en-US" sz="2000">
                <a:solidFill>
                  <a:schemeClr val="bg1"/>
                </a:solidFill>
              </a:rPr>
              <a:t> </a:t>
            </a:r>
          </a:p>
          <a:p>
            <a:r>
              <a:rPr lang="en-US" altLang="en-US" sz="2000">
                <a:solidFill>
                  <a:schemeClr val="bg1"/>
                </a:solidFill>
              </a:rPr>
              <a:t>	               </a:t>
            </a:r>
            <a:r>
              <a:rPr lang="ru-RU" altLang="en-US" sz="2000">
                <a:solidFill>
                  <a:schemeClr val="bg1"/>
                </a:solidFill>
              </a:rPr>
              <a:t>песнь трёх отроков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             </a:t>
            </a:r>
            <a:r>
              <a:rPr lang="ru-RU" altLang="en-US" sz="2000">
                <a:solidFill>
                  <a:schemeClr val="bg1"/>
                </a:solidFill>
              </a:rPr>
              <a:t>Сусанна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               </a:t>
            </a:r>
            <a:r>
              <a:rPr lang="ru-RU" altLang="en-US" sz="2000">
                <a:solidFill>
                  <a:schemeClr val="bg1"/>
                </a:solidFill>
              </a:rPr>
              <a:t>О Виле и драконе Вавилонском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                </a:t>
            </a:r>
            <a:r>
              <a:rPr lang="ru-RU" altLang="en-US" sz="2000">
                <a:solidFill>
                  <a:schemeClr val="bg1"/>
                </a:solidFill>
              </a:rPr>
              <a:t>Молитва Манассии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                  </a:t>
            </a:r>
            <a:r>
              <a:rPr lang="ru-RU" altLang="en-US" sz="2000">
                <a:solidFill>
                  <a:schemeClr val="bg1"/>
                </a:solidFill>
              </a:rPr>
              <a:t>Первая Маккавейская</a:t>
            </a:r>
            <a:endParaRPr lang="en-US" altLang="en-US" sz="2000">
              <a:solidFill>
                <a:schemeClr val="bg1"/>
              </a:solidFill>
            </a:endParaRPr>
          </a:p>
          <a:p>
            <a:r>
              <a:rPr lang="en-US" altLang="en-US" sz="2000">
                <a:solidFill>
                  <a:schemeClr val="bg1"/>
                </a:solidFill>
              </a:rPr>
              <a:t>                          </a:t>
            </a:r>
            <a:r>
              <a:rPr lang="ru-RU" altLang="en-US" sz="2000">
                <a:solidFill>
                  <a:schemeClr val="bg1"/>
                </a:solidFill>
              </a:rPr>
              <a:t> Вторая Маккавейская</a:t>
            </a:r>
            <a:r>
              <a:rPr lang="en-US" altLang="en-US" sz="2000">
                <a:solidFill>
                  <a:schemeClr val="bg1"/>
                </a:solidFill>
              </a:rPr>
              <a:t>...</a:t>
            </a:r>
          </a:p>
        </p:txBody>
      </p:sp>
      <p:sp>
        <p:nvSpPr>
          <p:cNvPr id="457734" name="AutoShape 6">
            <a:extLst>
              <a:ext uri="{FF2B5EF4-FFF2-40B4-BE49-F238E27FC236}">
                <a16:creationId xmlns:a16="http://schemas.microsoft.com/office/drawing/2014/main" id="{5235D3F3-1DC0-47B6-AFC5-F6698D495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5" name="Rectangle 7">
            <a:extLst>
              <a:ext uri="{FF2B5EF4-FFF2-40B4-BE49-F238E27FC236}">
                <a16:creationId xmlns:a16="http://schemas.microsoft.com/office/drawing/2014/main" id="{12A3D6A2-7992-1F3A-7C2D-0E5E31973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6" name="AutoShape 8">
            <a:extLst>
              <a:ext uri="{FF2B5EF4-FFF2-40B4-BE49-F238E27FC236}">
                <a16:creationId xmlns:a16="http://schemas.microsoft.com/office/drawing/2014/main" id="{2872F2D3-89CB-7499-18B3-137FA55A7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7" name="Line 9">
            <a:extLst>
              <a:ext uri="{FF2B5EF4-FFF2-40B4-BE49-F238E27FC236}">
                <a16:creationId xmlns:a16="http://schemas.microsoft.com/office/drawing/2014/main" id="{DE0298AB-CC7B-69D7-A50A-40507C7FD29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8" name="Line 10">
            <a:extLst>
              <a:ext uri="{FF2B5EF4-FFF2-40B4-BE49-F238E27FC236}">
                <a16:creationId xmlns:a16="http://schemas.microsoft.com/office/drawing/2014/main" id="{98C50616-6D5D-FED7-5953-92AB90489478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7739" name="Rectangle 11">
            <a:extLst>
              <a:ext uri="{FF2B5EF4-FFF2-40B4-BE49-F238E27FC236}">
                <a16:creationId xmlns:a16="http://schemas.microsoft.com/office/drawing/2014/main" id="{C38D807D-D632-8EF9-F546-1E2371F6E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7740" name="Rectangle 12">
            <a:extLst>
              <a:ext uri="{FF2B5EF4-FFF2-40B4-BE49-F238E27FC236}">
                <a16:creationId xmlns:a16="http://schemas.microsoft.com/office/drawing/2014/main" id="{A296AE3E-5351-29DC-A30E-26DEC647F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57741" name="Text Box 13">
            <a:extLst>
              <a:ext uri="{FF2B5EF4-FFF2-40B4-BE49-F238E27FC236}">
                <a16:creationId xmlns:a16="http://schemas.microsoft.com/office/drawing/2014/main" id="{86609000-9CA4-734F-FCFB-115AAEE61E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57744" name="Text Box 16">
            <a:extLst>
              <a:ext uri="{FF2B5EF4-FFF2-40B4-BE49-F238E27FC236}">
                <a16:creationId xmlns:a16="http://schemas.microsoft.com/office/drawing/2014/main" id="{BB70D337-4BF9-331E-5AE1-5CB9C903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53188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14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57745" name="Text Box 17">
            <a:extLst>
              <a:ext uri="{FF2B5EF4-FFF2-40B4-BE49-F238E27FC236}">
                <a16:creationId xmlns:a16="http://schemas.microsoft.com/office/drawing/2014/main" id="{DE10BB94-055D-684B-E4E1-99B938B1E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1816100"/>
            <a:ext cx="7467600" cy="173990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62D6AC"/>
                </a:solidFill>
              </a:rPr>
              <a:t>Два традиционных исторических</a:t>
            </a:r>
            <a:r>
              <a:rPr lang="en-US" altLang="en-US" sz="3600">
                <a:solidFill>
                  <a:srgbClr val="62D6AC"/>
                </a:solidFill>
              </a:rPr>
              <a:t> </a:t>
            </a:r>
            <a:r>
              <a:rPr lang="ru-RU" altLang="en-US" sz="3600">
                <a:solidFill>
                  <a:srgbClr val="62D6AC"/>
                </a:solidFill>
              </a:rPr>
              <a:t>источника для этого периода времени</a:t>
            </a:r>
            <a:r>
              <a:rPr lang="en-US" altLang="en-US" sz="3600">
                <a:solidFill>
                  <a:srgbClr val="62D6AC"/>
                </a:solidFill>
              </a:rPr>
              <a:t>…</a:t>
            </a:r>
          </a:p>
        </p:txBody>
      </p:sp>
      <p:sp>
        <p:nvSpPr>
          <p:cNvPr id="457746" name="Text Box 18">
            <a:extLst>
              <a:ext uri="{FF2B5EF4-FFF2-40B4-BE49-F238E27FC236}">
                <a16:creationId xmlns:a16="http://schemas.microsoft.com/office/drawing/2014/main" id="{C3B3462C-508C-5A3B-D438-3C00A3A03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950" y="3568700"/>
            <a:ext cx="7032625" cy="641350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</a:rPr>
              <a:t> </a:t>
            </a:r>
            <a:r>
              <a:rPr lang="ru-RU" altLang="en-US" sz="3600">
                <a:solidFill>
                  <a:srgbClr val="FFFF00"/>
                </a:solidFill>
              </a:rPr>
              <a:t>Первая Маккавейская книга</a:t>
            </a:r>
            <a:endParaRPr lang="en-US" altLang="en-US" sz="3600">
              <a:solidFill>
                <a:srgbClr val="FFFF00"/>
              </a:solidFill>
            </a:endParaRPr>
          </a:p>
        </p:txBody>
      </p:sp>
      <p:sp>
        <p:nvSpPr>
          <p:cNvPr id="457747" name="Rectangle 19">
            <a:extLst>
              <a:ext uri="{FF2B5EF4-FFF2-40B4-BE49-F238E27FC236}">
                <a16:creationId xmlns:a16="http://schemas.microsoft.com/office/drawing/2014/main" id="{A1CADF59-93DA-B0EA-FC38-A239F1CF2D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56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</a:t>
            </a:r>
          </a:p>
        </p:txBody>
      </p:sp>
      <p:sp>
        <p:nvSpPr>
          <p:cNvPr id="457748" name="Text Box 20">
            <a:extLst>
              <a:ext uri="{FF2B5EF4-FFF2-40B4-BE49-F238E27FC236}">
                <a16:creationId xmlns:a16="http://schemas.microsoft.com/office/drawing/2014/main" id="{35668627-1EBB-88E9-12E3-CA77CC616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457749" name="Text Box 21">
            <a:extLst>
              <a:ext uri="{FF2B5EF4-FFF2-40B4-BE49-F238E27FC236}">
                <a16:creationId xmlns:a16="http://schemas.microsoft.com/office/drawing/2014/main" id="{8132D67E-36D9-B84E-BDE3-746CFCA772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5375" y="4505325"/>
            <a:ext cx="7037388" cy="6413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FF00"/>
                </a:solidFill>
              </a:rPr>
              <a:t>Сочинения Иосифа Флавия</a:t>
            </a:r>
            <a:endParaRPr lang="en-US" altLang="en-US" sz="360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7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57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7745" grpId="0" autoUpdateAnimBg="0"/>
      <p:bldP spid="457746" grpId="0" autoUpdateAnimBg="0"/>
      <p:bldP spid="457749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Rectangle 2">
            <a:extLst>
              <a:ext uri="{FF2B5EF4-FFF2-40B4-BE49-F238E27FC236}">
                <a16:creationId xmlns:a16="http://schemas.microsoft.com/office/drawing/2014/main" id="{ED070266-E77E-4CAF-7EA8-E6DBE240C3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39" name="Rectangle 3">
            <a:extLst>
              <a:ext uri="{FF2B5EF4-FFF2-40B4-BE49-F238E27FC236}">
                <a16:creationId xmlns:a16="http://schemas.microsoft.com/office/drawing/2014/main" id="{7C0554B4-BC98-C0AE-6519-5BA4B1AD99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(2000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26340" name="Rectangle 4">
            <a:extLst>
              <a:ext uri="{FF2B5EF4-FFF2-40B4-BE49-F238E27FC236}">
                <a16:creationId xmlns:a16="http://schemas.microsoft.com/office/drawing/2014/main" id="{C99A0205-C21A-949D-BBD2-968B7E44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41" name="Freeform 5">
            <a:extLst>
              <a:ext uri="{FF2B5EF4-FFF2-40B4-BE49-F238E27FC236}">
                <a16:creationId xmlns:a16="http://schemas.microsoft.com/office/drawing/2014/main" id="{4399F66D-2AB4-D6C4-35F8-BBB51BD8D1C7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42" name="AutoShape 6">
            <a:extLst>
              <a:ext uri="{FF2B5EF4-FFF2-40B4-BE49-F238E27FC236}">
                <a16:creationId xmlns:a16="http://schemas.microsoft.com/office/drawing/2014/main" id="{DC64C743-6AD3-7B82-F0DD-54654D498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43" name="Rectangle 7">
            <a:extLst>
              <a:ext uri="{FF2B5EF4-FFF2-40B4-BE49-F238E27FC236}">
                <a16:creationId xmlns:a16="http://schemas.microsoft.com/office/drawing/2014/main" id="{C68FAC30-CC50-2C71-03DF-CDE5E0ACE5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44" name="Freeform 8">
            <a:extLst>
              <a:ext uri="{FF2B5EF4-FFF2-40B4-BE49-F238E27FC236}">
                <a16:creationId xmlns:a16="http://schemas.microsoft.com/office/drawing/2014/main" id="{B91E6F86-9510-24E5-0681-2046033D285D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45" name="Rectangle 9">
            <a:extLst>
              <a:ext uri="{FF2B5EF4-FFF2-40B4-BE49-F238E27FC236}">
                <a16:creationId xmlns:a16="http://schemas.microsoft.com/office/drawing/2014/main" id="{9546131E-CC1E-C5A7-AEC5-BF2027C269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46" name="Freeform 10">
            <a:extLst>
              <a:ext uri="{FF2B5EF4-FFF2-40B4-BE49-F238E27FC236}">
                <a16:creationId xmlns:a16="http://schemas.microsoft.com/office/drawing/2014/main" id="{C1A6BDEB-905F-1470-4AB1-A36C598B9F9A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47" name="AutoShape 11">
            <a:extLst>
              <a:ext uri="{FF2B5EF4-FFF2-40B4-BE49-F238E27FC236}">
                <a16:creationId xmlns:a16="http://schemas.microsoft.com/office/drawing/2014/main" id="{CCD4BB99-DAC0-65E7-626C-470BA1B6C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48" name="Rectangle 12">
            <a:extLst>
              <a:ext uri="{FF2B5EF4-FFF2-40B4-BE49-F238E27FC236}">
                <a16:creationId xmlns:a16="http://schemas.microsoft.com/office/drawing/2014/main" id="{19A310EF-4A12-1480-C0A7-8036F7294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49" name="Rectangle 13">
            <a:extLst>
              <a:ext uri="{FF2B5EF4-FFF2-40B4-BE49-F238E27FC236}">
                <a16:creationId xmlns:a16="http://schemas.microsoft.com/office/drawing/2014/main" id="{BB1DBA44-A272-A1E9-58A9-85F7AE43E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50" name="AutoShape 14">
            <a:extLst>
              <a:ext uri="{FF2B5EF4-FFF2-40B4-BE49-F238E27FC236}">
                <a16:creationId xmlns:a16="http://schemas.microsoft.com/office/drawing/2014/main" id="{3102FB3B-D2BE-9A60-D7FC-C037BCAF85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51" name="Rectangle 15">
            <a:extLst>
              <a:ext uri="{FF2B5EF4-FFF2-40B4-BE49-F238E27FC236}">
                <a16:creationId xmlns:a16="http://schemas.microsoft.com/office/drawing/2014/main" id="{EA435D60-F039-0048-E21F-E706D86D0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52" name="AutoShape 16">
            <a:extLst>
              <a:ext uri="{FF2B5EF4-FFF2-40B4-BE49-F238E27FC236}">
                <a16:creationId xmlns:a16="http://schemas.microsoft.com/office/drawing/2014/main" id="{545C0537-6F8E-2B80-6680-560869B5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53" name="AutoShape 17">
            <a:extLst>
              <a:ext uri="{FF2B5EF4-FFF2-40B4-BE49-F238E27FC236}">
                <a16:creationId xmlns:a16="http://schemas.microsoft.com/office/drawing/2014/main" id="{54FC537C-30BB-536A-362C-7107C99C7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54" name="AutoShape 18">
            <a:extLst>
              <a:ext uri="{FF2B5EF4-FFF2-40B4-BE49-F238E27FC236}">
                <a16:creationId xmlns:a16="http://schemas.microsoft.com/office/drawing/2014/main" id="{6FECE5A6-A9F1-A111-CB31-97EFA34D94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55" name="Rectangle 19">
            <a:extLst>
              <a:ext uri="{FF2B5EF4-FFF2-40B4-BE49-F238E27FC236}">
                <a16:creationId xmlns:a16="http://schemas.microsoft.com/office/drawing/2014/main" id="{4281B1C5-A2D7-0E14-D177-6CF91AD535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56" name="Rectangle 20">
            <a:extLst>
              <a:ext uri="{FF2B5EF4-FFF2-40B4-BE49-F238E27FC236}">
                <a16:creationId xmlns:a16="http://schemas.microsoft.com/office/drawing/2014/main" id="{100F5468-0282-2BCE-C661-026AE741C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26357" name="AutoShape 21">
            <a:extLst>
              <a:ext uri="{FF2B5EF4-FFF2-40B4-BE49-F238E27FC236}">
                <a16:creationId xmlns:a16="http://schemas.microsoft.com/office/drawing/2014/main" id="{672A27F7-44A6-C895-80B8-C3BA962F8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58" name="Rectangle 22">
            <a:extLst>
              <a:ext uri="{FF2B5EF4-FFF2-40B4-BE49-F238E27FC236}">
                <a16:creationId xmlns:a16="http://schemas.microsoft.com/office/drawing/2014/main" id="{CDB389D2-B65A-E7B6-AC4C-54B4F053E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59" name="AutoShape 23">
            <a:extLst>
              <a:ext uri="{FF2B5EF4-FFF2-40B4-BE49-F238E27FC236}">
                <a16:creationId xmlns:a16="http://schemas.microsoft.com/office/drawing/2014/main" id="{8A82BD86-FFCB-1078-D695-C96785AB3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60" name="Freeform 24">
            <a:extLst>
              <a:ext uri="{FF2B5EF4-FFF2-40B4-BE49-F238E27FC236}">
                <a16:creationId xmlns:a16="http://schemas.microsoft.com/office/drawing/2014/main" id="{EBCDCDF6-E680-AFA8-D165-C8DA7990A501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1" name="Rectangle 25">
            <a:extLst>
              <a:ext uri="{FF2B5EF4-FFF2-40B4-BE49-F238E27FC236}">
                <a16:creationId xmlns:a16="http://schemas.microsoft.com/office/drawing/2014/main" id="{923FFC12-0223-FAF7-BB2E-7DC1CDF6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62" name="Freeform 26">
            <a:extLst>
              <a:ext uri="{FF2B5EF4-FFF2-40B4-BE49-F238E27FC236}">
                <a16:creationId xmlns:a16="http://schemas.microsoft.com/office/drawing/2014/main" id="{3C4D6912-DFA0-D4DF-C9FD-95EE89940D4D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363" name="AutoShape 27">
            <a:extLst>
              <a:ext uri="{FF2B5EF4-FFF2-40B4-BE49-F238E27FC236}">
                <a16:creationId xmlns:a16="http://schemas.microsoft.com/office/drawing/2014/main" id="{B9053B74-2C05-ABC5-EFF4-5B9E7EB45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64" name="Rectangle 28">
            <a:extLst>
              <a:ext uri="{FF2B5EF4-FFF2-40B4-BE49-F238E27FC236}">
                <a16:creationId xmlns:a16="http://schemas.microsoft.com/office/drawing/2014/main" id="{50B6989E-EF84-C88D-BBC6-B15A23F5BE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65" name="Rectangle 29">
            <a:extLst>
              <a:ext uri="{FF2B5EF4-FFF2-40B4-BE49-F238E27FC236}">
                <a16:creationId xmlns:a16="http://schemas.microsoft.com/office/drawing/2014/main" id="{12EF73DD-4A1C-F394-4662-012A7CA311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66" name="AutoShape 30">
            <a:extLst>
              <a:ext uri="{FF2B5EF4-FFF2-40B4-BE49-F238E27FC236}">
                <a16:creationId xmlns:a16="http://schemas.microsoft.com/office/drawing/2014/main" id="{4F042905-ACF3-6215-E611-8F2624153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67" name="Line 31">
            <a:extLst>
              <a:ext uri="{FF2B5EF4-FFF2-40B4-BE49-F238E27FC236}">
                <a16:creationId xmlns:a16="http://schemas.microsoft.com/office/drawing/2014/main" id="{36960B3F-9888-3D76-DD02-CF8568071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68" name="Line 32">
            <a:extLst>
              <a:ext uri="{FF2B5EF4-FFF2-40B4-BE49-F238E27FC236}">
                <a16:creationId xmlns:a16="http://schemas.microsoft.com/office/drawing/2014/main" id="{03ED7CC8-3FFF-077B-75AA-D35AFF706C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69" name="Line 33">
            <a:extLst>
              <a:ext uri="{FF2B5EF4-FFF2-40B4-BE49-F238E27FC236}">
                <a16:creationId xmlns:a16="http://schemas.microsoft.com/office/drawing/2014/main" id="{2A3E7ED7-754A-4A7D-EA4C-5B70DDF16D0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70" name="Line 34">
            <a:extLst>
              <a:ext uri="{FF2B5EF4-FFF2-40B4-BE49-F238E27FC236}">
                <a16:creationId xmlns:a16="http://schemas.microsoft.com/office/drawing/2014/main" id="{F8DE9B8D-5B73-D8D5-92EF-E6105A15AE4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71" name="Line 35">
            <a:extLst>
              <a:ext uri="{FF2B5EF4-FFF2-40B4-BE49-F238E27FC236}">
                <a16:creationId xmlns:a16="http://schemas.microsoft.com/office/drawing/2014/main" id="{27AB0A03-70FB-C799-86DC-30B98E8567F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72" name="Line 36">
            <a:extLst>
              <a:ext uri="{FF2B5EF4-FFF2-40B4-BE49-F238E27FC236}">
                <a16:creationId xmlns:a16="http://schemas.microsoft.com/office/drawing/2014/main" id="{4376E20B-ED94-C814-54EB-64F84EEBC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73" name="Rectangle 37">
            <a:extLst>
              <a:ext uri="{FF2B5EF4-FFF2-40B4-BE49-F238E27FC236}">
                <a16:creationId xmlns:a16="http://schemas.microsoft.com/office/drawing/2014/main" id="{BDA4760E-F986-796E-8E86-F80A2F0CE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74" name="Rectangle 38">
            <a:extLst>
              <a:ext uri="{FF2B5EF4-FFF2-40B4-BE49-F238E27FC236}">
                <a16:creationId xmlns:a16="http://schemas.microsoft.com/office/drawing/2014/main" id="{068D5F22-22FF-FE9C-7B76-597116D5E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006475"/>
            <a:ext cx="9731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Евангелие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75" name="Rectangle 39">
            <a:extLst>
              <a:ext uri="{FF2B5EF4-FFF2-40B4-BE49-F238E27FC236}">
                <a16:creationId xmlns:a16="http://schemas.microsoft.com/office/drawing/2014/main" id="{A0D2C948-1E27-E812-025A-BC9963ED2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76" name="Rectangle 40">
            <a:extLst>
              <a:ext uri="{FF2B5EF4-FFF2-40B4-BE49-F238E27FC236}">
                <a16:creationId xmlns:a16="http://schemas.microsoft.com/office/drawing/2014/main" id="{EE9DE487-F081-3537-287D-C8754775EC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336675"/>
            <a:ext cx="9096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77" name="Rectangle 41">
            <a:extLst>
              <a:ext uri="{FF2B5EF4-FFF2-40B4-BE49-F238E27FC236}">
                <a16:creationId xmlns:a16="http://schemas.microsoft.com/office/drawing/2014/main" id="{BD55695A-C92B-6EF1-3FD6-F57FBD1BE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39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Потоп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/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78" name="Rectangle 42">
            <a:extLst>
              <a:ext uri="{FF2B5EF4-FFF2-40B4-BE49-F238E27FC236}">
                <a16:creationId xmlns:a16="http://schemas.microsoft.com/office/drawing/2014/main" id="{6029027D-5893-3255-B388-23017F495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79" name="Rectangle 43">
            <a:extLst>
              <a:ext uri="{FF2B5EF4-FFF2-40B4-BE49-F238E27FC236}">
                <a16:creationId xmlns:a16="http://schemas.microsoft.com/office/drawing/2014/main" id="{2B5B57FD-35CA-151A-6EC0-F8DA38992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048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380" name="Rectangle 44">
            <a:extLst>
              <a:ext uri="{FF2B5EF4-FFF2-40B4-BE49-F238E27FC236}">
                <a16:creationId xmlns:a16="http://schemas.microsoft.com/office/drawing/2014/main" id="{A2A27BF3-287D-B579-A189-3AFD373B20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318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-й муж.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81" name="Line 45">
            <a:extLst>
              <a:ext uri="{FF2B5EF4-FFF2-40B4-BE49-F238E27FC236}">
                <a16:creationId xmlns:a16="http://schemas.microsoft.com/office/drawing/2014/main" id="{E53FDE4A-C1C1-34DE-7978-131AEE4AEF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82" name="Line 46">
            <a:extLst>
              <a:ext uri="{FF2B5EF4-FFF2-40B4-BE49-F238E27FC236}">
                <a16:creationId xmlns:a16="http://schemas.microsoft.com/office/drawing/2014/main" id="{7C895AB8-DB27-C0FD-B1DC-A4F8D1C648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83" name="Rectangle 47">
            <a:extLst>
              <a:ext uri="{FF2B5EF4-FFF2-40B4-BE49-F238E27FC236}">
                <a16:creationId xmlns:a16="http://schemas.microsoft.com/office/drawing/2014/main" id="{C3775134-CA33-CB20-6F59-5A6FD6FF3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84" name="Rectangle 48">
            <a:extLst>
              <a:ext uri="{FF2B5EF4-FFF2-40B4-BE49-F238E27FC236}">
                <a16:creationId xmlns:a16="http://schemas.microsoft.com/office/drawing/2014/main" id="{1237E13A-4A3C-4262-D11F-2C977AF8E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6699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85" name="Rectangle 49">
            <a:extLst>
              <a:ext uri="{FF2B5EF4-FFF2-40B4-BE49-F238E27FC236}">
                <a16:creationId xmlns:a16="http://schemas.microsoft.com/office/drawing/2014/main" id="{0E11BCF9-3E36-3B2A-23FE-9F04D69F3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86" name="Rectangle 50">
            <a:extLst>
              <a:ext uri="{FF2B5EF4-FFF2-40B4-BE49-F238E27FC236}">
                <a16:creationId xmlns:a16="http://schemas.microsoft.com/office/drawing/2014/main" id="{5E9FF2BB-A808-1881-CA26-F178CFF91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526387" name="Rectangle 51">
            <a:extLst>
              <a:ext uri="{FF2B5EF4-FFF2-40B4-BE49-F238E27FC236}">
                <a16:creationId xmlns:a16="http://schemas.microsoft.com/office/drawing/2014/main" id="{5DB3087C-0623-D8EA-36E7-6D7B83682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88" name="Rectangle 52">
            <a:extLst>
              <a:ext uri="{FF2B5EF4-FFF2-40B4-BE49-F238E27FC236}">
                <a16:creationId xmlns:a16="http://schemas.microsoft.com/office/drawing/2014/main" id="{FEA02DCB-D9C7-6D0F-2014-B878725EE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 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389" name="Rectangle 53">
            <a:extLst>
              <a:ext uri="{FF2B5EF4-FFF2-40B4-BE49-F238E27FC236}">
                <a16:creationId xmlns:a16="http://schemas.microsoft.com/office/drawing/2014/main" id="{61E1FFD4-510B-0EEB-6B0E-C4753621A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624138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90" name="Line 54">
            <a:extLst>
              <a:ext uri="{FF2B5EF4-FFF2-40B4-BE49-F238E27FC236}">
                <a16:creationId xmlns:a16="http://schemas.microsoft.com/office/drawing/2014/main" id="{2A9178FB-35A4-9DBD-64CD-4244A374F6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91" name="Line 55">
            <a:extLst>
              <a:ext uri="{FF2B5EF4-FFF2-40B4-BE49-F238E27FC236}">
                <a16:creationId xmlns:a16="http://schemas.microsoft.com/office/drawing/2014/main" id="{FD9FC307-C0D3-ADFC-F5B6-2D1892FA89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92" name="Rectangle 56">
            <a:extLst>
              <a:ext uri="{FF2B5EF4-FFF2-40B4-BE49-F238E27FC236}">
                <a16:creationId xmlns:a16="http://schemas.microsoft.com/office/drawing/2014/main" id="{0DF1F35E-F8A1-DBFE-44A4-0F0DDF720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393" name="Rectangle 57">
            <a:extLst>
              <a:ext uri="{FF2B5EF4-FFF2-40B4-BE49-F238E27FC236}">
                <a16:creationId xmlns:a16="http://schemas.microsoft.com/office/drawing/2014/main" id="{A29D17C6-BC91-FE1D-B65E-A0FF73BAB5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744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394" name="Rectangle 58">
            <a:extLst>
              <a:ext uri="{FF2B5EF4-FFF2-40B4-BE49-F238E27FC236}">
                <a16:creationId xmlns:a16="http://schemas.microsoft.com/office/drawing/2014/main" id="{A5DC06EA-2773-3BD4-67D5-CABDB88AEE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526395" name="Line 59">
            <a:extLst>
              <a:ext uri="{FF2B5EF4-FFF2-40B4-BE49-F238E27FC236}">
                <a16:creationId xmlns:a16="http://schemas.microsoft.com/office/drawing/2014/main" id="{2FAB20D8-CB0A-25CD-D3D7-A78DDC6515B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96" name="Line 60">
            <a:extLst>
              <a:ext uri="{FF2B5EF4-FFF2-40B4-BE49-F238E27FC236}">
                <a16:creationId xmlns:a16="http://schemas.microsoft.com/office/drawing/2014/main" id="{C6580EB3-E60B-2DB0-33A7-091CBF46D1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97" name="Line 61">
            <a:extLst>
              <a:ext uri="{FF2B5EF4-FFF2-40B4-BE49-F238E27FC236}">
                <a16:creationId xmlns:a16="http://schemas.microsoft.com/office/drawing/2014/main" id="{49A7C81E-6DDF-C73C-EF80-17E90985399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98" name="Line 62">
            <a:extLst>
              <a:ext uri="{FF2B5EF4-FFF2-40B4-BE49-F238E27FC236}">
                <a16:creationId xmlns:a16="http://schemas.microsoft.com/office/drawing/2014/main" id="{1B28F5B0-44DC-EBFC-C7DB-5AC0A95E06B8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399" name="Line 63">
            <a:extLst>
              <a:ext uri="{FF2B5EF4-FFF2-40B4-BE49-F238E27FC236}">
                <a16:creationId xmlns:a16="http://schemas.microsoft.com/office/drawing/2014/main" id="{0D26AD0A-2D1A-2DC6-12E1-9D8A17B802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00" name="Line 64">
            <a:extLst>
              <a:ext uri="{FF2B5EF4-FFF2-40B4-BE49-F238E27FC236}">
                <a16:creationId xmlns:a16="http://schemas.microsoft.com/office/drawing/2014/main" id="{58FE5321-DB28-BD29-FA9E-4E521BEF07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01" name="Line 65">
            <a:extLst>
              <a:ext uri="{FF2B5EF4-FFF2-40B4-BE49-F238E27FC236}">
                <a16:creationId xmlns:a16="http://schemas.microsoft.com/office/drawing/2014/main" id="{EAF2508D-8E1A-9FB0-BA09-BF9330AB5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02" name="Line 66">
            <a:extLst>
              <a:ext uri="{FF2B5EF4-FFF2-40B4-BE49-F238E27FC236}">
                <a16:creationId xmlns:a16="http://schemas.microsoft.com/office/drawing/2014/main" id="{C68C5173-D92D-751B-56CD-37179D1E647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03" name="Rectangle 67">
            <a:extLst>
              <a:ext uri="{FF2B5EF4-FFF2-40B4-BE49-F238E27FC236}">
                <a16:creationId xmlns:a16="http://schemas.microsoft.com/office/drawing/2014/main" id="{A3CA1F54-B810-A26E-D907-CA8CF80FD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404" name="Rectangle 68">
            <a:extLst>
              <a:ext uri="{FF2B5EF4-FFF2-40B4-BE49-F238E27FC236}">
                <a16:creationId xmlns:a16="http://schemas.microsoft.com/office/drawing/2014/main" id="{C1C81C20-E1DE-2D83-E117-C52BF3A240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05" name="Rectangle 69">
            <a:extLst>
              <a:ext uri="{FF2B5EF4-FFF2-40B4-BE49-F238E27FC236}">
                <a16:creationId xmlns:a16="http://schemas.microsoft.com/office/drawing/2014/main" id="{CE53EC16-0EAE-8CFB-3AA5-4C9066AD87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143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Г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06" name="Rectangle 70">
            <a:extLst>
              <a:ext uri="{FF2B5EF4-FFF2-40B4-BE49-F238E27FC236}">
                <a16:creationId xmlns:a16="http://schemas.microsoft.com/office/drawing/2014/main" id="{35EFD34B-0A04-55DB-B85C-30DE0A93A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07" name="Rectangle 71">
            <a:extLst>
              <a:ext uri="{FF2B5EF4-FFF2-40B4-BE49-F238E27FC236}">
                <a16:creationId xmlns:a16="http://schemas.microsoft.com/office/drawing/2014/main" id="{C58623AD-D189-A1DC-5EEF-E029B1E1C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26408" name="Rectangle 72">
            <a:extLst>
              <a:ext uri="{FF2B5EF4-FFF2-40B4-BE49-F238E27FC236}">
                <a16:creationId xmlns:a16="http://schemas.microsoft.com/office/drawing/2014/main" id="{A2976773-0D6E-14FD-2100-87FA1AB57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5345113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09" name="Line 73">
            <a:extLst>
              <a:ext uri="{FF2B5EF4-FFF2-40B4-BE49-F238E27FC236}">
                <a16:creationId xmlns:a16="http://schemas.microsoft.com/office/drawing/2014/main" id="{562B9D6B-66B2-E644-2449-13A30A60BE2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10" name="Rectangle 74">
            <a:extLst>
              <a:ext uri="{FF2B5EF4-FFF2-40B4-BE49-F238E27FC236}">
                <a16:creationId xmlns:a16="http://schemas.microsoft.com/office/drawing/2014/main" id="{968FA923-3936-DBF3-A8EF-8533563AF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11" name="Line 75">
            <a:extLst>
              <a:ext uri="{FF2B5EF4-FFF2-40B4-BE49-F238E27FC236}">
                <a16:creationId xmlns:a16="http://schemas.microsoft.com/office/drawing/2014/main" id="{AA21EB6C-75A1-4DE1-3443-8E6AA1E44C2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12" name="Line 76">
            <a:extLst>
              <a:ext uri="{FF2B5EF4-FFF2-40B4-BE49-F238E27FC236}">
                <a16:creationId xmlns:a16="http://schemas.microsoft.com/office/drawing/2014/main" id="{D4E95515-68F3-1D54-CC17-3FA837D1E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13" name="Line 77">
            <a:extLst>
              <a:ext uri="{FF2B5EF4-FFF2-40B4-BE49-F238E27FC236}">
                <a16:creationId xmlns:a16="http://schemas.microsoft.com/office/drawing/2014/main" id="{7407D164-EC0E-D34E-9AE6-53C2DF11CC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14" name="Rectangle 78">
            <a:extLst>
              <a:ext uri="{FF2B5EF4-FFF2-40B4-BE49-F238E27FC236}">
                <a16:creationId xmlns:a16="http://schemas.microsoft.com/office/drawing/2014/main" id="{AC368879-8AAC-FF5A-8AC8-33DE913891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8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415" name="Rectangle 79">
            <a:extLst>
              <a:ext uri="{FF2B5EF4-FFF2-40B4-BE49-F238E27FC236}">
                <a16:creationId xmlns:a16="http://schemas.microsoft.com/office/drawing/2014/main" id="{46B0FFB0-4519-ED2C-08A9-2ECDFD4AF0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5840413"/>
            <a:ext cx="930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 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16" name="Rectangle 80">
            <a:extLst>
              <a:ext uri="{FF2B5EF4-FFF2-40B4-BE49-F238E27FC236}">
                <a16:creationId xmlns:a16="http://schemas.microsoft.com/office/drawing/2014/main" id="{E46FED8C-4D95-E24A-F7B0-02C8071FA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6042025"/>
            <a:ext cx="1104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Земля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17" name="Freeform 81">
            <a:extLst>
              <a:ext uri="{FF2B5EF4-FFF2-40B4-BE49-F238E27FC236}">
                <a16:creationId xmlns:a16="http://schemas.microsoft.com/office/drawing/2014/main" id="{1995FD78-EB80-874F-EAAA-3850FBFED51E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18" name="Freeform 82">
            <a:extLst>
              <a:ext uri="{FF2B5EF4-FFF2-40B4-BE49-F238E27FC236}">
                <a16:creationId xmlns:a16="http://schemas.microsoft.com/office/drawing/2014/main" id="{72A40430-C8EE-80B7-9472-769D7462523C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19" name="Freeform 83">
            <a:extLst>
              <a:ext uri="{FF2B5EF4-FFF2-40B4-BE49-F238E27FC236}">
                <a16:creationId xmlns:a16="http://schemas.microsoft.com/office/drawing/2014/main" id="{1081A5A0-DB1F-00A3-F77C-E4A515725418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20" name="AutoShape 84">
            <a:extLst>
              <a:ext uri="{FF2B5EF4-FFF2-40B4-BE49-F238E27FC236}">
                <a16:creationId xmlns:a16="http://schemas.microsoft.com/office/drawing/2014/main" id="{D4ED27B7-FC24-555D-D103-DCC8ED6737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21" name="Freeform 85">
            <a:extLst>
              <a:ext uri="{FF2B5EF4-FFF2-40B4-BE49-F238E27FC236}">
                <a16:creationId xmlns:a16="http://schemas.microsoft.com/office/drawing/2014/main" id="{D592A4DB-2582-02FD-B885-1148EC63996B}"/>
              </a:ext>
            </a:extLst>
          </p:cNvPr>
          <p:cNvSpPr>
            <a:spLocks/>
          </p:cNvSpPr>
          <p:nvPr/>
        </p:nvSpPr>
        <p:spPr bwMode="auto">
          <a:xfrm>
            <a:off x="7339013" y="71755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22" name="Freeform 86">
            <a:extLst>
              <a:ext uri="{FF2B5EF4-FFF2-40B4-BE49-F238E27FC236}">
                <a16:creationId xmlns:a16="http://schemas.microsoft.com/office/drawing/2014/main" id="{68FF2F1F-8570-05E6-7154-055A09BEACE3}"/>
              </a:ext>
            </a:extLst>
          </p:cNvPr>
          <p:cNvSpPr>
            <a:spLocks/>
          </p:cNvSpPr>
          <p:nvPr/>
        </p:nvSpPr>
        <p:spPr bwMode="auto">
          <a:xfrm>
            <a:off x="7326313" y="717550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23" name="Rectangle 87">
            <a:extLst>
              <a:ext uri="{FF2B5EF4-FFF2-40B4-BE49-F238E27FC236}">
                <a16:creationId xmlns:a16="http://schemas.microsoft.com/office/drawing/2014/main" id="{D8587CBE-69C9-E552-1400-E37E38878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981075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26424" name="Freeform 88">
            <a:extLst>
              <a:ext uri="{FF2B5EF4-FFF2-40B4-BE49-F238E27FC236}">
                <a16:creationId xmlns:a16="http://schemas.microsoft.com/office/drawing/2014/main" id="{7959F1D4-7B9E-8C5A-7D20-5F71B636D885}"/>
              </a:ext>
            </a:extLst>
          </p:cNvPr>
          <p:cNvSpPr>
            <a:spLocks/>
          </p:cNvSpPr>
          <p:nvPr/>
        </p:nvSpPr>
        <p:spPr bwMode="auto">
          <a:xfrm>
            <a:off x="7339013" y="7048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25" name="AutoShape 89">
            <a:extLst>
              <a:ext uri="{FF2B5EF4-FFF2-40B4-BE49-F238E27FC236}">
                <a16:creationId xmlns:a16="http://schemas.microsoft.com/office/drawing/2014/main" id="{2CC9762D-0258-248B-1E9C-4BA4F89BA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577850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26" name="Rectangle 90">
            <a:extLst>
              <a:ext uri="{FF2B5EF4-FFF2-40B4-BE49-F238E27FC236}">
                <a16:creationId xmlns:a16="http://schemas.microsoft.com/office/drawing/2014/main" id="{2C0AEE3C-CB4A-53F5-AC10-9C34F9D8C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735013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27" name="AutoShape 91">
            <a:extLst>
              <a:ext uri="{FF2B5EF4-FFF2-40B4-BE49-F238E27FC236}">
                <a16:creationId xmlns:a16="http://schemas.microsoft.com/office/drawing/2014/main" id="{3541ABF4-CFA4-ED10-25C3-CDAB628F2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603250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28" name="AutoShape 92">
            <a:extLst>
              <a:ext uri="{FF2B5EF4-FFF2-40B4-BE49-F238E27FC236}">
                <a16:creationId xmlns:a16="http://schemas.microsoft.com/office/drawing/2014/main" id="{9DAC6A97-AB3C-7083-AE18-447F30E4B7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1279525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29" name="Rectangle 93">
            <a:extLst>
              <a:ext uri="{FF2B5EF4-FFF2-40B4-BE49-F238E27FC236}">
                <a16:creationId xmlns:a16="http://schemas.microsoft.com/office/drawing/2014/main" id="{46399BFA-A840-375E-286B-BA302CF80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538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30" name="AutoShape 94">
            <a:extLst>
              <a:ext uri="{FF2B5EF4-FFF2-40B4-BE49-F238E27FC236}">
                <a16:creationId xmlns:a16="http://schemas.microsoft.com/office/drawing/2014/main" id="{88E6A86E-3037-D181-9403-6571B5FC6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1311275"/>
            <a:ext cx="706438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31" name="Rectangle 95">
            <a:extLst>
              <a:ext uri="{FF2B5EF4-FFF2-40B4-BE49-F238E27FC236}">
                <a16:creationId xmlns:a16="http://schemas.microsoft.com/office/drawing/2014/main" id="{82FF025D-7F99-EB9B-6CF4-2B903D36E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32" name="AutoShape 96">
            <a:extLst>
              <a:ext uri="{FF2B5EF4-FFF2-40B4-BE49-F238E27FC236}">
                <a16:creationId xmlns:a16="http://schemas.microsoft.com/office/drawing/2014/main" id="{33F22ADD-1CB7-6EC9-9223-309AB7ACD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3267075"/>
            <a:ext cx="69850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33" name="Rectangle 97">
            <a:extLst>
              <a:ext uri="{FF2B5EF4-FFF2-40B4-BE49-F238E27FC236}">
                <a16:creationId xmlns:a16="http://schemas.microsoft.com/office/drawing/2014/main" id="{ADF112ED-FE79-17C1-5E3B-D60278778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26434" name="Line 98">
            <a:extLst>
              <a:ext uri="{FF2B5EF4-FFF2-40B4-BE49-F238E27FC236}">
                <a16:creationId xmlns:a16="http://schemas.microsoft.com/office/drawing/2014/main" id="{5F5946BB-DBEC-7439-A624-3908A0689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9398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35" name="Line 99">
            <a:extLst>
              <a:ext uri="{FF2B5EF4-FFF2-40B4-BE49-F238E27FC236}">
                <a16:creationId xmlns:a16="http://schemas.microsoft.com/office/drawing/2014/main" id="{301C4E93-D075-A2A0-C738-CC6A817FA83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111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36" name="Rectangle 100">
            <a:extLst>
              <a:ext uri="{FF2B5EF4-FFF2-40B4-BE49-F238E27FC236}">
                <a16:creationId xmlns:a16="http://schemas.microsoft.com/office/drawing/2014/main" id="{8A161858-AAF6-E5E3-1135-50918217C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930275"/>
            <a:ext cx="3905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26437" name="Rectangle 101">
            <a:extLst>
              <a:ext uri="{FF2B5EF4-FFF2-40B4-BE49-F238E27FC236}">
                <a16:creationId xmlns:a16="http://schemas.microsoft.com/office/drawing/2014/main" id="{67E3A1E9-CF52-E07A-CD3B-02E1B6E77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762000"/>
            <a:ext cx="5794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Судьи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38" name="Rectangle 102">
            <a:extLst>
              <a:ext uri="{FF2B5EF4-FFF2-40B4-BE49-F238E27FC236}">
                <a16:creationId xmlns:a16="http://schemas.microsoft.com/office/drawing/2014/main" id="{8176D21C-8B41-99F3-CE2B-04EC35FA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58800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АНАРХИЯ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439" name="Line 103">
            <a:extLst>
              <a:ext uri="{FF2B5EF4-FFF2-40B4-BE49-F238E27FC236}">
                <a16:creationId xmlns:a16="http://schemas.microsoft.com/office/drawing/2014/main" id="{CC6378D4-1745-EECB-2F6D-4853A5FDA1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40" name="Line 104">
            <a:extLst>
              <a:ext uri="{FF2B5EF4-FFF2-40B4-BE49-F238E27FC236}">
                <a16:creationId xmlns:a16="http://schemas.microsoft.com/office/drawing/2014/main" id="{C629FC1E-7735-152F-DF94-F34B7DB640F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41" name="Line 105">
            <a:extLst>
              <a:ext uri="{FF2B5EF4-FFF2-40B4-BE49-F238E27FC236}">
                <a16:creationId xmlns:a16="http://schemas.microsoft.com/office/drawing/2014/main" id="{29F25C0E-BB82-20DC-40B1-53530FCF26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42" name="Rectangle 106">
            <a:extLst>
              <a:ext uri="{FF2B5EF4-FFF2-40B4-BE49-F238E27FC236}">
                <a16:creationId xmlns:a16="http://schemas.microsoft.com/office/drawing/2014/main" id="{C2FC488F-CDCB-DEA7-E6BF-30DB97D9A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1589088"/>
            <a:ext cx="966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26443" name="Rectangle 107">
            <a:extLst>
              <a:ext uri="{FF2B5EF4-FFF2-40B4-BE49-F238E27FC236}">
                <a16:creationId xmlns:a16="http://schemas.microsoft.com/office/drawing/2014/main" id="{D0539C64-EA71-A43F-C264-BC39C8191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3" y="1978025"/>
            <a:ext cx="6778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44" name="Rectangle 108">
            <a:extLst>
              <a:ext uri="{FF2B5EF4-FFF2-40B4-BE49-F238E27FC236}">
                <a16:creationId xmlns:a16="http://schemas.microsoft.com/office/drawing/2014/main" id="{B4F10CF2-DA82-3532-CB09-BAD2AC98E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143125"/>
            <a:ext cx="752475" cy="2111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526445" name="Rectangle 109">
            <a:extLst>
              <a:ext uri="{FF2B5EF4-FFF2-40B4-BE49-F238E27FC236}">
                <a16:creationId xmlns:a16="http://schemas.microsoft.com/office/drawing/2014/main" id="{27339799-7371-D441-31BD-BCA350BED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2498725"/>
            <a:ext cx="9032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 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46" name="Rectangle 110">
            <a:extLst>
              <a:ext uri="{FF2B5EF4-FFF2-40B4-BE49-F238E27FC236}">
                <a16:creationId xmlns:a16="http://schemas.microsoft.com/office/drawing/2014/main" id="{C7335B7F-9E99-C7B4-8EF1-4DCE1DE90C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2689225"/>
            <a:ext cx="866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200           350</a:t>
            </a:r>
          </a:p>
        </p:txBody>
      </p:sp>
      <p:sp>
        <p:nvSpPr>
          <p:cNvPr id="526447" name="Rectangle 111">
            <a:extLst>
              <a:ext uri="{FF2B5EF4-FFF2-40B4-BE49-F238E27FC236}">
                <a16:creationId xmlns:a16="http://schemas.microsoft.com/office/drawing/2014/main" id="{E08A6A1F-ADB1-E957-E589-78DAF52514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2854325"/>
            <a:ext cx="11049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   Ассирия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Вавилон</a:t>
            </a:r>
            <a:endParaRPr lang="en-US" altLang="en-US" sz="7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48" name="Line 112">
            <a:extLst>
              <a:ext uri="{FF2B5EF4-FFF2-40B4-BE49-F238E27FC236}">
                <a16:creationId xmlns:a16="http://schemas.microsoft.com/office/drawing/2014/main" id="{E98AC27F-88EE-9A39-CB78-1685B120913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49" name="Rectangle 113">
            <a:extLst>
              <a:ext uri="{FF2B5EF4-FFF2-40B4-BE49-F238E27FC236}">
                <a16:creationId xmlns:a16="http://schemas.microsoft.com/office/drawing/2014/main" id="{DCBFBB19-DFA7-3963-0A55-0914E98281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88" y="1800225"/>
            <a:ext cx="8397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50" name="Line 114">
            <a:extLst>
              <a:ext uri="{FF2B5EF4-FFF2-40B4-BE49-F238E27FC236}">
                <a16:creationId xmlns:a16="http://schemas.microsoft.com/office/drawing/2014/main" id="{1E511586-3643-90B8-8242-FCC152E3575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51" name="Line 115">
            <a:extLst>
              <a:ext uri="{FF2B5EF4-FFF2-40B4-BE49-F238E27FC236}">
                <a16:creationId xmlns:a16="http://schemas.microsoft.com/office/drawing/2014/main" id="{C4EAE581-A19E-9617-6F01-FD701A208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186690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52" name="Rectangle 116">
            <a:extLst>
              <a:ext uri="{FF2B5EF4-FFF2-40B4-BE49-F238E27FC236}">
                <a16:creationId xmlns:a16="http://schemas.microsoft.com/office/drawing/2014/main" id="{25D3A665-F77E-6A9F-D63C-AA865F7A41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308225"/>
            <a:ext cx="7699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26453" name="Line 117">
            <a:extLst>
              <a:ext uri="{FF2B5EF4-FFF2-40B4-BE49-F238E27FC236}">
                <a16:creationId xmlns:a16="http://schemas.microsoft.com/office/drawing/2014/main" id="{6703BB2A-C2F5-0F92-EC53-726DC7AC1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5763" y="1625600"/>
            <a:ext cx="736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54" name="Rectangle 118">
            <a:extLst>
              <a:ext uri="{FF2B5EF4-FFF2-40B4-BE49-F238E27FC236}">
                <a16:creationId xmlns:a16="http://schemas.microsoft.com/office/drawing/2014/main" id="{59AB6018-98E9-AE5F-9273-57E0E0970E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1441450"/>
            <a:ext cx="6302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Д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55" name="Line 119">
            <a:extLst>
              <a:ext uri="{FF2B5EF4-FFF2-40B4-BE49-F238E27FC236}">
                <a16:creationId xmlns:a16="http://schemas.microsoft.com/office/drawing/2014/main" id="{A5D1DB40-FDFB-ABB9-9CCF-8EE3E9835F9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56" name="Line 120">
            <a:extLst>
              <a:ext uri="{FF2B5EF4-FFF2-40B4-BE49-F238E27FC236}">
                <a16:creationId xmlns:a16="http://schemas.microsoft.com/office/drawing/2014/main" id="{14193672-377F-E446-5036-8C700D8478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57" name="Line 121">
            <a:extLst>
              <a:ext uri="{FF2B5EF4-FFF2-40B4-BE49-F238E27FC236}">
                <a16:creationId xmlns:a16="http://schemas.microsoft.com/office/drawing/2014/main" id="{20B68E81-C306-D82D-1610-19B488AA669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58" name="Rectangle 122">
            <a:extLst>
              <a:ext uri="{FF2B5EF4-FFF2-40B4-BE49-F238E27FC236}">
                <a16:creationId xmlns:a16="http://schemas.microsoft.com/office/drawing/2014/main" id="{D56ED01B-A79F-022F-B8D0-9AD1F7C7A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3650"/>
            <a:ext cx="836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459" name="Rectangle 123">
            <a:extLst>
              <a:ext uri="{FF2B5EF4-FFF2-40B4-BE49-F238E27FC236}">
                <a16:creationId xmlns:a16="http://schemas.microsoft.com/office/drawing/2014/main" id="{C746CD3B-3034-94C4-C245-C17B1FE80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1978025"/>
            <a:ext cx="5699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60" name="Line 124">
            <a:extLst>
              <a:ext uri="{FF2B5EF4-FFF2-40B4-BE49-F238E27FC236}">
                <a16:creationId xmlns:a16="http://schemas.microsoft.com/office/drawing/2014/main" id="{28FD9424-50FC-4776-2852-95ED51B955A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6913" y="179705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61" name="Line 125">
            <a:extLst>
              <a:ext uri="{FF2B5EF4-FFF2-40B4-BE49-F238E27FC236}">
                <a16:creationId xmlns:a16="http://schemas.microsoft.com/office/drawing/2014/main" id="{12D2C197-3E32-8A99-3E54-C95958F015B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62" name="Line 126">
            <a:extLst>
              <a:ext uri="{FF2B5EF4-FFF2-40B4-BE49-F238E27FC236}">
                <a16:creationId xmlns:a16="http://schemas.microsoft.com/office/drawing/2014/main" id="{41EB4090-26AC-A174-FDB9-BD1927A99E2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41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63" name="Rectangle 127">
            <a:extLst>
              <a:ext uri="{FF2B5EF4-FFF2-40B4-BE49-F238E27FC236}">
                <a16:creationId xmlns:a16="http://schemas.microsoft.com/office/drawing/2014/main" id="{D52FD8C3-38FA-AC3B-0290-6CCDC435D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30613"/>
            <a:ext cx="8778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перехода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64" name="Rectangle 128">
            <a:extLst>
              <a:ext uri="{FF2B5EF4-FFF2-40B4-BE49-F238E27FC236}">
                <a16:creationId xmlns:a16="http://schemas.microsoft.com/office/drawing/2014/main" id="{D91BC26D-E890-5FD5-9266-7956461F3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100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лет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/ 50,000</a:t>
            </a:r>
          </a:p>
        </p:txBody>
      </p:sp>
      <p:sp>
        <p:nvSpPr>
          <p:cNvPr id="526465" name="Rectangle 129">
            <a:extLst>
              <a:ext uri="{FF2B5EF4-FFF2-40B4-BE49-F238E27FC236}">
                <a16:creationId xmlns:a16="http://schemas.microsoft.com/office/drawing/2014/main" id="{40CF78B9-321A-F723-937F-57E8E6664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4032250"/>
            <a:ext cx="831850" cy="241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E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Н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66" name="Rectangle 130">
            <a:extLst>
              <a:ext uri="{FF2B5EF4-FFF2-40B4-BE49-F238E27FC236}">
                <a16:creationId xmlns:a16="http://schemas.microsoft.com/office/drawing/2014/main" id="{DFD716D0-2821-49B2-7E64-3D3C22999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22625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467" name="Rectangle 131">
            <a:extLst>
              <a:ext uri="{FF2B5EF4-FFF2-40B4-BE49-F238E27FC236}">
                <a16:creationId xmlns:a16="http://schemas.microsoft.com/office/drawing/2014/main" id="{AC82440B-85D0-D778-A4F9-E8A98D1DB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3476625"/>
            <a:ext cx="5683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70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лет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6468" name="Line 132">
            <a:extLst>
              <a:ext uri="{FF2B5EF4-FFF2-40B4-BE49-F238E27FC236}">
                <a16:creationId xmlns:a16="http://schemas.microsoft.com/office/drawing/2014/main" id="{59FD8E37-2CE7-40C7-9956-BB894D1D3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69" name="Line 133">
            <a:extLst>
              <a:ext uri="{FF2B5EF4-FFF2-40B4-BE49-F238E27FC236}">
                <a16:creationId xmlns:a16="http://schemas.microsoft.com/office/drawing/2014/main" id="{0BA90AF5-631D-03AE-05E3-F241C0D43D7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0386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470" name="Line 134">
            <a:extLst>
              <a:ext uri="{FF2B5EF4-FFF2-40B4-BE49-F238E27FC236}">
                <a16:creationId xmlns:a16="http://schemas.microsoft.com/office/drawing/2014/main" id="{9DA8BA2B-622E-0739-42C0-85BBD3A762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16129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6471" name="Picture 135">
            <a:extLst>
              <a:ext uri="{FF2B5EF4-FFF2-40B4-BE49-F238E27FC236}">
                <a16:creationId xmlns:a16="http://schemas.microsoft.com/office/drawing/2014/main" id="{AB5305F0-C398-DC04-DBAA-805A6BF39D9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6472" name="Freeform 136">
            <a:extLst>
              <a:ext uri="{FF2B5EF4-FFF2-40B4-BE49-F238E27FC236}">
                <a16:creationId xmlns:a16="http://schemas.microsoft.com/office/drawing/2014/main" id="{301DC067-9755-2F43-3AB5-EE7636FEC3A1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73" name="Freeform 137">
            <a:extLst>
              <a:ext uri="{FF2B5EF4-FFF2-40B4-BE49-F238E27FC236}">
                <a16:creationId xmlns:a16="http://schemas.microsoft.com/office/drawing/2014/main" id="{82182337-1998-A6EA-B974-C67287A448CD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74" name="Freeform 138">
            <a:extLst>
              <a:ext uri="{FF2B5EF4-FFF2-40B4-BE49-F238E27FC236}">
                <a16:creationId xmlns:a16="http://schemas.microsoft.com/office/drawing/2014/main" id="{36A69989-081C-9353-1B45-A19CF80BD471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75" name="Freeform 139">
            <a:extLst>
              <a:ext uri="{FF2B5EF4-FFF2-40B4-BE49-F238E27FC236}">
                <a16:creationId xmlns:a16="http://schemas.microsoft.com/office/drawing/2014/main" id="{3D069031-492C-CAE7-E652-6224965C39BC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76" name="Freeform 140">
            <a:extLst>
              <a:ext uri="{FF2B5EF4-FFF2-40B4-BE49-F238E27FC236}">
                <a16:creationId xmlns:a16="http://schemas.microsoft.com/office/drawing/2014/main" id="{6790A479-6372-0E81-1522-88B39C5CB6B3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77" name="Freeform 141">
            <a:extLst>
              <a:ext uri="{FF2B5EF4-FFF2-40B4-BE49-F238E27FC236}">
                <a16:creationId xmlns:a16="http://schemas.microsoft.com/office/drawing/2014/main" id="{ADFA45F1-8666-6782-EE56-C51B8D2EAFDD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78" name="Freeform 142">
            <a:extLst>
              <a:ext uri="{FF2B5EF4-FFF2-40B4-BE49-F238E27FC236}">
                <a16:creationId xmlns:a16="http://schemas.microsoft.com/office/drawing/2014/main" id="{6EFEA261-B22A-859D-FF15-4AA96AEE4227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79" name="Freeform 143">
            <a:extLst>
              <a:ext uri="{FF2B5EF4-FFF2-40B4-BE49-F238E27FC236}">
                <a16:creationId xmlns:a16="http://schemas.microsoft.com/office/drawing/2014/main" id="{CB0496B7-3482-85B1-D008-8F5E59509FAD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0" name="Freeform 144">
            <a:extLst>
              <a:ext uri="{FF2B5EF4-FFF2-40B4-BE49-F238E27FC236}">
                <a16:creationId xmlns:a16="http://schemas.microsoft.com/office/drawing/2014/main" id="{97A9486C-0809-A922-414C-FDF136F5DF48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1" name="Freeform 145">
            <a:extLst>
              <a:ext uri="{FF2B5EF4-FFF2-40B4-BE49-F238E27FC236}">
                <a16:creationId xmlns:a16="http://schemas.microsoft.com/office/drawing/2014/main" id="{DE19FC96-332B-955D-8F74-197C2F3559FA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2" name="Freeform 146">
            <a:extLst>
              <a:ext uri="{FF2B5EF4-FFF2-40B4-BE49-F238E27FC236}">
                <a16:creationId xmlns:a16="http://schemas.microsoft.com/office/drawing/2014/main" id="{5F838353-3B28-8E33-860B-183303523994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3" name="Freeform 147">
            <a:extLst>
              <a:ext uri="{FF2B5EF4-FFF2-40B4-BE49-F238E27FC236}">
                <a16:creationId xmlns:a16="http://schemas.microsoft.com/office/drawing/2014/main" id="{CC7269B4-AB7E-E820-36F3-1BD58C595D4A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4" name="Freeform 148">
            <a:extLst>
              <a:ext uri="{FF2B5EF4-FFF2-40B4-BE49-F238E27FC236}">
                <a16:creationId xmlns:a16="http://schemas.microsoft.com/office/drawing/2014/main" id="{C08E032D-3054-B5CD-518A-DA2625255CC8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5" name="Freeform 149">
            <a:extLst>
              <a:ext uri="{FF2B5EF4-FFF2-40B4-BE49-F238E27FC236}">
                <a16:creationId xmlns:a16="http://schemas.microsoft.com/office/drawing/2014/main" id="{E069948E-382D-DD34-6E7A-BC4A368B26D7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6" name="Freeform 150">
            <a:extLst>
              <a:ext uri="{FF2B5EF4-FFF2-40B4-BE49-F238E27FC236}">
                <a16:creationId xmlns:a16="http://schemas.microsoft.com/office/drawing/2014/main" id="{F0AE6C3B-9CA4-A145-DA82-6C6E4ABB5B08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7" name="Freeform 151">
            <a:extLst>
              <a:ext uri="{FF2B5EF4-FFF2-40B4-BE49-F238E27FC236}">
                <a16:creationId xmlns:a16="http://schemas.microsoft.com/office/drawing/2014/main" id="{4E0F78ED-B638-E2FF-D87A-CC4C3A09F1EC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8" name="Freeform 152">
            <a:extLst>
              <a:ext uri="{FF2B5EF4-FFF2-40B4-BE49-F238E27FC236}">
                <a16:creationId xmlns:a16="http://schemas.microsoft.com/office/drawing/2014/main" id="{9A0D6022-A5F1-BFC8-7787-11B804BE2ADF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89" name="Freeform 153">
            <a:extLst>
              <a:ext uri="{FF2B5EF4-FFF2-40B4-BE49-F238E27FC236}">
                <a16:creationId xmlns:a16="http://schemas.microsoft.com/office/drawing/2014/main" id="{E062F2BA-42FD-0B38-4D03-F23D0D0A41BA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0" name="Freeform 154">
            <a:extLst>
              <a:ext uri="{FF2B5EF4-FFF2-40B4-BE49-F238E27FC236}">
                <a16:creationId xmlns:a16="http://schemas.microsoft.com/office/drawing/2014/main" id="{1F61523F-090C-E3E9-A2BF-8D62CF343951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1" name="Freeform 155">
            <a:extLst>
              <a:ext uri="{FF2B5EF4-FFF2-40B4-BE49-F238E27FC236}">
                <a16:creationId xmlns:a16="http://schemas.microsoft.com/office/drawing/2014/main" id="{CBEC8A16-AE8D-DECA-0A42-FAC15F6E2F7E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2" name="Freeform 156">
            <a:extLst>
              <a:ext uri="{FF2B5EF4-FFF2-40B4-BE49-F238E27FC236}">
                <a16:creationId xmlns:a16="http://schemas.microsoft.com/office/drawing/2014/main" id="{B2E45D54-524C-82C3-9DAD-79397C112237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3" name="Freeform 157">
            <a:extLst>
              <a:ext uri="{FF2B5EF4-FFF2-40B4-BE49-F238E27FC236}">
                <a16:creationId xmlns:a16="http://schemas.microsoft.com/office/drawing/2014/main" id="{04FFF137-DF79-11C6-A2FA-48A81C11A9A7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4" name="Freeform 158">
            <a:extLst>
              <a:ext uri="{FF2B5EF4-FFF2-40B4-BE49-F238E27FC236}">
                <a16:creationId xmlns:a16="http://schemas.microsoft.com/office/drawing/2014/main" id="{A8EF6CD4-0C45-9E5C-BB6A-DEE4C14FD6BE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5" name="Freeform 159">
            <a:extLst>
              <a:ext uri="{FF2B5EF4-FFF2-40B4-BE49-F238E27FC236}">
                <a16:creationId xmlns:a16="http://schemas.microsoft.com/office/drawing/2014/main" id="{FB89826F-C12E-0879-FF68-D00D324D36B2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6" name="Freeform 160">
            <a:extLst>
              <a:ext uri="{FF2B5EF4-FFF2-40B4-BE49-F238E27FC236}">
                <a16:creationId xmlns:a16="http://schemas.microsoft.com/office/drawing/2014/main" id="{46D92604-2832-CA54-D415-48CB08B886AC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7" name="Freeform 161">
            <a:extLst>
              <a:ext uri="{FF2B5EF4-FFF2-40B4-BE49-F238E27FC236}">
                <a16:creationId xmlns:a16="http://schemas.microsoft.com/office/drawing/2014/main" id="{738CC281-BC66-F3E5-0CBF-9C86C78D583C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8" name="Freeform 162">
            <a:extLst>
              <a:ext uri="{FF2B5EF4-FFF2-40B4-BE49-F238E27FC236}">
                <a16:creationId xmlns:a16="http://schemas.microsoft.com/office/drawing/2014/main" id="{CD002EB7-C230-0AD2-1D94-7C860939E432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499" name="Freeform 163">
            <a:extLst>
              <a:ext uri="{FF2B5EF4-FFF2-40B4-BE49-F238E27FC236}">
                <a16:creationId xmlns:a16="http://schemas.microsoft.com/office/drawing/2014/main" id="{944D7E09-2EDC-9868-C1BC-D78D87F9A2EB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0" name="Freeform 164">
            <a:extLst>
              <a:ext uri="{FF2B5EF4-FFF2-40B4-BE49-F238E27FC236}">
                <a16:creationId xmlns:a16="http://schemas.microsoft.com/office/drawing/2014/main" id="{F1D43554-C7A1-2498-8E57-9B8780201F55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1" name="Freeform 165">
            <a:extLst>
              <a:ext uri="{FF2B5EF4-FFF2-40B4-BE49-F238E27FC236}">
                <a16:creationId xmlns:a16="http://schemas.microsoft.com/office/drawing/2014/main" id="{D9F09C75-5B6C-7D05-7281-881C5A70774E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2" name="Freeform 166">
            <a:extLst>
              <a:ext uri="{FF2B5EF4-FFF2-40B4-BE49-F238E27FC236}">
                <a16:creationId xmlns:a16="http://schemas.microsoft.com/office/drawing/2014/main" id="{51F9B924-43A0-46C5-26EC-8714FEA3916B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3" name="Freeform 167">
            <a:extLst>
              <a:ext uri="{FF2B5EF4-FFF2-40B4-BE49-F238E27FC236}">
                <a16:creationId xmlns:a16="http://schemas.microsoft.com/office/drawing/2014/main" id="{8081E650-4BB0-CF36-B41C-686042A065B1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4" name="Freeform 168">
            <a:extLst>
              <a:ext uri="{FF2B5EF4-FFF2-40B4-BE49-F238E27FC236}">
                <a16:creationId xmlns:a16="http://schemas.microsoft.com/office/drawing/2014/main" id="{73357F1B-ACEB-676B-D608-CF65576BD719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5" name="Freeform 169">
            <a:extLst>
              <a:ext uri="{FF2B5EF4-FFF2-40B4-BE49-F238E27FC236}">
                <a16:creationId xmlns:a16="http://schemas.microsoft.com/office/drawing/2014/main" id="{38E61521-0C74-73DA-1A29-EC7AFEF75486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6" name="Freeform 170">
            <a:extLst>
              <a:ext uri="{FF2B5EF4-FFF2-40B4-BE49-F238E27FC236}">
                <a16:creationId xmlns:a16="http://schemas.microsoft.com/office/drawing/2014/main" id="{923EF47A-D989-A9B7-F6D0-C5A94FD04C94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7" name="Freeform 171">
            <a:extLst>
              <a:ext uri="{FF2B5EF4-FFF2-40B4-BE49-F238E27FC236}">
                <a16:creationId xmlns:a16="http://schemas.microsoft.com/office/drawing/2014/main" id="{4D9289FD-5ACE-506F-26D9-C4C3111973FE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8" name="Freeform 172">
            <a:extLst>
              <a:ext uri="{FF2B5EF4-FFF2-40B4-BE49-F238E27FC236}">
                <a16:creationId xmlns:a16="http://schemas.microsoft.com/office/drawing/2014/main" id="{402D6A48-88F9-3E85-F082-04A10F2A2873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09" name="Freeform 173">
            <a:extLst>
              <a:ext uri="{FF2B5EF4-FFF2-40B4-BE49-F238E27FC236}">
                <a16:creationId xmlns:a16="http://schemas.microsoft.com/office/drawing/2014/main" id="{90FBBB79-A673-AFE6-4C33-BF75946B68F4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0" name="Freeform 174">
            <a:extLst>
              <a:ext uri="{FF2B5EF4-FFF2-40B4-BE49-F238E27FC236}">
                <a16:creationId xmlns:a16="http://schemas.microsoft.com/office/drawing/2014/main" id="{1031FBD8-3364-379D-FB4E-65E3105985D4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1" name="Freeform 175">
            <a:extLst>
              <a:ext uri="{FF2B5EF4-FFF2-40B4-BE49-F238E27FC236}">
                <a16:creationId xmlns:a16="http://schemas.microsoft.com/office/drawing/2014/main" id="{9CEC4AEB-A162-1739-B141-D0EEA1F3C447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2" name="Freeform 176">
            <a:extLst>
              <a:ext uri="{FF2B5EF4-FFF2-40B4-BE49-F238E27FC236}">
                <a16:creationId xmlns:a16="http://schemas.microsoft.com/office/drawing/2014/main" id="{26EEE107-D07A-CA7D-1DE5-0EBC6B74DE2D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3" name="Freeform 177">
            <a:extLst>
              <a:ext uri="{FF2B5EF4-FFF2-40B4-BE49-F238E27FC236}">
                <a16:creationId xmlns:a16="http://schemas.microsoft.com/office/drawing/2014/main" id="{415A97FD-2328-3324-85DD-5A373A9B64E8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4" name="Freeform 178">
            <a:extLst>
              <a:ext uri="{FF2B5EF4-FFF2-40B4-BE49-F238E27FC236}">
                <a16:creationId xmlns:a16="http://schemas.microsoft.com/office/drawing/2014/main" id="{9649F255-FAD0-85A2-5AC1-ABE7D4EB22A0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5" name="Freeform 179">
            <a:extLst>
              <a:ext uri="{FF2B5EF4-FFF2-40B4-BE49-F238E27FC236}">
                <a16:creationId xmlns:a16="http://schemas.microsoft.com/office/drawing/2014/main" id="{143131EC-66A5-6F0E-3DB2-DBE3CE6B3DD1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6" name="Freeform 180">
            <a:extLst>
              <a:ext uri="{FF2B5EF4-FFF2-40B4-BE49-F238E27FC236}">
                <a16:creationId xmlns:a16="http://schemas.microsoft.com/office/drawing/2014/main" id="{6D5D6D87-4A71-23F1-4E82-B9FE6FF70AFF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7" name="Freeform 181">
            <a:extLst>
              <a:ext uri="{FF2B5EF4-FFF2-40B4-BE49-F238E27FC236}">
                <a16:creationId xmlns:a16="http://schemas.microsoft.com/office/drawing/2014/main" id="{62EDF674-02BD-ACF7-CE59-88CEE37F7E7A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8" name="Freeform 182">
            <a:extLst>
              <a:ext uri="{FF2B5EF4-FFF2-40B4-BE49-F238E27FC236}">
                <a16:creationId xmlns:a16="http://schemas.microsoft.com/office/drawing/2014/main" id="{F53196B9-CE84-6D9A-9220-FFD53CA5C7BF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19" name="Freeform 183">
            <a:extLst>
              <a:ext uri="{FF2B5EF4-FFF2-40B4-BE49-F238E27FC236}">
                <a16:creationId xmlns:a16="http://schemas.microsoft.com/office/drawing/2014/main" id="{47989975-AA22-821C-B137-05F636C0409B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6520" name="Picture 184">
            <a:extLst>
              <a:ext uri="{FF2B5EF4-FFF2-40B4-BE49-F238E27FC236}">
                <a16:creationId xmlns:a16="http://schemas.microsoft.com/office/drawing/2014/main" id="{DB374364-B4FD-6C8F-9345-12964D9E9DDD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6521" name="Line 185">
            <a:extLst>
              <a:ext uri="{FF2B5EF4-FFF2-40B4-BE49-F238E27FC236}">
                <a16:creationId xmlns:a16="http://schemas.microsoft.com/office/drawing/2014/main" id="{957CAF84-2710-F486-53B5-A03AB7677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22" name="Rectangle 186">
            <a:extLst>
              <a:ext uri="{FF2B5EF4-FFF2-40B4-BE49-F238E27FC236}">
                <a16:creationId xmlns:a16="http://schemas.microsoft.com/office/drawing/2014/main" id="{9C3C5E39-C749-958B-86BF-C2EB5E3C5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26523" name="Rectangle 187">
            <a:extLst>
              <a:ext uri="{FF2B5EF4-FFF2-40B4-BE49-F238E27FC236}">
                <a16:creationId xmlns:a16="http://schemas.microsoft.com/office/drawing/2014/main" id="{A5DDFC53-E51F-6A92-D8CB-45F272EE12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24" name="Rectangle 188">
            <a:extLst>
              <a:ext uri="{FF2B5EF4-FFF2-40B4-BE49-F238E27FC236}">
                <a16:creationId xmlns:a16="http://schemas.microsoft.com/office/drawing/2014/main" id="{9B332A72-9292-E5CC-C52F-85EAC2DB4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25" name="Rectangle 189">
            <a:extLst>
              <a:ext uri="{FF2B5EF4-FFF2-40B4-BE49-F238E27FC236}">
                <a16:creationId xmlns:a16="http://schemas.microsoft.com/office/drawing/2014/main" id="{781D4CB1-46AC-B511-9ABE-895B32338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26" name="Rectangle 190">
            <a:extLst>
              <a:ext uri="{FF2B5EF4-FFF2-40B4-BE49-F238E27FC236}">
                <a16:creationId xmlns:a16="http://schemas.microsoft.com/office/drawing/2014/main" id="{951BF1E9-5398-792A-C47A-1CA939A64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27" name="Rectangle 191">
            <a:extLst>
              <a:ext uri="{FF2B5EF4-FFF2-40B4-BE49-F238E27FC236}">
                <a16:creationId xmlns:a16="http://schemas.microsoft.com/office/drawing/2014/main" id="{29642E08-345C-FD19-215F-A06C8E36E4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28" name="Rectangle 192">
            <a:extLst>
              <a:ext uri="{FF2B5EF4-FFF2-40B4-BE49-F238E27FC236}">
                <a16:creationId xmlns:a16="http://schemas.microsoft.com/office/drawing/2014/main" id="{6FC393D1-1DCD-9D89-4232-BD22D5847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rgbClr val="000000"/>
                </a:solidFill>
                <a:latin typeface="Times" panose="020F07020304040A0204" pitchFamily="34" charset="0"/>
              </a:rPr>
              <a:t>S</a:t>
            </a:r>
          </a:p>
        </p:txBody>
      </p:sp>
      <p:sp>
        <p:nvSpPr>
          <p:cNvPr id="526529" name="Rectangle 193">
            <a:extLst>
              <a:ext uri="{FF2B5EF4-FFF2-40B4-BE49-F238E27FC236}">
                <a16:creationId xmlns:a16="http://schemas.microsoft.com/office/drawing/2014/main" id="{E1C325DF-0B28-237C-E420-0718643D4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652712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C 7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М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26531" name="Rectangle 195">
            <a:extLst>
              <a:ext uri="{FF2B5EF4-FFF2-40B4-BE49-F238E27FC236}">
                <a16:creationId xmlns:a16="http://schemas.microsoft.com/office/drawing/2014/main" id="{263C7A23-38AB-FF84-B1F5-EEBE74153A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F07020304040A0204" pitchFamily="34" charset="0"/>
              </a:rPr>
              <a:t>7 = 4 + 3 </a:t>
            </a:r>
          </a:p>
        </p:txBody>
      </p:sp>
      <p:sp>
        <p:nvSpPr>
          <p:cNvPr id="526533" name="Rectangle 197">
            <a:extLst>
              <a:ext uri="{FF2B5EF4-FFF2-40B4-BE49-F238E27FC236}">
                <a16:creationId xmlns:a16="http://schemas.microsoft.com/office/drawing/2014/main" id="{A6E8C9CF-6A1F-E85E-0EBB-716AEEAFF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34" name="Line 198">
            <a:extLst>
              <a:ext uri="{FF2B5EF4-FFF2-40B4-BE49-F238E27FC236}">
                <a16:creationId xmlns:a16="http://schemas.microsoft.com/office/drawing/2014/main" id="{0932278E-FAFD-7F37-0213-71E1BD8662DF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35" name="Rectangle 199">
            <a:extLst>
              <a:ext uri="{FF2B5EF4-FFF2-40B4-BE49-F238E27FC236}">
                <a16:creationId xmlns:a16="http://schemas.microsoft.com/office/drawing/2014/main" id="{3850F924-B1B7-4155-854A-1FDE6B86E9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482885"/>
            <a:ext cx="511175" cy="381606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36" name="Text Box 200">
            <a:extLst>
              <a:ext uri="{FF2B5EF4-FFF2-40B4-BE49-F238E27FC236}">
                <a16:creationId xmlns:a16="http://schemas.microsoft.com/office/drawing/2014/main" id="{DAF1B8DA-C37F-4813-0045-91D489CCFAA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4369649" y="2156406"/>
            <a:ext cx="3660668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3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ОБЩЕСТВА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26537" name="Rectangle 201">
            <a:extLst>
              <a:ext uri="{FF2B5EF4-FFF2-40B4-BE49-F238E27FC236}">
                <a16:creationId xmlns:a16="http://schemas.microsoft.com/office/drawing/2014/main" id="{D23AD719-22C9-6C4D-74AC-2B0387F6813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38" name="Rectangle 202">
            <a:extLst>
              <a:ext uri="{FF2B5EF4-FFF2-40B4-BE49-F238E27FC236}">
                <a16:creationId xmlns:a16="http://schemas.microsoft.com/office/drawing/2014/main" id="{C0CA12F6-403F-913C-D9A1-43A945EE96A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39" name="Text Box 203">
            <a:extLst>
              <a:ext uri="{FF2B5EF4-FFF2-40B4-BE49-F238E27FC236}">
                <a16:creationId xmlns:a16="http://schemas.microsoft.com/office/drawing/2014/main" id="{01C2C7D6-1F5D-926B-E1B8-FB0EACF9E8CD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6007100" y="4438650"/>
            <a:ext cx="41116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М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26540" name="Text Box 204">
            <a:extLst>
              <a:ext uri="{FF2B5EF4-FFF2-40B4-BE49-F238E27FC236}">
                <a16:creationId xmlns:a16="http://schemas.microsoft.com/office/drawing/2014/main" id="{502B7DCF-1D97-389E-5BC0-C88F51BEDBB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80907" y="5388768"/>
            <a:ext cx="412750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И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26541" name="Rectangle 205">
            <a:extLst>
              <a:ext uri="{FF2B5EF4-FFF2-40B4-BE49-F238E27FC236}">
                <a16:creationId xmlns:a16="http://schemas.microsoft.com/office/drawing/2014/main" id="{78DAE5BE-3F6F-0C9C-3A5D-F02FD3B33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42" name="Text Box 206">
            <a:extLst>
              <a:ext uri="{FF2B5EF4-FFF2-40B4-BE49-F238E27FC236}">
                <a16:creationId xmlns:a16="http://schemas.microsoft.com/office/drawing/2014/main" id="{E408A466-766B-827B-ABE2-92B6335759CB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522538" y="3916363"/>
            <a:ext cx="25511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ЧЕЛОВЕКА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26543" name="Rectangle 207">
            <a:extLst>
              <a:ext uri="{FF2B5EF4-FFF2-40B4-BE49-F238E27FC236}">
                <a16:creationId xmlns:a16="http://schemas.microsoft.com/office/drawing/2014/main" id="{7D569FFA-3F7F-4850-969D-B25BB2020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44" name="Rectangle 208">
            <a:extLst>
              <a:ext uri="{FF2B5EF4-FFF2-40B4-BE49-F238E27FC236}">
                <a16:creationId xmlns:a16="http://schemas.microsoft.com/office/drawing/2014/main" id="{FBC548C2-BF0A-2CE3-BD50-71BF5FC145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45" name="Rectangle 209">
            <a:extLst>
              <a:ext uri="{FF2B5EF4-FFF2-40B4-BE49-F238E27FC236}">
                <a16:creationId xmlns:a16="http://schemas.microsoft.com/office/drawing/2014/main" id="{CC7C1081-EE42-8CFA-D762-24397F73D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46" name="Rectangle 210">
            <a:extLst>
              <a:ext uri="{FF2B5EF4-FFF2-40B4-BE49-F238E27FC236}">
                <a16:creationId xmlns:a16="http://schemas.microsoft.com/office/drawing/2014/main" id="{9618009B-3F66-B7E3-8F8F-D5180BE5333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21063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47" name="Text Box 211">
            <a:extLst>
              <a:ext uri="{FF2B5EF4-FFF2-40B4-BE49-F238E27FC236}">
                <a16:creationId xmlns:a16="http://schemas.microsoft.com/office/drawing/2014/main" id="{F9850A1E-8BCC-1CCC-16AC-A47BC55730E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40126" y="10271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C</a:t>
            </a:r>
          </a:p>
        </p:txBody>
      </p:sp>
      <p:sp>
        <p:nvSpPr>
          <p:cNvPr id="526548" name="Freeform 212">
            <a:extLst>
              <a:ext uri="{FF2B5EF4-FFF2-40B4-BE49-F238E27FC236}">
                <a16:creationId xmlns:a16="http://schemas.microsoft.com/office/drawing/2014/main" id="{CEB9F246-EAEA-D606-B0EF-79C29BBE5E80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49" name="Rectangle 213">
            <a:extLst>
              <a:ext uri="{FF2B5EF4-FFF2-40B4-BE49-F238E27FC236}">
                <a16:creationId xmlns:a16="http://schemas.microsoft.com/office/drawing/2014/main" id="{5CD5A284-A6A0-8490-8E09-BA9F488C61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0" y="4227513"/>
            <a:ext cx="944563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26550" name="Rectangle 214">
            <a:extLst>
              <a:ext uri="{FF2B5EF4-FFF2-40B4-BE49-F238E27FC236}">
                <a16:creationId xmlns:a16="http://schemas.microsoft.com/office/drawing/2014/main" id="{8E77F507-605F-D65C-1197-B1579ABCC9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526551" name="AutoShape 215">
            <a:extLst>
              <a:ext uri="{FF2B5EF4-FFF2-40B4-BE49-F238E27FC236}">
                <a16:creationId xmlns:a16="http://schemas.microsoft.com/office/drawing/2014/main" id="{8A218A52-4A9A-094D-4784-DF231B6D23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0" y="5110163"/>
            <a:ext cx="682625" cy="35718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52" name="Freeform 216">
            <a:extLst>
              <a:ext uri="{FF2B5EF4-FFF2-40B4-BE49-F238E27FC236}">
                <a16:creationId xmlns:a16="http://schemas.microsoft.com/office/drawing/2014/main" id="{4339F76D-57A1-FF00-204C-E811900A7E68}"/>
              </a:ext>
            </a:extLst>
          </p:cNvPr>
          <p:cNvSpPr>
            <a:spLocks/>
          </p:cNvSpPr>
          <p:nvPr/>
        </p:nvSpPr>
        <p:spPr bwMode="auto">
          <a:xfrm>
            <a:off x="7339013" y="52006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26553" name="Group 217">
            <a:extLst>
              <a:ext uri="{FF2B5EF4-FFF2-40B4-BE49-F238E27FC236}">
                <a16:creationId xmlns:a16="http://schemas.microsoft.com/office/drawing/2014/main" id="{E7A649F8-FA28-35B4-74F6-B911EE4F91AF}"/>
              </a:ext>
            </a:extLst>
          </p:cNvPr>
          <p:cNvGrpSpPr>
            <a:grpSpLocks/>
          </p:cNvGrpSpPr>
          <p:nvPr/>
        </p:nvGrpSpPr>
        <p:grpSpPr bwMode="auto">
          <a:xfrm>
            <a:off x="6591300" y="4418013"/>
            <a:ext cx="952500" cy="527050"/>
            <a:chOff x="4152" y="2783"/>
            <a:chExt cx="600" cy="332"/>
          </a:xfrm>
        </p:grpSpPr>
        <p:sp>
          <p:nvSpPr>
            <p:cNvPr id="526554" name="AutoShape 218">
              <a:extLst>
                <a:ext uri="{FF2B5EF4-FFF2-40B4-BE49-F238E27FC236}">
                  <a16:creationId xmlns:a16="http://schemas.microsoft.com/office/drawing/2014/main" id="{0173A618-9D5B-E447-BFEA-FA54230441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55" name="Rectangle 219">
              <a:extLst>
                <a:ext uri="{FF2B5EF4-FFF2-40B4-BE49-F238E27FC236}">
                  <a16:creationId xmlns:a16="http://schemas.microsoft.com/office/drawing/2014/main" id="{2EB3CDE8-7037-B13F-51EF-7B57B4F5D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56" name="AutoShape 220">
              <a:extLst>
                <a:ext uri="{FF2B5EF4-FFF2-40B4-BE49-F238E27FC236}">
                  <a16:creationId xmlns:a16="http://schemas.microsoft.com/office/drawing/2014/main" id="{269B83EF-68B7-1AA2-9475-38FB4005F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6557" name="Line 221">
            <a:extLst>
              <a:ext uri="{FF2B5EF4-FFF2-40B4-BE49-F238E27FC236}">
                <a16:creationId xmlns:a16="http://schemas.microsoft.com/office/drawing/2014/main" id="{1DA7AA92-D472-877B-BB8E-C69B9BFD993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58" name="Line 222">
            <a:extLst>
              <a:ext uri="{FF2B5EF4-FFF2-40B4-BE49-F238E27FC236}">
                <a16:creationId xmlns:a16="http://schemas.microsoft.com/office/drawing/2014/main" id="{5A7E19EE-13B0-9EFC-10B7-2F656C04685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8577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59" name="Rectangle 223">
            <a:extLst>
              <a:ext uri="{FF2B5EF4-FFF2-40B4-BE49-F238E27FC236}">
                <a16:creationId xmlns:a16="http://schemas.microsoft.com/office/drawing/2014/main" id="{36CF3F61-A7CB-873E-1EFA-BC43BFAA0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942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560" name="Rectangle 224">
            <a:extLst>
              <a:ext uri="{FF2B5EF4-FFF2-40B4-BE49-F238E27FC236}">
                <a16:creationId xmlns:a16="http://schemas.microsoft.com/office/drawing/2014/main" id="{0037C8C9-A351-C915-CADF-1608F981ED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5588" y="5318125"/>
            <a:ext cx="952500" cy="1028700"/>
          </a:xfrm>
          <a:prstGeom prst="rect">
            <a:avLst/>
          </a:prstGeom>
          <a:solidFill>
            <a:schemeClr val="tx1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61" name="AutoShape 225">
            <a:extLst>
              <a:ext uri="{FF2B5EF4-FFF2-40B4-BE49-F238E27FC236}">
                <a16:creationId xmlns:a16="http://schemas.microsoft.com/office/drawing/2014/main" id="{91968AA3-729C-53AC-8581-75D3589FC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1463" y="5154613"/>
            <a:ext cx="647700" cy="363537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62" name="Rectangle 226">
            <a:extLst>
              <a:ext uri="{FF2B5EF4-FFF2-40B4-BE49-F238E27FC236}">
                <a16:creationId xmlns:a16="http://schemas.microsoft.com/office/drawing/2014/main" id="{B37F7385-49CE-4D24-DE58-C9BB9BB77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0350" y="5102225"/>
            <a:ext cx="7143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200">
                <a:solidFill>
                  <a:srgbClr val="000000"/>
                </a:solidFill>
                <a:latin typeface="Chicago" charset="0"/>
              </a:rPr>
              <a:t>ИИСУС</a:t>
            </a:r>
            <a:endParaRPr lang="en-US" altLang="en-US" sz="12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6563" name="Line 227">
            <a:extLst>
              <a:ext uri="{FF2B5EF4-FFF2-40B4-BE49-F238E27FC236}">
                <a16:creationId xmlns:a16="http://schemas.microsoft.com/office/drawing/2014/main" id="{51C1BD15-B2BA-E19D-4906-626CFFA810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1625" y="54419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64" name="Line 228">
            <a:extLst>
              <a:ext uri="{FF2B5EF4-FFF2-40B4-BE49-F238E27FC236}">
                <a16:creationId xmlns:a16="http://schemas.microsoft.com/office/drawing/2014/main" id="{9D870AD0-C385-4242-DEA9-75F2C85F17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3213" y="55816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65" name="Line 229">
            <a:extLst>
              <a:ext uri="{FF2B5EF4-FFF2-40B4-BE49-F238E27FC236}">
                <a16:creationId xmlns:a16="http://schemas.microsoft.com/office/drawing/2014/main" id="{2577E780-B1F8-2F7F-D5B4-3492F46E8DB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4800" y="572135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66" name="Line 230">
            <a:extLst>
              <a:ext uri="{FF2B5EF4-FFF2-40B4-BE49-F238E27FC236}">
                <a16:creationId xmlns:a16="http://schemas.microsoft.com/office/drawing/2014/main" id="{998A319E-2271-A41D-D6B1-A543724A4C95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6388" y="58674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67" name="Line 231">
            <a:extLst>
              <a:ext uri="{FF2B5EF4-FFF2-40B4-BE49-F238E27FC236}">
                <a16:creationId xmlns:a16="http://schemas.microsoft.com/office/drawing/2014/main" id="{89F0583B-F717-B70E-48C7-AA88D5E150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59563" y="6156325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68" name="Line 232">
            <a:extLst>
              <a:ext uri="{FF2B5EF4-FFF2-40B4-BE49-F238E27FC236}">
                <a16:creationId xmlns:a16="http://schemas.microsoft.com/office/drawing/2014/main" id="{0E3C8710-23B4-7553-FEF4-E2D5763795A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59563" y="62992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69" name="Line 233">
            <a:extLst>
              <a:ext uri="{FF2B5EF4-FFF2-40B4-BE49-F238E27FC236}">
                <a16:creationId xmlns:a16="http://schemas.microsoft.com/office/drawing/2014/main" id="{DE1AA113-8801-1702-7D08-490CA18970B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65913" y="6019800"/>
            <a:ext cx="838200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70" name="Rectangle 234">
            <a:extLst>
              <a:ext uri="{FF2B5EF4-FFF2-40B4-BE49-F238E27FC236}">
                <a16:creationId xmlns:a16="http://schemas.microsoft.com/office/drawing/2014/main" id="{3C4E4B38-F3F3-EC44-C6AC-4611DB666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71" name="Rectangle 235">
            <a:extLst>
              <a:ext uri="{FF2B5EF4-FFF2-40B4-BE49-F238E27FC236}">
                <a16:creationId xmlns:a16="http://schemas.microsoft.com/office/drawing/2014/main" id="{2181F5E0-BBDB-3098-CE2D-9AB7006549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72" name="Rectangle 236">
            <a:extLst>
              <a:ext uri="{FF2B5EF4-FFF2-40B4-BE49-F238E27FC236}">
                <a16:creationId xmlns:a16="http://schemas.microsoft.com/office/drawing/2014/main" id="{134983DB-CF73-0910-04DF-BC91BBA389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4651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573" name="Rectangle 237">
            <a:extLst>
              <a:ext uri="{FF2B5EF4-FFF2-40B4-BE49-F238E27FC236}">
                <a16:creationId xmlns:a16="http://schemas.microsoft.com/office/drawing/2014/main" id="{4F5D3318-BD79-4B99-C7D1-DBBA1D41C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9700" y="622617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6574" name="Text Box 238">
            <a:extLst>
              <a:ext uri="{FF2B5EF4-FFF2-40B4-BE49-F238E27FC236}">
                <a16:creationId xmlns:a16="http://schemas.microsoft.com/office/drawing/2014/main" id="{22AB510B-6AC6-5416-BC5B-E9BBFF3DFA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44450"/>
            <a:ext cx="3036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tx1"/>
                </a:solidFill>
              </a:rPr>
              <a:t>Бытие</a:t>
            </a:r>
            <a:r>
              <a:rPr lang="en-US" altLang="en-US">
                <a:solidFill>
                  <a:schemeClr val="tx1"/>
                </a:solidFill>
              </a:rPr>
              <a:t> - </a:t>
            </a:r>
            <a:r>
              <a:rPr lang="ru-RU" altLang="en-US">
                <a:solidFill>
                  <a:schemeClr val="tx1"/>
                </a:solidFill>
              </a:rPr>
              <a:t>Есфирь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26576" name="Freeform 240">
            <a:extLst>
              <a:ext uri="{FF2B5EF4-FFF2-40B4-BE49-F238E27FC236}">
                <a16:creationId xmlns:a16="http://schemas.microsoft.com/office/drawing/2014/main" id="{849403A6-2CA0-2551-3541-B5BB69231E95}"/>
              </a:ext>
            </a:extLst>
          </p:cNvPr>
          <p:cNvSpPr>
            <a:spLocks/>
          </p:cNvSpPr>
          <p:nvPr/>
        </p:nvSpPr>
        <p:spPr bwMode="auto">
          <a:xfrm>
            <a:off x="8707438" y="36417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77" name="Freeform 241">
            <a:extLst>
              <a:ext uri="{FF2B5EF4-FFF2-40B4-BE49-F238E27FC236}">
                <a16:creationId xmlns:a16="http://schemas.microsoft.com/office/drawing/2014/main" id="{DE398DC0-81F2-0B8C-F7FA-5209B31CF21D}"/>
              </a:ext>
            </a:extLst>
          </p:cNvPr>
          <p:cNvSpPr>
            <a:spLocks/>
          </p:cNvSpPr>
          <p:nvPr/>
        </p:nvSpPr>
        <p:spPr bwMode="auto">
          <a:xfrm>
            <a:off x="8707438" y="3629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6592" name="Text Box 256">
            <a:extLst>
              <a:ext uri="{FF2B5EF4-FFF2-40B4-BE49-F238E27FC236}">
                <a16:creationId xmlns:a16="http://schemas.microsoft.com/office/drawing/2014/main" id="{8E1DBF93-24D2-00EA-265F-2BB6E54B33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6593" name="Rectangle 257">
            <a:extLst>
              <a:ext uri="{FF2B5EF4-FFF2-40B4-BE49-F238E27FC236}">
                <a16:creationId xmlns:a16="http://schemas.microsoft.com/office/drawing/2014/main" id="{95B7DE8F-2D2C-BF33-EEC9-B55F06781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01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26594" name="Group 258">
            <a:extLst>
              <a:ext uri="{FF2B5EF4-FFF2-40B4-BE49-F238E27FC236}">
                <a16:creationId xmlns:a16="http://schemas.microsoft.com/office/drawing/2014/main" id="{DF1F26A0-24E1-1117-C7A5-9C8FB399CCAF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526595" name="Group 259">
              <a:extLst>
                <a:ext uri="{FF2B5EF4-FFF2-40B4-BE49-F238E27FC236}">
                  <a16:creationId xmlns:a16="http://schemas.microsoft.com/office/drawing/2014/main" id="{334650BD-AFA9-BB2B-BB44-05F0902833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26596" name="Group 260">
                <a:extLst>
                  <a:ext uri="{FF2B5EF4-FFF2-40B4-BE49-F238E27FC236}">
                    <a16:creationId xmlns:a16="http://schemas.microsoft.com/office/drawing/2014/main" id="{18046749-6D69-EF69-90BC-F6BFDF3B805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6597" name="Group 261">
                  <a:extLst>
                    <a:ext uri="{FF2B5EF4-FFF2-40B4-BE49-F238E27FC236}">
                      <a16:creationId xmlns:a16="http://schemas.microsoft.com/office/drawing/2014/main" id="{BEF5EA7E-658E-5709-D031-02599B0379D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6598" name="Group 262">
                    <a:extLst>
                      <a:ext uri="{FF2B5EF4-FFF2-40B4-BE49-F238E27FC236}">
                        <a16:creationId xmlns:a16="http://schemas.microsoft.com/office/drawing/2014/main" id="{A72A6C25-8AD9-79DA-C5C2-0C1080E1317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6599" name="Freeform 263">
                      <a:extLst>
                        <a:ext uri="{FF2B5EF4-FFF2-40B4-BE49-F238E27FC236}">
                          <a16:creationId xmlns:a16="http://schemas.microsoft.com/office/drawing/2014/main" id="{876A04CB-DC86-59EB-0C30-E456B5AC8C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6600" name="Freeform 264">
                      <a:extLst>
                        <a:ext uri="{FF2B5EF4-FFF2-40B4-BE49-F238E27FC236}">
                          <a16:creationId xmlns:a16="http://schemas.microsoft.com/office/drawing/2014/main" id="{8D27C7D9-B0A6-6082-F99F-64857844FF4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6601" name="Picture 265">
                    <a:extLst>
                      <a:ext uri="{FF2B5EF4-FFF2-40B4-BE49-F238E27FC236}">
                        <a16:creationId xmlns:a16="http://schemas.microsoft.com/office/drawing/2014/main" id="{E5312F4C-09AA-CACB-BC03-6C9E689A3DAA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26602" name="Freeform 266">
                  <a:extLst>
                    <a:ext uri="{FF2B5EF4-FFF2-40B4-BE49-F238E27FC236}">
                      <a16:creationId xmlns:a16="http://schemas.microsoft.com/office/drawing/2014/main" id="{EA7E9FFB-C3F1-04E2-D1B0-7DDEE5C516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03" name="Freeform 267">
                  <a:extLst>
                    <a:ext uri="{FF2B5EF4-FFF2-40B4-BE49-F238E27FC236}">
                      <a16:creationId xmlns:a16="http://schemas.microsoft.com/office/drawing/2014/main" id="{BEFF9B0F-B67C-617A-FED7-4250F1DA23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04" name="Freeform 268">
                  <a:extLst>
                    <a:ext uri="{FF2B5EF4-FFF2-40B4-BE49-F238E27FC236}">
                      <a16:creationId xmlns:a16="http://schemas.microsoft.com/office/drawing/2014/main" id="{68EDE879-D988-8BE2-FFCC-FAC1487CE3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05" name="Freeform 269">
                  <a:extLst>
                    <a:ext uri="{FF2B5EF4-FFF2-40B4-BE49-F238E27FC236}">
                      <a16:creationId xmlns:a16="http://schemas.microsoft.com/office/drawing/2014/main" id="{B1635EF1-52E4-5639-D102-9D95108F0D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06" name="Freeform 270">
                  <a:extLst>
                    <a:ext uri="{FF2B5EF4-FFF2-40B4-BE49-F238E27FC236}">
                      <a16:creationId xmlns:a16="http://schemas.microsoft.com/office/drawing/2014/main" id="{7970147F-6ED0-BC00-3139-FBB93BC342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6607" name="Rectangle 271">
                <a:extLst>
                  <a:ext uri="{FF2B5EF4-FFF2-40B4-BE49-F238E27FC236}">
                    <a16:creationId xmlns:a16="http://schemas.microsoft.com/office/drawing/2014/main" id="{0C8C08C9-FCFC-8340-607D-D0C7F4F61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A</a:t>
                </a:r>
                <a:r>
                  <a:rPr lang="ru-RU" altLang="en-US" i="1">
                    <a:solidFill>
                      <a:schemeClr val="bg2"/>
                    </a:solidFill>
                    <a:latin typeface="Kosher-Normal" charset="0"/>
                  </a:rPr>
                  <a:t>З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6608" name="Group 272">
              <a:extLst>
                <a:ext uri="{FF2B5EF4-FFF2-40B4-BE49-F238E27FC236}">
                  <a16:creationId xmlns:a16="http://schemas.microsoft.com/office/drawing/2014/main" id="{6706E73C-B661-E8C3-47BA-DF22F3A583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26609" name="Group 273">
                <a:extLst>
                  <a:ext uri="{FF2B5EF4-FFF2-40B4-BE49-F238E27FC236}">
                    <a16:creationId xmlns:a16="http://schemas.microsoft.com/office/drawing/2014/main" id="{CBC606E9-28F4-5654-B561-2551D51B81B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6610" name="Group 274">
                  <a:extLst>
                    <a:ext uri="{FF2B5EF4-FFF2-40B4-BE49-F238E27FC236}">
                      <a16:creationId xmlns:a16="http://schemas.microsoft.com/office/drawing/2014/main" id="{B3606321-CD34-F9BF-60C0-2C9C41E8977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6611" name="Group 275">
                    <a:extLst>
                      <a:ext uri="{FF2B5EF4-FFF2-40B4-BE49-F238E27FC236}">
                        <a16:creationId xmlns:a16="http://schemas.microsoft.com/office/drawing/2014/main" id="{678146E2-4F95-927A-FCA5-B4C562F602CE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6612" name="Freeform 276">
                      <a:extLst>
                        <a:ext uri="{FF2B5EF4-FFF2-40B4-BE49-F238E27FC236}">
                          <a16:creationId xmlns:a16="http://schemas.microsoft.com/office/drawing/2014/main" id="{2BBA13AD-A347-158D-1BAD-9E33E4E988D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6613" name="Freeform 277">
                      <a:extLst>
                        <a:ext uri="{FF2B5EF4-FFF2-40B4-BE49-F238E27FC236}">
                          <a16:creationId xmlns:a16="http://schemas.microsoft.com/office/drawing/2014/main" id="{41BEA870-B426-ED4C-0347-E6573DA1EB6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6614" name="Picture 278">
                    <a:extLst>
                      <a:ext uri="{FF2B5EF4-FFF2-40B4-BE49-F238E27FC236}">
                        <a16:creationId xmlns:a16="http://schemas.microsoft.com/office/drawing/2014/main" id="{EE81D56F-9F7D-AFFC-B901-A3472FED192C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26615" name="Freeform 279">
                  <a:extLst>
                    <a:ext uri="{FF2B5EF4-FFF2-40B4-BE49-F238E27FC236}">
                      <a16:creationId xmlns:a16="http://schemas.microsoft.com/office/drawing/2014/main" id="{894DB583-D10C-C149-5872-A813546A42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16" name="Freeform 280">
                  <a:extLst>
                    <a:ext uri="{FF2B5EF4-FFF2-40B4-BE49-F238E27FC236}">
                      <a16:creationId xmlns:a16="http://schemas.microsoft.com/office/drawing/2014/main" id="{5613210D-C2BD-73F4-A36D-CFE6856DF3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17" name="Freeform 281">
                  <a:extLst>
                    <a:ext uri="{FF2B5EF4-FFF2-40B4-BE49-F238E27FC236}">
                      <a16:creationId xmlns:a16="http://schemas.microsoft.com/office/drawing/2014/main" id="{359DE182-2E37-A1A5-F56F-F7710CD2F5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18" name="Freeform 282">
                  <a:extLst>
                    <a:ext uri="{FF2B5EF4-FFF2-40B4-BE49-F238E27FC236}">
                      <a16:creationId xmlns:a16="http://schemas.microsoft.com/office/drawing/2014/main" id="{D5A41A5D-6C1D-3D04-5999-7BE4918DC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19" name="Freeform 283">
                  <a:extLst>
                    <a:ext uri="{FF2B5EF4-FFF2-40B4-BE49-F238E27FC236}">
                      <a16:creationId xmlns:a16="http://schemas.microsoft.com/office/drawing/2014/main" id="{52602502-968B-4311-6A91-EF535E0C49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6620" name="Rectangle 284">
                <a:extLst>
                  <a:ext uri="{FF2B5EF4-FFF2-40B4-BE49-F238E27FC236}">
                    <a16:creationId xmlns:a16="http://schemas.microsoft.com/office/drawing/2014/main" id="{6EF4F31B-A111-2D6E-B485-05B16802E9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i="1">
                    <a:solidFill>
                      <a:schemeClr val="bg2"/>
                    </a:solidFill>
                    <a:latin typeface="Kosher-Normal" charset="0"/>
                  </a:rPr>
                  <a:t>ЗЗ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6621" name="Group 285">
              <a:extLst>
                <a:ext uri="{FF2B5EF4-FFF2-40B4-BE49-F238E27FC236}">
                  <a16:creationId xmlns:a16="http://schemas.microsoft.com/office/drawing/2014/main" id="{5C0ECB7B-68E4-6CCF-7B74-EA8363A120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26622" name="Group 286">
                <a:extLst>
                  <a:ext uri="{FF2B5EF4-FFF2-40B4-BE49-F238E27FC236}">
                    <a16:creationId xmlns:a16="http://schemas.microsoft.com/office/drawing/2014/main" id="{D6335859-DDD1-2606-08C4-8A05C037FC1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6623" name="Group 287">
                  <a:extLst>
                    <a:ext uri="{FF2B5EF4-FFF2-40B4-BE49-F238E27FC236}">
                      <a16:creationId xmlns:a16="http://schemas.microsoft.com/office/drawing/2014/main" id="{D97CE186-E7FB-FFC0-91A6-5793360BEAA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6624" name="Group 288">
                    <a:extLst>
                      <a:ext uri="{FF2B5EF4-FFF2-40B4-BE49-F238E27FC236}">
                        <a16:creationId xmlns:a16="http://schemas.microsoft.com/office/drawing/2014/main" id="{04B5DF5F-CB76-9AD7-0ABA-FCE2525DED8A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6625" name="Freeform 289">
                      <a:extLst>
                        <a:ext uri="{FF2B5EF4-FFF2-40B4-BE49-F238E27FC236}">
                          <a16:creationId xmlns:a16="http://schemas.microsoft.com/office/drawing/2014/main" id="{9A1F76EB-1D87-6EAB-342C-BD71F088C48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6626" name="Freeform 290">
                      <a:extLst>
                        <a:ext uri="{FF2B5EF4-FFF2-40B4-BE49-F238E27FC236}">
                          <a16:creationId xmlns:a16="http://schemas.microsoft.com/office/drawing/2014/main" id="{422E3FE4-0157-0393-7D0B-EAA171A5B57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6627" name="Picture 291">
                    <a:extLst>
                      <a:ext uri="{FF2B5EF4-FFF2-40B4-BE49-F238E27FC236}">
                        <a16:creationId xmlns:a16="http://schemas.microsoft.com/office/drawing/2014/main" id="{DB57D084-E583-3E42-7EFE-AC4260AFA190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26628" name="Freeform 292">
                  <a:extLst>
                    <a:ext uri="{FF2B5EF4-FFF2-40B4-BE49-F238E27FC236}">
                      <a16:creationId xmlns:a16="http://schemas.microsoft.com/office/drawing/2014/main" id="{75742AE7-ED35-A329-083B-7ED2A0EFC3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29" name="Freeform 293">
                  <a:extLst>
                    <a:ext uri="{FF2B5EF4-FFF2-40B4-BE49-F238E27FC236}">
                      <a16:creationId xmlns:a16="http://schemas.microsoft.com/office/drawing/2014/main" id="{73463085-0E29-9293-9F4B-12511A8A4D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30" name="Freeform 294">
                  <a:extLst>
                    <a:ext uri="{FF2B5EF4-FFF2-40B4-BE49-F238E27FC236}">
                      <a16:creationId xmlns:a16="http://schemas.microsoft.com/office/drawing/2014/main" id="{402CC9D1-0629-BB9C-9CFA-FFF8EA8732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31" name="Freeform 295">
                  <a:extLst>
                    <a:ext uri="{FF2B5EF4-FFF2-40B4-BE49-F238E27FC236}">
                      <a16:creationId xmlns:a16="http://schemas.microsoft.com/office/drawing/2014/main" id="{54D038E3-5865-5640-BF03-1E8159001F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32" name="Freeform 296">
                  <a:extLst>
                    <a:ext uri="{FF2B5EF4-FFF2-40B4-BE49-F238E27FC236}">
                      <a16:creationId xmlns:a16="http://schemas.microsoft.com/office/drawing/2014/main" id="{ADFA723A-508C-AECD-236C-BE8D0A8A73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6633" name="Rectangle 297">
                <a:extLst>
                  <a:ext uri="{FF2B5EF4-FFF2-40B4-BE49-F238E27FC236}">
                    <a16:creationId xmlns:a16="http://schemas.microsoft.com/office/drawing/2014/main" id="{154B6708-1EBF-B3CE-A8F1-976BCE7824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i="1">
                    <a:solidFill>
                      <a:schemeClr val="bg2"/>
                    </a:solidFill>
                    <a:latin typeface="Kosher-Normal" charset="0"/>
                  </a:rPr>
                  <a:t>ДЗ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6634" name="Group 298">
              <a:extLst>
                <a:ext uri="{FF2B5EF4-FFF2-40B4-BE49-F238E27FC236}">
                  <a16:creationId xmlns:a16="http://schemas.microsoft.com/office/drawing/2014/main" id="{DCCCEEFC-3C8F-FC63-3248-3760879467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26635" name="Group 299">
                <a:extLst>
                  <a:ext uri="{FF2B5EF4-FFF2-40B4-BE49-F238E27FC236}">
                    <a16:creationId xmlns:a16="http://schemas.microsoft.com/office/drawing/2014/main" id="{24DCC793-191B-2B99-D8B2-A6FEB0B5D6C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6636" name="Group 300">
                  <a:extLst>
                    <a:ext uri="{FF2B5EF4-FFF2-40B4-BE49-F238E27FC236}">
                      <a16:creationId xmlns:a16="http://schemas.microsoft.com/office/drawing/2014/main" id="{6D378FF3-F22C-8E51-BD80-CD2709A09B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6637" name="Group 301">
                    <a:extLst>
                      <a:ext uri="{FF2B5EF4-FFF2-40B4-BE49-F238E27FC236}">
                        <a16:creationId xmlns:a16="http://schemas.microsoft.com/office/drawing/2014/main" id="{2FF2CFD1-7B4E-246F-90DC-555FB459433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6638" name="Freeform 302">
                      <a:extLst>
                        <a:ext uri="{FF2B5EF4-FFF2-40B4-BE49-F238E27FC236}">
                          <a16:creationId xmlns:a16="http://schemas.microsoft.com/office/drawing/2014/main" id="{4DD57C70-FBE0-3E94-2828-8E95EF8BA10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6639" name="Freeform 303">
                      <a:extLst>
                        <a:ext uri="{FF2B5EF4-FFF2-40B4-BE49-F238E27FC236}">
                          <a16:creationId xmlns:a16="http://schemas.microsoft.com/office/drawing/2014/main" id="{B33A5083-B9BA-EEBF-EE45-F2758EDACF0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6640" name="Picture 304">
                    <a:extLst>
                      <a:ext uri="{FF2B5EF4-FFF2-40B4-BE49-F238E27FC236}">
                        <a16:creationId xmlns:a16="http://schemas.microsoft.com/office/drawing/2014/main" id="{161BEEB3-90D5-6D76-0699-CA7A38EA498D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26641" name="Freeform 305">
                  <a:extLst>
                    <a:ext uri="{FF2B5EF4-FFF2-40B4-BE49-F238E27FC236}">
                      <a16:creationId xmlns:a16="http://schemas.microsoft.com/office/drawing/2014/main" id="{B62E809C-DC16-2219-D251-D41BCBD6A9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42" name="Freeform 306">
                  <a:extLst>
                    <a:ext uri="{FF2B5EF4-FFF2-40B4-BE49-F238E27FC236}">
                      <a16:creationId xmlns:a16="http://schemas.microsoft.com/office/drawing/2014/main" id="{26FB9FE7-340C-5106-E11B-525B71754DA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43" name="Freeform 307">
                  <a:extLst>
                    <a:ext uri="{FF2B5EF4-FFF2-40B4-BE49-F238E27FC236}">
                      <a16:creationId xmlns:a16="http://schemas.microsoft.com/office/drawing/2014/main" id="{80D1A722-8439-FC40-5826-E1A4AF4CBC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44" name="Freeform 308">
                  <a:extLst>
                    <a:ext uri="{FF2B5EF4-FFF2-40B4-BE49-F238E27FC236}">
                      <a16:creationId xmlns:a16="http://schemas.microsoft.com/office/drawing/2014/main" id="{F5030099-6D36-6B47-CA59-C9ACEEADE3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6645" name="Freeform 309">
                  <a:extLst>
                    <a:ext uri="{FF2B5EF4-FFF2-40B4-BE49-F238E27FC236}">
                      <a16:creationId xmlns:a16="http://schemas.microsoft.com/office/drawing/2014/main" id="{69B5E8AA-7D8B-FB1F-C1CA-87DDE4E3DA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6646" name="Rectangle 310">
                <a:extLst>
                  <a:ext uri="{FF2B5EF4-FFF2-40B4-BE49-F238E27FC236}">
                    <a16:creationId xmlns:a16="http://schemas.microsoft.com/office/drawing/2014/main" id="{63AB4EAE-E782-8002-A0E9-10E1A7C893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i="1">
                    <a:solidFill>
                      <a:schemeClr val="bg2"/>
                    </a:solidFill>
                    <a:latin typeface="Kosher-Normal" charset="0"/>
                  </a:rPr>
                  <a:t>НЗ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526652" name="Oval 316">
            <a:extLst>
              <a:ext uri="{FF2B5EF4-FFF2-40B4-BE49-F238E27FC236}">
                <a16:creationId xmlns:a16="http://schemas.microsoft.com/office/drawing/2014/main" id="{93BAFF9C-6292-A58F-708C-4703CE93E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653" name="Oval 317">
            <a:extLst>
              <a:ext uri="{FF2B5EF4-FFF2-40B4-BE49-F238E27FC236}">
                <a16:creationId xmlns:a16="http://schemas.microsoft.com/office/drawing/2014/main" id="{8A408FE5-A572-83E4-AA3C-D12C2790A3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654" name="Oval 318">
            <a:extLst>
              <a:ext uri="{FF2B5EF4-FFF2-40B4-BE49-F238E27FC236}">
                <a16:creationId xmlns:a16="http://schemas.microsoft.com/office/drawing/2014/main" id="{B6B1CA4D-FD58-19B4-07B3-CAB1536B1C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655" name="Oval 319">
            <a:extLst>
              <a:ext uri="{FF2B5EF4-FFF2-40B4-BE49-F238E27FC236}">
                <a16:creationId xmlns:a16="http://schemas.microsoft.com/office/drawing/2014/main" id="{87587545-811C-9E55-306F-79A1A0B47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656" name="Oval 320">
            <a:extLst>
              <a:ext uri="{FF2B5EF4-FFF2-40B4-BE49-F238E27FC236}">
                <a16:creationId xmlns:a16="http://schemas.microsoft.com/office/drawing/2014/main" id="{DDF99268-CCAE-02D1-7A6C-8F47B869F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8975" y="4156075"/>
            <a:ext cx="2182813" cy="102235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6657" name="Text Box 321">
            <a:extLst>
              <a:ext uri="{FF2B5EF4-FFF2-40B4-BE49-F238E27FC236}">
                <a16:creationId xmlns:a16="http://schemas.microsoft.com/office/drawing/2014/main" id="{183F1B87-BA22-527B-1143-7732A9004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A</a:t>
            </a:r>
            <a:r>
              <a:rPr lang="ru-RU" altLang="en-US" b="0" i="1">
                <a:solidFill>
                  <a:schemeClr val="tx1"/>
                </a:solidFill>
                <a:latin typeface="Kosher-Normal" charset="0"/>
              </a:rPr>
              <a:t>З</a:t>
            </a:r>
            <a:endParaRPr lang="en-US" altLang="en-US" i="1"/>
          </a:p>
        </p:txBody>
      </p:sp>
      <p:sp>
        <p:nvSpPr>
          <p:cNvPr id="526658" name="Text Box 322">
            <a:extLst>
              <a:ext uri="{FF2B5EF4-FFF2-40B4-BE49-F238E27FC236}">
                <a16:creationId xmlns:a16="http://schemas.microsoft.com/office/drawing/2014/main" id="{2E926097-E8D1-7A1E-5859-5C90A618A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b="0" i="1">
                <a:solidFill>
                  <a:schemeClr val="tx1"/>
                </a:solidFill>
                <a:latin typeface="Kosher-Normal" charset="0"/>
              </a:rPr>
              <a:t>ЗЗ</a:t>
            </a:r>
            <a:endParaRPr lang="en-US" altLang="en-US" i="1"/>
          </a:p>
        </p:txBody>
      </p:sp>
      <p:sp>
        <p:nvSpPr>
          <p:cNvPr id="526659" name="Text Box 323">
            <a:extLst>
              <a:ext uri="{FF2B5EF4-FFF2-40B4-BE49-F238E27FC236}">
                <a16:creationId xmlns:a16="http://schemas.microsoft.com/office/drawing/2014/main" id="{73107816-5765-7D51-BF9A-6F4CAC878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i="1"/>
          </a:p>
        </p:txBody>
      </p:sp>
      <p:sp>
        <p:nvSpPr>
          <p:cNvPr id="526660" name="Text Box 324">
            <a:extLst>
              <a:ext uri="{FF2B5EF4-FFF2-40B4-BE49-F238E27FC236}">
                <a16:creationId xmlns:a16="http://schemas.microsoft.com/office/drawing/2014/main" id="{7F64BAA5-CAF5-D33D-1416-090BC62FC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b="0" i="1">
                <a:solidFill>
                  <a:schemeClr val="tx1"/>
                </a:solidFill>
                <a:latin typeface="Kosher-Normal" charset="0"/>
              </a:rPr>
              <a:t>НЗ</a:t>
            </a:r>
            <a:endParaRPr lang="en-US" altLang="en-US" i="1"/>
          </a:p>
        </p:txBody>
      </p:sp>
      <p:sp>
        <p:nvSpPr>
          <p:cNvPr id="526661" name="Rectangle 325">
            <a:extLst>
              <a:ext uri="{FF2B5EF4-FFF2-40B4-BE49-F238E27FC236}">
                <a16:creationId xmlns:a16="http://schemas.microsoft.com/office/drawing/2014/main" id="{32C4AF46-9DD6-3020-482D-B33EA1D79D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5200" y="6423025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6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6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6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6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6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6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6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6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6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6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6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6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6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6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6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6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6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6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6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6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6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6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6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6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6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26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6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6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66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66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8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6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6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26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6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6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6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26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26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26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26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526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526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526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526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6657" grpId="0" autoUpdateAnimBg="0"/>
      <p:bldP spid="526658" grpId="0" autoUpdateAnimBg="0"/>
      <p:bldP spid="526659" grpId="0" autoUpdateAnimBg="0"/>
      <p:bldP spid="52666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48" name="Text Box 16">
            <a:extLst>
              <a:ext uri="{FF2B5EF4-FFF2-40B4-BE49-F238E27FC236}">
                <a16:creationId xmlns:a16="http://schemas.microsoft.com/office/drawing/2014/main" id="{A13FCB89-46F3-522F-40FA-FA4ACCEDCB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8725" y="749300"/>
            <a:ext cx="3048000" cy="10064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000" i="1">
                <a:solidFill>
                  <a:schemeClr val="hlink"/>
                </a:solidFill>
                <a:latin typeface="Helvetica" pitchFamily="2" charset="0"/>
              </a:rPr>
              <a:t>ЭРА        АЛЕКСАНДРА ВЕЛИКОГО</a:t>
            </a:r>
            <a:r>
              <a:rPr lang="en-US" altLang="en-US" sz="2000" i="1">
                <a:solidFill>
                  <a:schemeClr val="hlink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453650" name="Text Box 18">
            <a:extLst>
              <a:ext uri="{FF2B5EF4-FFF2-40B4-BE49-F238E27FC236}">
                <a16:creationId xmlns:a16="http://schemas.microsoft.com/office/drawing/2014/main" id="{CCFBA9AF-C66A-C20F-9DB3-2E8C749030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53656" name="Text Box 24">
            <a:extLst>
              <a:ext uri="{FF2B5EF4-FFF2-40B4-BE49-F238E27FC236}">
                <a16:creationId xmlns:a16="http://schemas.microsoft.com/office/drawing/2014/main" id="{8D556BC2-87B3-69F8-61D5-D4D1B1D1D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8850" y="6424613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12</a:t>
            </a:r>
          </a:p>
        </p:txBody>
      </p:sp>
      <p:sp>
        <p:nvSpPr>
          <p:cNvPr id="453658" name="Rectangle 26">
            <a:extLst>
              <a:ext uri="{FF2B5EF4-FFF2-40B4-BE49-F238E27FC236}">
                <a16:creationId xmlns:a16="http://schemas.microsoft.com/office/drawing/2014/main" id="{657066F7-B74A-2C45-ADE0-BFE0BE6AF8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24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</a:t>
            </a:r>
          </a:p>
        </p:txBody>
      </p:sp>
      <p:sp>
        <p:nvSpPr>
          <p:cNvPr id="453660" name="Text Box 28">
            <a:extLst>
              <a:ext uri="{FF2B5EF4-FFF2-40B4-BE49-F238E27FC236}">
                <a16:creationId xmlns:a16="http://schemas.microsoft.com/office/drawing/2014/main" id="{20FB6620-5F84-625B-65EC-559FCE349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538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pic>
        <p:nvPicPr>
          <p:cNvPr id="453661" name="Picture 29">
            <a:extLst>
              <a:ext uri="{FF2B5EF4-FFF2-40B4-BE49-F238E27FC236}">
                <a16:creationId xmlns:a16="http://schemas.microsoft.com/office/drawing/2014/main" id="{6F4CA7DA-335E-7B94-A123-004CA30CD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7" t="27530" r="23973" b="14717"/>
          <a:stretch>
            <a:fillRect/>
          </a:stretch>
        </p:blipFill>
        <p:spPr bwMode="auto">
          <a:xfrm>
            <a:off x="3976688" y="723900"/>
            <a:ext cx="2986087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53662" name="Picture 30">
            <a:extLst>
              <a:ext uri="{FF2B5EF4-FFF2-40B4-BE49-F238E27FC236}">
                <a16:creationId xmlns:a16="http://schemas.microsoft.com/office/drawing/2014/main" id="{F5BD4265-2BFD-1FF7-1DCA-D87DCDD63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5"/>
          <a:stretch>
            <a:fillRect/>
          </a:stretch>
        </p:blipFill>
        <p:spPr bwMode="auto">
          <a:xfrm>
            <a:off x="5056188" y="2001838"/>
            <a:ext cx="3621087" cy="238601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34" name="Rectangle 2">
            <a:extLst>
              <a:ext uri="{FF2B5EF4-FFF2-40B4-BE49-F238E27FC236}">
                <a16:creationId xmlns:a16="http://schemas.microsoft.com/office/drawing/2014/main" id="{2DA29170-EBB1-0329-A3B7-F8C9B6DA7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1925638"/>
            <a:ext cx="4548188" cy="463867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АРИСТОТЕЛЬ</a:t>
            </a:r>
            <a:r>
              <a:rPr lang="en-US" altLang="en-US">
                <a:solidFill>
                  <a:srgbClr val="FFFF00"/>
                </a:solidFill>
                <a:latin typeface="Helvetica" pitchFamily="2" charset="0"/>
              </a:rPr>
              <a:t>: </a:t>
            </a: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УЧИТЕЛЬ АЛЕКСАНДРА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АРИСТОТЕЛЬ</a:t>
            </a:r>
            <a:r>
              <a:rPr lang="en-US" altLang="en-US">
                <a:solidFill>
                  <a:srgbClr val="FFFF00"/>
                </a:solidFill>
                <a:latin typeface="Helvetica" pitchFamily="2" charset="0"/>
              </a:rPr>
              <a:t>: </a:t>
            </a: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ТЕОРИЯ МУЗЫКИ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ВЕЛИКАЯ КИТАЙСКАЯ СТЕНА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ИСПОЛЬЗОВАНИЕ ЖЕЛЕЗА В КИТАЕ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АЛЕКСАНДРИЯ</a:t>
            </a:r>
            <a:r>
              <a:rPr lang="en-US" altLang="en-US">
                <a:solidFill>
                  <a:srgbClr val="FFFF00"/>
                </a:solidFill>
                <a:latin typeface="Helvetica" pitchFamily="2" charset="0"/>
              </a:rPr>
              <a:t>:                                      </a:t>
            </a: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ЦЕНТР ГРЕЧЕСКОГО ОБРАЗОВАНИЯ 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ЕВКЛИД</a:t>
            </a:r>
            <a:r>
              <a:rPr lang="en-US" altLang="en-US">
                <a:solidFill>
                  <a:srgbClr val="FFFF00"/>
                </a:solidFill>
                <a:latin typeface="Helvetica" pitchFamily="2" charset="0"/>
              </a:rPr>
              <a:t>: </a:t>
            </a: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РАБОТЫ ПО ГЕОМЕТРИИ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ПЕРВЫЕ РИМСКИЕ МОНЕТЫ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>
                <a:solidFill>
                  <a:srgbClr val="FFFF00"/>
                </a:solidFill>
                <a:latin typeface="Helvetica" pitchFamily="2" charset="0"/>
              </a:rPr>
              <a:t>     </a:t>
            </a: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КОРИНФ СТАНОВИТСЯ ТОРГОВЫМ ЦЕНТРОМ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ИУДЕЙСКИЕ ТОРГОВЫЕ ЦЕНТРЫ В ЕГИПТЕ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ЭЛЛИНИЗМ И ГРЕЧЕСКИЕ ГОРОДА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rgbClr val="FFFF00"/>
                </a:solidFill>
                <a:latin typeface="Helvetica" pitchFamily="2" charset="0"/>
              </a:rPr>
              <a:t>ГРЕЧЕСКИЙ ОБРАЗ ЖИЗНИ</a:t>
            </a:r>
            <a:endParaRPr lang="en-US" altLang="en-US">
              <a:solidFill>
                <a:srgbClr val="FFFF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2400">
                <a:solidFill>
                  <a:schemeClr val="hlink"/>
                </a:solidFill>
                <a:latin typeface="Helvetica" pitchFamily="2" charset="0"/>
              </a:rPr>
              <a:t>ГРЕЧЕСКИЙ ЯЗЫК</a:t>
            </a:r>
            <a:endParaRPr lang="en-US" altLang="en-US" sz="900" b="0">
              <a:solidFill>
                <a:schemeClr val="tx1"/>
              </a:solidFill>
              <a:latin typeface="Times" panose="020F07020304040A0204" pitchFamily="34" charset="0"/>
            </a:endParaRPr>
          </a:p>
        </p:txBody>
      </p:sp>
      <p:sp>
        <p:nvSpPr>
          <p:cNvPr id="453659" name="Text Box 27">
            <a:extLst>
              <a:ext uri="{FF2B5EF4-FFF2-40B4-BE49-F238E27FC236}">
                <a16:creationId xmlns:a16="http://schemas.microsoft.com/office/drawing/2014/main" id="{0742AE69-6510-0CA8-0D39-88B885E806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9025" y="211138"/>
            <a:ext cx="3989388" cy="576262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0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0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ПРИЛОЖЕНИЕ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2800">
                <a:solidFill>
                  <a:srgbClr val="FFFF00"/>
                </a:solidFill>
              </a:rPr>
              <a:t>№</a:t>
            </a:r>
            <a:r>
              <a:rPr lang="en-US" altLang="en-US" sz="2800">
                <a:solidFill>
                  <a:srgbClr val="FFFF00"/>
                </a:solidFill>
              </a:rPr>
              <a:t>05</a:t>
            </a:r>
          </a:p>
        </p:txBody>
      </p:sp>
      <p:pic>
        <p:nvPicPr>
          <p:cNvPr id="453664" name="Picture 32">
            <a:extLst>
              <a:ext uri="{FF2B5EF4-FFF2-40B4-BE49-F238E27FC236}">
                <a16:creationId xmlns:a16="http://schemas.microsoft.com/office/drawing/2014/main" id="{B263995E-C7DF-BEC3-2E84-4CBA316A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4" t="23677" r="5742" b="16017"/>
          <a:stretch>
            <a:fillRect/>
          </a:stretch>
        </p:blipFill>
        <p:spPr bwMode="auto">
          <a:xfrm>
            <a:off x="4651375" y="4019550"/>
            <a:ext cx="3490913" cy="19748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53653" name="Oval 21">
            <a:extLst>
              <a:ext uri="{FF2B5EF4-FFF2-40B4-BE49-F238E27FC236}">
                <a16:creationId xmlns:a16="http://schemas.microsoft.com/office/drawing/2014/main" id="{A054D270-0C8A-F1D5-0055-BE75EFA05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138" y="603250"/>
            <a:ext cx="3140075" cy="1257300"/>
          </a:xfrm>
          <a:prstGeom prst="ellips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53638" name="Group 6">
            <a:extLst>
              <a:ext uri="{FF2B5EF4-FFF2-40B4-BE49-F238E27FC236}">
                <a16:creationId xmlns:a16="http://schemas.microsoft.com/office/drawing/2014/main" id="{4E58F35D-0D62-5E13-0A24-06EAAB19DBCA}"/>
              </a:ext>
            </a:extLst>
          </p:cNvPr>
          <p:cNvGrpSpPr>
            <a:grpSpLocks/>
          </p:cNvGrpSpPr>
          <p:nvPr/>
        </p:nvGrpSpPr>
        <p:grpSpPr bwMode="auto">
          <a:xfrm>
            <a:off x="7962900" y="3452813"/>
            <a:ext cx="952500" cy="527050"/>
            <a:chOff x="4152" y="2783"/>
            <a:chExt cx="600" cy="332"/>
          </a:xfrm>
        </p:grpSpPr>
        <p:sp>
          <p:nvSpPr>
            <p:cNvPr id="453639" name="AutoShape 7">
              <a:extLst>
                <a:ext uri="{FF2B5EF4-FFF2-40B4-BE49-F238E27FC236}">
                  <a16:creationId xmlns:a16="http://schemas.microsoft.com/office/drawing/2014/main" id="{D011CACC-0C1D-2717-0FBB-C976EECC20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2783"/>
              <a:ext cx="460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0" name="Rectangle 8">
              <a:extLst>
                <a:ext uri="{FF2B5EF4-FFF2-40B4-BE49-F238E27FC236}">
                  <a16:creationId xmlns:a16="http://schemas.microsoft.com/office/drawing/2014/main" id="{29FBDEB0-00EE-3221-3928-8FA09F7D9F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2" y="2866"/>
              <a:ext cx="600" cy="249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3641" name="AutoShape 9">
              <a:extLst>
                <a:ext uri="{FF2B5EF4-FFF2-40B4-BE49-F238E27FC236}">
                  <a16:creationId xmlns:a16="http://schemas.microsoft.com/office/drawing/2014/main" id="{A332BD83-342D-853A-8C11-45A828AC9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5" y="2799"/>
              <a:ext cx="436" cy="226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53642" name="Line 10">
            <a:extLst>
              <a:ext uri="{FF2B5EF4-FFF2-40B4-BE49-F238E27FC236}">
                <a16:creationId xmlns:a16="http://schemas.microsoft.com/office/drawing/2014/main" id="{CB03E0C7-AD5D-D0FE-DF14-27090A55A93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3" name="Line 11">
            <a:extLst>
              <a:ext uri="{FF2B5EF4-FFF2-40B4-BE49-F238E27FC236}">
                <a16:creationId xmlns:a16="http://schemas.microsoft.com/office/drawing/2014/main" id="{DAA9B239-3A59-EB2A-663C-4DC9E938A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3644" name="Rectangle 12">
            <a:extLst>
              <a:ext uri="{FF2B5EF4-FFF2-40B4-BE49-F238E27FC236}">
                <a16:creationId xmlns:a16="http://schemas.microsoft.com/office/drawing/2014/main" id="{BF5378AE-4B28-AFEE-1880-13B64C503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3645" name="Rectangle 13">
            <a:extLst>
              <a:ext uri="{FF2B5EF4-FFF2-40B4-BE49-F238E27FC236}">
                <a16:creationId xmlns:a16="http://schemas.microsoft.com/office/drawing/2014/main" id="{2F9E127C-483F-BEA9-A213-5408233A6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5113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53646" name="Rectangle 14">
            <a:extLst>
              <a:ext uri="{FF2B5EF4-FFF2-40B4-BE49-F238E27FC236}">
                <a16:creationId xmlns:a16="http://schemas.microsoft.com/office/drawing/2014/main" id="{3C1F4D0A-3FD1-2338-C19D-96EBA0E3A4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2700" dir="162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53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3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3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" dur="500"/>
                                        <p:tgtEl>
                                          <p:spTgt spid="453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53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453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53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36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2" dur="500"/>
                                        <p:tgtEl>
                                          <p:spTgt spid="4536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36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2" dur="500"/>
                                        <p:tgtEl>
                                          <p:spTgt spid="4536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7" dur="500"/>
                                        <p:tgtEl>
                                          <p:spTgt spid="45363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45363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45363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2" dur="500"/>
                                        <p:tgtEl>
                                          <p:spTgt spid="45363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634" grpId="0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820" name="Group 52">
            <a:extLst>
              <a:ext uri="{FF2B5EF4-FFF2-40B4-BE49-F238E27FC236}">
                <a16:creationId xmlns:a16="http://schemas.microsoft.com/office/drawing/2014/main" id="{A73C5512-38C4-E03B-1A40-0C270426B9BF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288821" name="Rectangle 53">
              <a:extLst>
                <a:ext uri="{FF2B5EF4-FFF2-40B4-BE49-F238E27FC236}">
                  <a16:creationId xmlns:a16="http://schemas.microsoft.com/office/drawing/2014/main" id="{24ED2582-AAB6-ABD3-1B11-52FDCEDAB6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22" name="Rectangle 54">
              <a:extLst>
                <a:ext uri="{FF2B5EF4-FFF2-40B4-BE49-F238E27FC236}">
                  <a16:creationId xmlns:a16="http://schemas.microsoft.com/office/drawing/2014/main" id="{5246FBF3-46E1-7B5C-A889-8426C94A35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23" name="Rectangle 55">
              <a:extLst>
                <a:ext uri="{FF2B5EF4-FFF2-40B4-BE49-F238E27FC236}">
                  <a16:creationId xmlns:a16="http://schemas.microsoft.com/office/drawing/2014/main" id="{4B7494A1-AFA1-C0D0-31C2-7820FA7E6D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8824" name="Group 56">
            <a:extLst>
              <a:ext uri="{FF2B5EF4-FFF2-40B4-BE49-F238E27FC236}">
                <a16:creationId xmlns:a16="http://schemas.microsoft.com/office/drawing/2014/main" id="{D2801D12-2842-1193-C285-AE6C1145013B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88825" name="Rectangle 57">
              <a:extLst>
                <a:ext uri="{FF2B5EF4-FFF2-40B4-BE49-F238E27FC236}">
                  <a16:creationId xmlns:a16="http://schemas.microsoft.com/office/drawing/2014/main" id="{B2F60E20-FA87-902D-ABC3-2F35F03467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26" name="Rectangle 58">
              <a:extLst>
                <a:ext uri="{FF2B5EF4-FFF2-40B4-BE49-F238E27FC236}">
                  <a16:creationId xmlns:a16="http://schemas.microsoft.com/office/drawing/2014/main" id="{F89A6616-42AD-F530-6F1C-36B762F094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827" name="Rectangle 59">
              <a:extLst>
                <a:ext uri="{FF2B5EF4-FFF2-40B4-BE49-F238E27FC236}">
                  <a16:creationId xmlns:a16="http://schemas.microsoft.com/office/drawing/2014/main" id="{04E95B33-1480-C017-6045-26C5431F1E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88817" name="Picture 49">
            <a:extLst>
              <a:ext uri="{FF2B5EF4-FFF2-40B4-BE49-F238E27FC236}">
                <a16:creationId xmlns:a16="http://schemas.microsoft.com/office/drawing/2014/main" id="{AD1B8EE0-66F3-6614-4094-6592FD38B0D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654050"/>
            <a:ext cx="3954462" cy="29654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6" name="Picture 48">
            <a:extLst>
              <a:ext uri="{FF2B5EF4-FFF2-40B4-BE49-F238E27FC236}">
                <a16:creationId xmlns:a16="http://schemas.microsoft.com/office/drawing/2014/main" id="{81E33C18-5627-D621-E045-848A53402754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3421063"/>
            <a:ext cx="3221038" cy="24145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5" name="Picture 47">
            <a:extLst>
              <a:ext uri="{FF2B5EF4-FFF2-40B4-BE49-F238E27FC236}">
                <a16:creationId xmlns:a16="http://schemas.microsoft.com/office/drawing/2014/main" id="{48AC9778-59C9-E40E-809B-553821B11DA7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" y="398463"/>
            <a:ext cx="3603625" cy="27019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288814" name="Picture 46">
            <a:extLst>
              <a:ext uri="{FF2B5EF4-FFF2-40B4-BE49-F238E27FC236}">
                <a16:creationId xmlns:a16="http://schemas.microsoft.com/office/drawing/2014/main" id="{88E540F1-4897-59E2-6FD1-B2C3ACDDB679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0"/>
          <a:stretch>
            <a:fillRect/>
          </a:stretch>
        </p:blipFill>
        <p:spPr bwMode="auto">
          <a:xfrm>
            <a:off x="4597400" y="3576638"/>
            <a:ext cx="3938588" cy="26082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7"/>
                  <a:srcRect t="11700"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288770" name="Rectangle 2">
            <a:extLst>
              <a:ext uri="{FF2B5EF4-FFF2-40B4-BE49-F238E27FC236}">
                <a16:creationId xmlns:a16="http://schemas.microsoft.com/office/drawing/2014/main" id="{09D8D697-9F0C-A481-A077-05E6A2CF3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1" name="Rectangle 3">
            <a:extLst>
              <a:ext uri="{FF2B5EF4-FFF2-40B4-BE49-F238E27FC236}">
                <a16:creationId xmlns:a16="http://schemas.microsoft.com/office/drawing/2014/main" id="{3AAE3742-F080-18F5-4553-CF245D3C6B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1676400"/>
            <a:ext cx="30051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bg2"/>
                </a:solidFill>
                <a:latin typeface="Times" panose="020F07020304040A0204" pitchFamily="34" charset="0"/>
              </a:rPr>
              <a:t>АЛЕКСАНДР ГРЕК</a:t>
            </a:r>
            <a:endParaRPr lang="en-US" altLang="en-US" sz="24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288772" name="AutoShape 4">
            <a:extLst>
              <a:ext uri="{FF2B5EF4-FFF2-40B4-BE49-F238E27FC236}">
                <a16:creationId xmlns:a16="http://schemas.microsoft.com/office/drawing/2014/main" id="{8F8F2E45-EE12-AEDA-E4D3-743A98EAF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3" name="Rectangle 5">
            <a:extLst>
              <a:ext uri="{FF2B5EF4-FFF2-40B4-BE49-F238E27FC236}">
                <a16:creationId xmlns:a16="http://schemas.microsoft.com/office/drawing/2014/main" id="{A71718E3-344C-CF8F-02B8-FA5440E066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855663"/>
            <a:ext cx="20066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 </a:t>
            </a:r>
            <a:r>
              <a:rPr lang="ru-RU" altLang="en-US" sz="2000">
                <a:solidFill>
                  <a:schemeClr val="bg2"/>
                </a:solidFill>
                <a:latin typeface="Times" panose="020F07020304040A0204" pitchFamily="34" charset="0"/>
              </a:rPr>
              <a:t>МОЛЧАНИЕ</a:t>
            </a:r>
            <a:endParaRPr lang="en-US" altLang="en-US" sz="20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288774" name="Rectangle 6">
            <a:extLst>
              <a:ext uri="{FF2B5EF4-FFF2-40B4-BE49-F238E27FC236}">
                <a16:creationId xmlns:a16="http://schemas.microsoft.com/office/drawing/2014/main" id="{6EAC59C9-7AEB-565C-ABA4-AC77CCF95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5" name="Rectangle 7">
            <a:extLst>
              <a:ext uri="{FF2B5EF4-FFF2-40B4-BE49-F238E27FC236}">
                <a16:creationId xmlns:a16="http://schemas.microsoft.com/office/drawing/2014/main" id="{B95F3F86-0396-8BEA-D5AC-7B9786B453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76" name="Line 8">
            <a:extLst>
              <a:ext uri="{FF2B5EF4-FFF2-40B4-BE49-F238E27FC236}">
                <a16:creationId xmlns:a16="http://schemas.microsoft.com/office/drawing/2014/main" id="{6CE028B4-3E42-CC82-2442-C378BA0F9563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0" name="Line 12">
            <a:extLst>
              <a:ext uri="{FF2B5EF4-FFF2-40B4-BE49-F238E27FC236}">
                <a16:creationId xmlns:a16="http://schemas.microsoft.com/office/drawing/2014/main" id="{E33D5C88-E799-6660-6517-8D18C7BB1418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785" name="Rectangle 17">
            <a:extLst>
              <a:ext uri="{FF2B5EF4-FFF2-40B4-BE49-F238E27FC236}">
                <a16:creationId xmlns:a16="http://schemas.microsoft.com/office/drawing/2014/main" id="{C2344059-E7D1-CF34-8A08-2940991321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3888" y="2176463"/>
            <a:ext cx="29654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000">
                <a:solidFill>
                  <a:schemeClr val="accent2"/>
                </a:solidFill>
                <a:latin typeface="Times" panose="020F07020304040A0204" pitchFamily="34" charset="0"/>
              </a:rPr>
              <a:t>РИМСКИЕ СИСТЕМЫ</a:t>
            </a:r>
            <a:endParaRPr lang="en-US" altLang="en-US" sz="20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288787" name="Text Box 19">
            <a:extLst>
              <a:ext uri="{FF2B5EF4-FFF2-40B4-BE49-F238E27FC236}">
                <a16:creationId xmlns:a16="http://schemas.microsoft.com/office/drawing/2014/main" id="{5D9BB90B-CB2F-9732-5C30-5B53E7837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2432050"/>
            <a:ext cx="6996113" cy="3944938"/>
          </a:xfrm>
          <a:prstGeom prst="rect">
            <a:avLst/>
          </a:prstGeom>
          <a:noFill/>
          <a:ln>
            <a:noFill/>
          </a:ln>
          <a:effectLst>
            <a:outerShdw dist="81320" dir="3080412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2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06400"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1pPr>
            <a:lvl2pPr defTabSz="406400"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2pPr>
            <a:lvl3pPr defTabSz="406400"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3pPr>
            <a:lvl4pPr defTabSz="406400"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4pPr>
            <a:lvl5pPr defTabSz="406400"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5pPr>
            <a:lvl6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6pPr>
            <a:lvl7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7pPr>
            <a:lvl8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8pPr>
            <a:lvl9pPr defTabSz="406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endParaRPr lang="en-US" altLang="en-US" sz="3200">
              <a:solidFill>
                <a:srgbClr val="FFFF00"/>
              </a:solidFill>
              <a:latin typeface="Comic Sans MS" panose="030F0902030302020204" pitchFamily="66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latin typeface="Comic Sans MS" panose="030F0902030302020204" pitchFamily="66" charset="0"/>
              </a:rPr>
              <a:t>Гражданское и </a:t>
            </a:r>
            <a:r>
              <a:rPr lang="ru-RU" altLang="en-US" sz="2800">
                <a:solidFill>
                  <a:srgbClr val="FFFF00"/>
                </a:solidFill>
                <a:latin typeface="Comic Sans MS" panose="030F0902030302020204" pitchFamily="66" charset="0"/>
              </a:rPr>
              <a:t>военное</a:t>
            </a:r>
            <a:r>
              <a:rPr lang="ru-RU" altLang="en-US" sz="320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ru-RU" altLang="en-US" sz="2800">
                <a:solidFill>
                  <a:srgbClr val="FFFF00"/>
                </a:solidFill>
                <a:latin typeface="Comic Sans MS" panose="030F0902030302020204" pitchFamily="66" charset="0"/>
              </a:rPr>
              <a:t>управление</a:t>
            </a:r>
            <a:endParaRPr lang="en-US" altLang="en-US" sz="2800">
              <a:solidFill>
                <a:srgbClr val="FFFF00"/>
              </a:solidFill>
              <a:latin typeface="Comic Sans MS" panose="030F0902030302020204" pitchFamily="66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Comic Sans MS" panose="030F0902030302020204" pitchFamily="66" charset="0"/>
              </a:rPr>
              <a:t>	</a:t>
            </a:r>
            <a:r>
              <a:rPr lang="ru-RU" altLang="en-US" sz="3600">
                <a:solidFill>
                  <a:srgbClr val="FFFF00"/>
                </a:solidFill>
                <a:latin typeface="Comic Sans MS" panose="030F0902030302020204" pitchFamily="66" charset="0"/>
              </a:rPr>
              <a:t>Закон</a:t>
            </a:r>
            <a:endParaRPr lang="en-US" altLang="en-US" sz="3600">
              <a:solidFill>
                <a:srgbClr val="FFFF00"/>
              </a:solidFill>
              <a:latin typeface="Comic Sans MS" panose="030F0902030302020204" pitchFamily="66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  <a:latin typeface="Comic Sans MS" panose="030F0902030302020204" pitchFamily="66" charset="0"/>
              </a:rPr>
              <a:t>		</a:t>
            </a:r>
            <a:r>
              <a:rPr lang="ru-RU" altLang="en-US" sz="3600">
                <a:solidFill>
                  <a:srgbClr val="FFFF00"/>
                </a:solidFill>
                <a:latin typeface="Comic Sans MS" panose="030F0902030302020204" pitchFamily="66" charset="0"/>
              </a:rPr>
              <a:t>Связь</a:t>
            </a:r>
            <a:endParaRPr lang="en-US" altLang="en-US" sz="3600">
              <a:solidFill>
                <a:srgbClr val="FFFF00"/>
              </a:solidFill>
              <a:latin typeface="Comic Sans MS" panose="030F0902030302020204" pitchFamily="66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  <a:latin typeface="Comic Sans MS" panose="030F0902030302020204" pitchFamily="66" charset="0"/>
              </a:rPr>
              <a:t>			</a:t>
            </a:r>
            <a:r>
              <a:rPr lang="ru-RU" altLang="en-US" sz="3600">
                <a:solidFill>
                  <a:srgbClr val="FFFF00"/>
                </a:solidFill>
                <a:latin typeface="Comic Sans MS" panose="030F0902030302020204" pitchFamily="66" charset="0"/>
              </a:rPr>
              <a:t>Транспорт</a:t>
            </a:r>
            <a:endParaRPr lang="en-US" altLang="en-US" sz="3600">
              <a:solidFill>
                <a:srgbClr val="FFFF00"/>
              </a:solidFill>
              <a:latin typeface="Comic Sans MS" panose="030F0902030302020204" pitchFamily="66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  <a:latin typeface="Comic Sans MS" panose="030F0902030302020204" pitchFamily="66" charset="0"/>
              </a:rPr>
              <a:t>				</a:t>
            </a:r>
            <a:r>
              <a:rPr lang="ru-RU" altLang="en-US" sz="3600">
                <a:solidFill>
                  <a:srgbClr val="FFFF00"/>
                </a:solidFill>
                <a:latin typeface="Comic Sans MS" panose="030F0902030302020204" pitchFamily="66" charset="0"/>
              </a:rPr>
              <a:t>Банки</a:t>
            </a:r>
            <a:r>
              <a:rPr lang="ru-RU" altLang="en-US" sz="3200">
                <a:solidFill>
                  <a:srgbClr val="FFFF00"/>
                </a:solidFill>
                <a:latin typeface="Comic Sans MS" panose="030F0902030302020204" pitchFamily="66" charset="0"/>
              </a:rPr>
              <a:t> и </a:t>
            </a:r>
            <a:r>
              <a:rPr lang="ru-RU" altLang="en-US" sz="3600">
                <a:solidFill>
                  <a:srgbClr val="FFFF00"/>
                </a:solidFill>
                <a:latin typeface="Comic Sans MS" panose="030F0902030302020204" pitchFamily="66" charset="0"/>
              </a:rPr>
              <a:t>налоги</a:t>
            </a:r>
            <a:endParaRPr lang="en-US" altLang="en-US" sz="3600">
              <a:solidFill>
                <a:srgbClr val="FFFF00"/>
              </a:solidFill>
              <a:latin typeface="Comic Sans MS" panose="030F0902030302020204" pitchFamily="66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3600">
                <a:solidFill>
                  <a:srgbClr val="FFFF00"/>
                </a:solidFill>
                <a:latin typeface="Comic Sans MS" panose="030F0902030302020204" pitchFamily="66" charset="0"/>
              </a:rPr>
              <a:t>					</a:t>
            </a:r>
            <a:r>
              <a:rPr lang="ru-RU" altLang="en-US" sz="3600">
                <a:solidFill>
                  <a:srgbClr val="FFFF00"/>
                </a:solidFill>
                <a:latin typeface="Comic Sans MS" panose="030F0902030302020204" pitchFamily="66" charset="0"/>
              </a:rPr>
              <a:t>Римский мир</a:t>
            </a:r>
            <a:r>
              <a:rPr lang="en-US" altLang="en-US" sz="3600">
                <a:solidFill>
                  <a:srgbClr val="FFFF00"/>
                </a:solidFill>
                <a:latin typeface="Comic Sans MS" panose="030F0902030302020204" pitchFamily="66" charset="0"/>
              </a:rPr>
              <a:t>...</a:t>
            </a:r>
          </a:p>
        </p:txBody>
      </p:sp>
      <p:sp>
        <p:nvSpPr>
          <p:cNvPr id="288798" name="Text Box 30">
            <a:extLst>
              <a:ext uri="{FF2B5EF4-FFF2-40B4-BE49-F238E27FC236}">
                <a16:creationId xmlns:a16="http://schemas.microsoft.com/office/drawing/2014/main" id="{5F3786A8-11D2-FAF2-9BD6-474BFEB86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288800" name="AutoShape 32">
            <a:extLst>
              <a:ext uri="{FF2B5EF4-FFF2-40B4-BE49-F238E27FC236}">
                <a16:creationId xmlns:a16="http://schemas.microsoft.com/office/drawing/2014/main" id="{9446F2C3-F7E8-EFAD-F3AC-95EF3C0053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1" name="Rectangle 33">
            <a:extLst>
              <a:ext uri="{FF2B5EF4-FFF2-40B4-BE49-F238E27FC236}">
                <a16:creationId xmlns:a16="http://schemas.microsoft.com/office/drawing/2014/main" id="{2D5A5523-A64B-B2CD-CA3D-5CB578194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2" name="AutoShape 34">
            <a:extLst>
              <a:ext uri="{FF2B5EF4-FFF2-40B4-BE49-F238E27FC236}">
                <a16:creationId xmlns:a16="http://schemas.microsoft.com/office/drawing/2014/main" id="{61C6DA9F-5CF9-C2FE-2914-586F0FC33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3" name="Line 35">
            <a:extLst>
              <a:ext uri="{FF2B5EF4-FFF2-40B4-BE49-F238E27FC236}">
                <a16:creationId xmlns:a16="http://schemas.microsoft.com/office/drawing/2014/main" id="{1E9203F7-F53C-D40D-EDD8-87611970C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4" name="Line 36">
            <a:extLst>
              <a:ext uri="{FF2B5EF4-FFF2-40B4-BE49-F238E27FC236}">
                <a16:creationId xmlns:a16="http://schemas.microsoft.com/office/drawing/2014/main" id="{078D35D3-D399-F051-0A5F-25D2D07D059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8805" name="Rectangle 37">
            <a:extLst>
              <a:ext uri="{FF2B5EF4-FFF2-40B4-BE49-F238E27FC236}">
                <a16:creationId xmlns:a16="http://schemas.microsoft.com/office/drawing/2014/main" id="{CE12FA7D-2261-4F1A-C2D3-8DADFCEAA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88806" name="Rectangle 38">
            <a:extLst>
              <a:ext uri="{FF2B5EF4-FFF2-40B4-BE49-F238E27FC236}">
                <a16:creationId xmlns:a16="http://schemas.microsoft.com/office/drawing/2014/main" id="{45DF8280-0D3E-D18C-9830-1E892E039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88807" name="Rectangle 39">
            <a:extLst>
              <a:ext uri="{FF2B5EF4-FFF2-40B4-BE49-F238E27FC236}">
                <a16:creationId xmlns:a16="http://schemas.microsoft.com/office/drawing/2014/main" id="{349E7C75-4DC4-13C5-EA26-846EA9D8D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88808" name="Text Box 40">
            <a:extLst>
              <a:ext uri="{FF2B5EF4-FFF2-40B4-BE49-F238E27FC236}">
                <a16:creationId xmlns:a16="http://schemas.microsoft.com/office/drawing/2014/main" id="{FADEABE0-BF0D-F8CC-71FB-87EB18850C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8811" name="Text Box 43">
            <a:extLst>
              <a:ext uri="{FF2B5EF4-FFF2-40B4-BE49-F238E27FC236}">
                <a16:creationId xmlns:a16="http://schemas.microsoft.com/office/drawing/2014/main" id="{D3A8C3C9-51B8-0F25-07D5-B954ABE8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8375" y="641191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288812" name="Rectangle 44">
            <a:extLst>
              <a:ext uri="{FF2B5EF4-FFF2-40B4-BE49-F238E27FC236}">
                <a16:creationId xmlns:a16="http://schemas.microsoft.com/office/drawing/2014/main" id="{7CEC57BD-DBF7-0F87-E405-B4F1089E5D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</a:t>
            </a:r>
          </a:p>
        </p:txBody>
      </p:sp>
      <p:sp>
        <p:nvSpPr>
          <p:cNvPr id="288813" name="Text Box 45">
            <a:extLst>
              <a:ext uri="{FF2B5EF4-FFF2-40B4-BE49-F238E27FC236}">
                <a16:creationId xmlns:a16="http://schemas.microsoft.com/office/drawing/2014/main" id="{CA45FF3C-E0B0-442E-CED2-8B19C08A3D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288818" name="Rectangle 50">
            <a:extLst>
              <a:ext uri="{FF2B5EF4-FFF2-40B4-BE49-F238E27FC236}">
                <a16:creationId xmlns:a16="http://schemas.microsoft.com/office/drawing/2014/main" id="{7096853F-1277-EBEA-5690-858A9AB2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9175" y="919163"/>
            <a:ext cx="2462213" cy="515937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ок</a:t>
            </a:r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. 500 </a:t>
            </a:r>
            <a:r>
              <a:rPr lang="ru-RU" altLang="en-US" sz="2800">
                <a:solidFill>
                  <a:schemeClr val="bg2"/>
                </a:solidFill>
                <a:latin typeface="Times" panose="020F07020304040A0204" pitchFamily="34" charset="0"/>
              </a:rPr>
              <a:t>до Р.Х.</a:t>
            </a:r>
            <a:endParaRPr lang="en-US" altLang="en-US" sz="2800" b="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288819" name="Text Box 51">
            <a:extLst>
              <a:ext uri="{FF2B5EF4-FFF2-40B4-BE49-F238E27FC236}">
                <a16:creationId xmlns:a16="http://schemas.microsoft.com/office/drawing/2014/main" id="{C410732F-F5A8-6C31-22A3-59F66A68D0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96838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Деяния</a:t>
            </a:r>
            <a:r>
              <a:rPr lang="en-US" altLang="en-US" sz="1200">
                <a:solidFill>
                  <a:schemeClr val="tx1"/>
                </a:solidFill>
              </a:rPr>
              <a:t> 28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87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8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8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8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8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28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8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500"/>
                                        <p:tgtEl>
                                          <p:spTgt spid="28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8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28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817" grpId="0" animBg="1" autoUpdateAnimBg="0"/>
      <p:bldP spid="288816" grpId="0" animBg="1" autoUpdateAnimBg="0"/>
      <p:bldP spid="288815" grpId="0" animBg="1" autoUpdateAnimBg="0"/>
      <p:bldP spid="288814" grpId="0" animBg="1" autoUpdateAnimBg="0"/>
      <p:bldP spid="288785" grpId="0" autoUpdateAnimBg="0"/>
      <p:bldP spid="288787" grpId="0" build="p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429" name="Group 85">
            <a:extLst>
              <a:ext uri="{FF2B5EF4-FFF2-40B4-BE49-F238E27FC236}">
                <a16:creationId xmlns:a16="http://schemas.microsoft.com/office/drawing/2014/main" id="{0BA90B65-7E05-AA8A-663E-BC1323C2BB38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441430" name="Rectangle 86">
              <a:extLst>
                <a:ext uri="{FF2B5EF4-FFF2-40B4-BE49-F238E27FC236}">
                  <a16:creationId xmlns:a16="http://schemas.microsoft.com/office/drawing/2014/main" id="{10D7A328-ECD4-678E-8B28-20C4F6E6A8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431" name="Rectangle 87">
              <a:extLst>
                <a:ext uri="{FF2B5EF4-FFF2-40B4-BE49-F238E27FC236}">
                  <a16:creationId xmlns:a16="http://schemas.microsoft.com/office/drawing/2014/main" id="{26B0BB1B-8392-39D1-7AFB-CC9BD51C3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432" name="Rectangle 88">
              <a:extLst>
                <a:ext uri="{FF2B5EF4-FFF2-40B4-BE49-F238E27FC236}">
                  <a16:creationId xmlns:a16="http://schemas.microsoft.com/office/drawing/2014/main" id="{193F229A-5015-20FD-962B-FA9A401D4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1433" name="Group 89">
            <a:extLst>
              <a:ext uri="{FF2B5EF4-FFF2-40B4-BE49-F238E27FC236}">
                <a16:creationId xmlns:a16="http://schemas.microsoft.com/office/drawing/2014/main" id="{C89C9CEB-BA38-2E04-AFB9-5E4600C9EF02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41434" name="Rectangle 90">
              <a:extLst>
                <a:ext uri="{FF2B5EF4-FFF2-40B4-BE49-F238E27FC236}">
                  <a16:creationId xmlns:a16="http://schemas.microsoft.com/office/drawing/2014/main" id="{EE38AEDA-40A3-6443-953F-546990D1D9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435" name="Rectangle 91">
              <a:extLst>
                <a:ext uri="{FF2B5EF4-FFF2-40B4-BE49-F238E27FC236}">
                  <a16:creationId xmlns:a16="http://schemas.microsoft.com/office/drawing/2014/main" id="{AB8AD86E-9A0D-6290-347E-65F02221D3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1436" name="Rectangle 92">
              <a:extLst>
                <a:ext uri="{FF2B5EF4-FFF2-40B4-BE49-F238E27FC236}">
                  <a16:creationId xmlns:a16="http://schemas.microsoft.com/office/drawing/2014/main" id="{5E48EDE7-5510-C897-4B87-19DDBDE87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1367" name="Picture 23">
            <a:extLst>
              <a:ext uri="{FF2B5EF4-FFF2-40B4-BE49-F238E27FC236}">
                <a16:creationId xmlns:a16="http://schemas.microsoft.com/office/drawing/2014/main" id="{632CE987-30AD-3E67-F640-3D586EB2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" t="4642" r="4184" b="3426"/>
          <a:stretch>
            <a:fillRect/>
          </a:stretch>
        </p:blipFill>
        <p:spPr bwMode="auto">
          <a:xfrm>
            <a:off x="571500" y="506413"/>
            <a:ext cx="7950200" cy="578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1374" name="Freeform 30">
            <a:extLst>
              <a:ext uri="{FF2B5EF4-FFF2-40B4-BE49-F238E27FC236}">
                <a16:creationId xmlns:a16="http://schemas.microsoft.com/office/drawing/2014/main" id="{4738B750-E3C6-FA0B-1CC0-22550E4A9818}"/>
              </a:ext>
            </a:extLst>
          </p:cNvPr>
          <p:cNvSpPr>
            <a:spLocks/>
          </p:cNvSpPr>
          <p:nvPr/>
        </p:nvSpPr>
        <p:spPr bwMode="auto">
          <a:xfrm>
            <a:off x="558800" y="4289425"/>
            <a:ext cx="5918200" cy="2022475"/>
          </a:xfrm>
          <a:custGeom>
            <a:avLst/>
            <a:gdLst>
              <a:gd name="T0" fmla="*/ 0 w 3728"/>
              <a:gd name="T1" fmla="*/ 34 h 1274"/>
              <a:gd name="T2" fmla="*/ 224 w 3728"/>
              <a:gd name="T3" fmla="*/ 2 h 1274"/>
              <a:gd name="T4" fmla="*/ 472 w 3728"/>
              <a:gd name="T5" fmla="*/ 18 h 1274"/>
              <a:gd name="T6" fmla="*/ 744 w 3728"/>
              <a:gd name="T7" fmla="*/ 82 h 1274"/>
              <a:gd name="T8" fmla="*/ 1328 w 3728"/>
              <a:gd name="T9" fmla="*/ 82 h 1274"/>
              <a:gd name="T10" fmla="*/ 1384 w 3728"/>
              <a:gd name="T11" fmla="*/ 122 h 1274"/>
              <a:gd name="T12" fmla="*/ 1480 w 3728"/>
              <a:gd name="T13" fmla="*/ 234 h 1274"/>
              <a:gd name="T14" fmla="*/ 1536 w 3728"/>
              <a:gd name="T15" fmla="*/ 354 h 1274"/>
              <a:gd name="T16" fmla="*/ 1576 w 3728"/>
              <a:gd name="T17" fmla="*/ 402 h 1274"/>
              <a:gd name="T18" fmla="*/ 1624 w 3728"/>
              <a:gd name="T19" fmla="*/ 442 h 1274"/>
              <a:gd name="T20" fmla="*/ 1664 w 3728"/>
              <a:gd name="T21" fmla="*/ 514 h 1274"/>
              <a:gd name="T22" fmla="*/ 1680 w 3728"/>
              <a:gd name="T23" fmla="*/ 538 h 1274"/>
              <a:gd name="T24" fmla="*/ 1776 w 3728"/>
              <a:gd name="T25" fmla="*/ 578 h 1274"/>
              <a:gd name="T26" fmla="*/ 1832 w 3728"/>
              <a:gd name="T27" fmla="*/ 674 h 1274"/>
              <a:gd name="T28" fmla="*/ 1856 w 3728"/>
              <a:gd name="T29" fmla="*/ 682 h 1274"/>
              <a:gd name="T30" fmla="*/ 1904 w 3728"/>
              <a:gd name="T31" fmla="*/ 714 h 1274"/>
              <a:gd name="T32" fmla="*/ 1928 w 3728"/>
              <a:gd name="T33" fmla="*/ 730 h 1274"/>
              <a:gd name="T34" fmla="*/ 1968 w 3728"/>
              <a:gd name="T35" fmla="*/ 762 h 1274"/>
              <a:gd name="T36" fmla="*/ 2008 w 3728"/>
              <a:gd name="T37" fmla="*/ 802 h 1274"/>
              <a:gd name="T38" fmla="*/ 2136 w 3728"/>
              <a:gd name="T39" fmla="*/ 834 h 1274"/>
              <a:gd name="T40" fmla="*/ 2216 w 3728"/>
              <a:gd name="T41" fmla="*/ 954 h 1274"/>
              <a:gd name="T42" fmla="*/ 2264 w 3728"/>
              <a:gd name="T43" fmla="*/ 970 h 1274"/>
              <a:gd name="T44" fmla="*/ 2312 w 3728"/>
              <a:gd name="T45" fmla="*/ 1002 h 1274"/>
              <a:gd name="T46" fmla="*/ 2368 w 3728"/>
              <a:gd name="T47" fmla="*/ 1106 h 1274"/>
              <a:gd name="T48" fmla="*/ 2392 w 3728"/>
              <a:gd name="T49" fmla="*/ 1130 h 1274"/>
              <a:gd name="T50" fmla="*/ 2472 w 3728"/>
              <a:gd name="T51" fmla="*/ 1154 h 1274"/>
              <a:gd name="T52" fmla="*/ 2496 w 3728"/>
              <a:gd name="T53" fmla="*/ 1162 h 1274"/>
              <a:gd name="T54" fmla="*/ 2576 w 3728"/>
              <a:gd name="T55" fmla="*/ 1138 h 1274"/>
              <a:gd name="T56" fmla="*/ 2640 w 3728"/>
              <a:gd name="T57" fmla="*/ 986 h 1274"/>
              <a:gd name="T58" fmla="*/ 2736 w 3728"/>
              <a:gd name="T59" fmla="*/ 930 h 1274"/>
              <a:gd name="T60" fmla="*/ 2832 w 3728"/>
              <a:gd name="T61" fmla="*/ 874 h 1274"/>
              <a:gd name="T62" fmla="*/ 2904 w 3728"/>
              <a:gd name="T63" fmla="*/ 866 h 1274"/>
              <a:gd name="T64" fmla="*/ 2928 w 3728"/>
              <a:gd name="T65" fmla="*/ 858 h 1274"/>
              <a:gd name="T66" fmla="*/ 3168 w 3728"/>
              <a:gd name="T67" fmla="*/ 914 h 1274"/>
              <a:gd name="T68" fmla="*/ 3312 w 3728"/>
              <a:gd name="T69" fmla="*/ 1010 h 1274"/>
              <a:gd name="T70" fmla="*/ 3360 w 3728"/>
              <a:gd name="T71" fmla="*/ 1026 h 1274"/>
              <a:gd name="T72" fmla="*/ 3504 w 3728"/>
              <a:gd name="T73" fmla="*/ 1122 h 1274"/>
              <a:gd name="T74" fmla="*/ 3632 w 3728"/>
              <a:gd name="T75" fmla="*/ 1162 h 1274"/>
              <a:gd name="T76" fmla="*/ 3680 w 3728"/>
              <a:gd name="T77" fmla="*/ 1178 h 1274"/>
              <a:gd name="T78" fmla="*/ 3728 w 3728"/>
              <a:gd name="T79" fmla="*/ 1274 h 12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3728" h="1274">
                <a:moveTo>
                  <a:pt x="0" y="34"/>
                </a:moveTo>
                <a:cubicBezTo>
                  <a:pt x="78" y="26"/>
                  <a:pt x="144" y="8"/>
                  <a:pt x="224" y="2"/>
                </a:cubicBezTo>
                <a:cubicBezTo>
                  <a:pt x="297" y="4"/>
                  <a:pt x="392" y="0"/>
                  <a:pt x="472" y="18"/>
                </a:cubicBezTo>
                <a:cubicBezTo>
                  <a:pt x="565" y="38"/>
                  <a:pt x="648" y="72"/>
                  <a:pt x="744" y="82"/>
                </a:cubicBezTo>
                <a:cubicBezTo>
                  <a:pt x="759" y="81"/>
                  <a:pt x="1211" y="64"/>
                  <a:pt x="1328" y="82"/>
                </a:cubicBezTo>
                <a:cubicBezTo>
                  <a:pt x="1350" y="85"/>
                  <a:pt x="1364" y="109"/>
                  <a:pt x="1384" y="122"/>
                </a:cubicBezTo>
                <a:cubicBezTo>
                  <a:pt x="1411" y="162"/>
                  <a:pt x="1457" y="188"/>
                  <a:pt x="1480" y="234"/>
                </a:cubicBezTo>
                <a:cubicBezTo>
                  <a:pt x="1499" y="272"/>
                  <a:pt x="1507" y="319"/>
                  <a:pt x="1536" y="354"/>
                </a:cubicBezTo>
                <a:cubicBezTo>
                  <a:pt x="1549" y="370"/>
                  <a:pt x="1561" y="387"/>
                  <a:pt x="1576" y="402"/>
                </a:cubicBezTo>
                <a:cubicBezTo>
                  <a:pt x="1622" y="448"/>
                  <a:pt x="1578" y="383"/>
                  <a:pt x="1624" y="442"/>
                </a:cubicBezTo>
                <a:cubicBezTo>
                  <a:pt x="1694" y="532"/>
                  <a:pt x="1635" y="456"/>
                  <a:pt x="1664" y="514"/>
                </a:cubicBezTo>
                <a:cubicBezTo>
                  <a:pt x="1668" y="522"/>
                  <a:pt x="1671" y="532"/>
                  <a:pt x="1680" y="538"/>
                </a:cubicBezTo>
                <a:cubicBezTo>
                  <a:pt x="1710" y="557"/>
                  <a:pt x="1745" y="557"/>
                  <a:pt x="1776" y="578"/>
                </a:cubicBezTo>
                <a:cubicBezTo>
                  <a:pt x="1789" y="598"/>
                  <a:pt x="1812" y="667"/>
                  <a:pt x="1832" y="674"/>
                </a:cubicBezTo>
                <a:cubicBezTo>
                  <a:pt x="1840" y="676"/>
                  <a:pt x="1848" y="677"/>
                  <a:pt x="1856" y="682"/>
                </a:cubicBezTo>
                <a:cubicBezTo>
                  <a:pt x="1872" y="691"/>
                  <a:pt x="1888" y="703"/>
                  <a:pt x="1904" y="714"/>
                </a:cubicBezTo>
                <a:cubicBezTo>
                  <a:pt x="1912" y="719"/>
                  <a:pt x="1928" y="730"/>
                  <a:pt x="1928" y="730"/>
                </a:cubicBezTo>
                <a:cubicBezTo>
                  <a:pt x="1973" y="798"/>
                  <a:pt x="1912" y="717"/>
                  <a:pt x="1968" y="762"/>
                </a:cubicBezTo>
                <a:cubicBezTo>
                  <a:pt x="2009" y="794"/>
                  <a:pt x="1956" y="779"/>
                  <a:pt x="2008" y="802"/>
                </a:cubicBezTo>
                <a:cubicBezTo>
                  <a:pt x="2047" y="818"/>
                  <a:pt x="2094" y="820"/>
                  <a:pt x="2136" y="834"/>
                </a:cubicBezTo>
                <a:cubicBezTo>
                  <a:pt x="2148" y="884"/>
                  <a:pt x="2158" y="934"/>
                  <a:pt x="2216" y="954"/>
                </a:cubicBezTo>
                <a:cubicBezTo>
                  <a:pt x="2232" y="959"/>
                  <a:pt x="2249" y="960"/>
                  <a:pt x="2264" y="970"/>
                </a:cubicBezTo>
                <a:cubicBezTo>
                  <a:pt x="2280" y="980"/>
                  <a:pt x="2312" y="1002"/>
                  <a:pt x="2312" y="1002"/>
                </a:cubicBezTo>
                <a:cubicBezTo>
                  <a:pt x="2329" y="1073"/>
                  <a:pt x="2317" y="1064"/>
                  <a:pt x="2368" y="1106"/>
                </a:cubicBezTo>
                <a:cubicBezTo>
                  <a:pt x="2376" y="1113"/>
                  <a:pt x="2382" y="1124"/>
                  <a:pt x="2392" y="1130"/>
                </a:cubicBezTo>
                <a:cubicBezTo>
                  <a:pt x="2416" y="1143"/>
                  <a:pt x="2445" y="1145"/>
                  <a:pt x="2472" y="1154"/>
                </a:cubicBezTo>
                <a:cubicBezTo>
                  <a:pt x="2480" y="1156"/>
                  <a:pt x="2496" y="1162"/>
                  <a:pt x="2496" y="1162"/>
                </a:cubicBezTo>
                <a:cubicBezTo>
                  <a:pt x="2511" y="1159"/>
                  <a:pt x="2561" y="1160"/>
                  <a:pt x="2576" y="1138"/>
                </a:cubicBezTo>
                <a:cubicBezTo>
                  <a:pt x="2602" y="1095"/>
                  <a:pt x="2593" y="1017"/>
                  <a:pt x="2640" y="986"/>
                </a:cubicBezTo>
                <a:cubicBezTo>
                  <a:pt x="2673" y="963"/>
                  <a:pt x="2702" y="948"/>
                  <a:pt x="2736" y="930"/>
                </a:cubicBezTo>
                <a:cubicBezTo>
                  <a:pt x="2771" y="910"/>
                  <a:pt x="2794" y="886"/>
                  <a:pt x="2832" y="874"/>
                </a:cubicBezTo>
                <a:cubicBezTo>
                  <a:pt x="2871" y="887"/>
                  <a:pt x="2848" y="884"/>
                  <a:pt x="2904" y="866"/>
                </a:cubicBezTo>
                <a:cubicBezTo>
                  <a:pt x="2912" y="863"/>
                  <a:pt x="2928" y="858"/>
                  <a:pt x="2928" y="858"/>
                </a:cubicBezTo>
                <a:cubicBezTo>
                  <a:pt x="3006" y="864"/>
                  <a:pt x="3099" y="868"/>
                  <a:pt x="3168" y="914"/>
                </a:cubicBezTo>
                <a:cubicBezTo>
                  <a:pt x="3190" y="948"/>
                  <a:pt x="3270" y="991"/>
                  <a:pt x="3312" y="1010"/>
                </a:cubicBezTo>
                <a:cubicBezTo>
                  <a:pt x="3327" y="1016"/>
                  <a:pt x="3345" y="1016"/>
                  <a:pt x="3360" y="1026"/>
                </a:cubicBezTo>
                <a:cubicBezTo>
                  <a:pt x="3393" y="1048"/>
                  <a:pt x="3465" y="1109"/>
                  <a:pt x="3504" y="1122"/>
                </a:cubicBezTo>
                <a:cubicBezTo>
                  <a:pt x="3546" y="1136"/>
                  <a:pt x="3589" y="1149"/>
                  <a:pt x="3632" y="1162"/>
                </a:cubicBezTo>
                <a:cubicBezTo>
                  <a:pt x="3648" y="1166"/>
                  <a:pt x="3680" y="1178"/>
                  <a:pt x="3680" y="1178"/>
                </a:cubicBezTo>
                <a:cubicBezTo>
                  <a:pt x="3694" y="1220"/>
                  <a:pt x="3728" y="1216"/>
                  <a:pt x="3728" y="127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5" name="Freeform 31">
            <a:extLst>
              <a:ext uri="{FF2B5EF4-FFF2-40B4-BE49-F238E27FC236}">
                <a16:creationId xmlns:a16="http://schemas.microsoft.com/office/drawing/2014/main" id="{11D9F027-D298-7993-3D55-3681A4718E49}"/>
              </a:ext>
            </a:extLst>
          </p:cNvPr>
          <p:cNvSpPr>
            <a:spLocks/>
          </p:cNvSpPr>
          <p:nvPr/>
        </p:nvSpPr>
        <p:spPr bwMode="auto">
          <a:xfrm>
            <a:off x="3314700" y="927100"/>
            <a:ext cx="2578100" cy="1371600"/>
          </a:xfrm>
          <a:custGeom>
            <a:avLst/>
            <a:gdLst>
              <a:gd name="T0" fmla="*/ 0 w 1624"/>
              <a:gd name="T1" fmla="*/ 0 h 864"/>
              <a:gd name="T2" fmla="*/ 24 w 1624"/>
              <a:gd name="T3" fmla="*/ 8 h 864"/>
              <a:gd name="T4" fmla="*/ 40 w 1624"/>
              <a:gd name="T5" fmla="*/ 56 h 864"/>
              <a:gd name="T6" fmla="*/ 72 w 1624"/>
              <a:gd name="T7" fmla="*/ 264 h 864"/>
              <a:gd name="T8" fmla="*/ 64 w 1624"/>
              <a:gd name="T9" fmla="*/ 320 h 864"/>
              <a:gd name="T10" fmla="*/ 48 w 1624"/>
              <a:gd name="T11" fmla="*/ 368 h 864"/>
              <a:gd name="T12" fmla="*/ 56 w 1624"/>
              <a:gd name="T13" fmla="*/ 392 h 864"/>
              <a:gd name="T14" fmla="*/ 80 w 1624"/>
              <a:gd name="T15" fmla="*/ 400 h 864"/>
              <a:gd name="T16" fmla="*/ 152 w 1624"/>
              <a:gd name="T17" fmla="*/ 440 h 864"/>
              <a:gd name="T18" fmla="*/ 224 w 1624"/>
              <a:gd name="T19" fmla="*/ 528 h 864"/>
              <a:gd name="T20" fmla="*/ 336 w 1624"/>
              <a:gd name="T21" fmla="*/ 536 h 864"/>
              <a:gd name="T22" fmla="*/ 456 w 1624"/>
              <a:gd name="T23" fmla="*/ 608 h 864"/>
              <a:gd name="T24" fmla="*/ 512 w 1624"/>
              <a:gd name="T25" fmla="*/ 688 h 864"/>
              <a:gd name="T26" fmla="*/ 632 w 1624"/>
              <a:gd name="T27" fmla="*/ 736 h 864"/>
              <a:gd name="T28" fmla="*/ 808 w 1624"/>
              <a:gd name="T29" fmla="*/ 672 h 864"/>
              <a:gd name="T30" fmla="*/ 944 w 1624"/>
              <a:gd name="T31" fmla="*/ 672 h 864"/>
              <a:gd name="T32" fmla="*/ 992 w 1624"/>
              <a:gd name="T33" fmla="*/ 648 h 864"/>
              <a:gd name="T34" fmla="*/ 1088 w 1624"/>
              <a:gd name="T35" fmla="*/ 664 h 864"/>
              <a:gd name="T36" fmla="*/ 1144 w 1624"/>
              <a:gd name="T37" fmla="*/ 648 h 864"/>
              <a:gd name="T38" fmla="*/ 1200 w 1624"/>
              <a:gd name="T39" fmla="*/ 656 h 864"/>
              <a:gd name="T40" fmla="*/ 1248 w 1624"/>
              <a:gd name="T41" fmla="*/ 672 h 864"/>
              <a:gd name="T42" fmla="*/ 1280 w 1624"/>
              <a:gd name="T43" fmla="*/ 664 h 864"/>
              <a:gd name="T44" fmla="*/ 1328 w 1624"/>
              <a:gd name="T45" fmla="*/ 648 h 864"/>
              <a:gd name="T46" fmla="*/ 1416 w 1624"/>
              <a:gd name="T47" fmla="*/ 664 h 864"/>
              <a:gd name="T48" fmla="*/ 1512 w 1624"/>
              <a:gd name="T49" fmla="*/ 736 h 864"/>
              <a:gd name="T50" fmla="*/ 1576 w 1624"/>
              <a:gd name="T51" fmla="*/ 752 h 864"/>
              <a:gd name="T52" fmla="*/ 1624 w 1624"/>
              <a:gd name="T53" fmla="*/ 864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624" h="864">
                <a:moveTo>
                  <a:pt x="0" y="0"/>
                </a:moveTo>
                <a:cubicBezTo>
                  <a:pt x="8" y="2"/>
                  <a:pt x="19" y="1"/>
                  <a:pt x="24" y="8"/>
                </a:cubicBezTo>
                <a:cubicBezTo>
                  <a:pt x="33" y="21"/>
                  <a:pt x="40" y="56"/>
                  <a:pt x="40" y="56"/>
                </a:cubicBezTo>
                <a:cubicBezTo>
                  <a:pt x="45" y="125"/>
                  <a:pt x="49" y="196"/>
                  <a:pt x="72" y="264"/>
                </a:cubicBezTo>
                <a:cubicBezTo>
                  <a:pt x="69" y="282"/>
                  <a:pt x="68" y="301"/>
                  <a:pt x="64" y="320"/>
                </a:cubicBezTo>
                <a:cubicBezTo>
                  <a:pt x="60" y="336"/>
                  <a:pt x="48" y="368"/>
                  <a:pt x="48" y="368"/>
                </a:cubicBezTo>
                <a:cubicBezTo>
                  <a:pt x="50" y="376"/>
                  <a:pt x="50" y="386"/>
                  <a:pt x="56" y="392"/>
                </a:cubicBezTo>
                <a:cubicBezTo>
                  <a:pt x="61" y="397"/>
                  <a:pt x="72" y="395"/>
                  <a:pt x="80" y="400"/>
                </a:cubicBezTo>
                <a:cubicBezTo>
                  <a:pt x="162" y="445"/>
                  <a:pt x="97" y="421"/>
                  <a:pt x="152" y="440"/>
                </a:cubicBezTo>
                <a:cubicBezTo>
                  <a:pt x="162" y="456"/>
                  <a:pt x="192" y="522"/>
                  <a:pt x="224" y="528"/>
                </a:cubicBezTo>
                <a:cubicBezTo>
                  <a:pt x="260" y="534"/>
                  <a:pt x="298" y="533"/>
                  <a:pt x="336" y="536"/>
                </a:cubicBezTo>
                <a:cubicBezTo>
                  <a:pt x="381" y="551"/>
                  <a:pt x="425" y="568"/>
                  <a:pt x="456" y="608"/>
                </a:cubicBezTo>
                <a:cubicBezTo>
                  <a:pt x="459" y="612"/>
                  <a:pt x="501" y="678"/>
                  <a:pt x="512" y="688"/>
                </a:cubicBezTo>
                <a:cubicBezTo>
                  <a:pt x="552" y="723"/>
                  <a:pt x="580" y="727"/>
                  <a:pt x="632" y="736"/>
                </a:cubicBezTo>
                <a:cubicBezTo>
                  <a:pt x="694" y="727"/>
                  <a:pt x="754" y="707"/>
                  <a:pt x="808" y="672"/>
                </a:cubicBezTo>
                <a:cubicBezTo>
                  <a:pt x="857" y="676"/>
                  <a:pt x="897" y="687"/>
                  <a:pt x="944" y="672"/>
                </a:cubicBezTo>
                <a:cubicBezTo>
                  <a:pt x="947" y="670"/>
                  <a:pt x="984" y="650"/>
                  <a:pt x="992" y="648"/>
                </a:cubicBezTo>
                <a:cubicBezTo>
                  <a:pt x="1024" y="652"/>
                  <a:pt x="1055" y="664"/>
                  <a:pt x="1088" y="664"/>
                </a:cubicBezTo>
                <a:cubicBezTo>
                  <a:pt x="1107" y="664"/>
                  <a:pt x="1125" y="652"/>
                  <a:pt x="1144" y="648"/>
                </a:cubicBezTo>
                <a:cubicBezTo>
                  <a:pt x="1162" y="650"/>
                  <a:pt x="1181" y="651"/>
                  <a:pt x="1200" y="656"/>
                </a:cubicBezTo>
                <a:cubicBezTo>
                  <a:pt x="1216" y="659"/>
                  <a:pt x="1248" y="672"/>
                  <a:pt x="1248" y="672"/>
                </a:cubicBezTo>
                <a:cubicBezTo>
                  <a:pt x="1258" y="669"/>
                  <a:pt x="1269" y="667"/>
                  <a:pt x="1280" y="664"/>
                </a:cubicBezTo>
                <a:cubicBezTo>
                  <a:pt x="1296" y="659"/>
                  <a:pt x="1328" y="648"/>
                  <a:pt x="1328" y="648"/>
                </a:cubicBezTo>
                <a:cubicBezTo>
                  <a:pt x="1330" y="648"/>
                  <a:pt x="1398" y="652"/>
                  <a:pt x="1416" y="664"/>
                </a:cubicBezTo>
                <a:cubicBezTo>
                  <a:pt x="1445" y="683"/>
                  <a:pt x="1475" y="728"/>
                  <a:pt x="1512" y="736"/>
                </a:cubicBezTo>
                <a:cubicBezTo>
                  <a:pt x="1560" y="745"/>
                  <a:pt x="1539" y="739"/>
                  <a:pt x="1576" y="752"/>
                </a:cubicBezTo>
                <a:cubicBezTo>
                  <a:pt x="1610" y="803"/>
                  <a:pt x="1624" y="796"/>
                  <a:pt x="1624" y="86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6" name="Freeform 32">
            <a:extLst>
              <a:ext uri="{FF2B5EF4-FFF2-40B4-BE49-F238E27FC236}">
                <a16:creationId xmlns:a16="http://schemas.microsoft.com/office/drawing/2014/main" id="{29EB8561-1B99-7A8B-CCFD-7E59539C908C}"/>
              </a:ext>
            </a:extLst>
          </p:cNvPr>
          <p:cNvSpPr>
            <a:spLocks/>
          </p:cNvSpPr>
          <p:nvPr/>
        </p:nvSpPr>
        <p:spPr bwMode="auto">
          <a:xfrm>
            <a:off x="6997700" y="3009900"/>
            <a:ext cx="317500" cy="3297238"/>
          </a:xfrm>
          <a:custGeom>
            <a:avLst/>
            <a:gdLst>
              <a:gd name="T0" fmla="*/ 48 w 200"/>
              <a:gd name="T1" fmla="*/ 0 h 2077"/>
              <a:gd name="T2" fmla="*/ 120 w 200"/>
              <a:gd name="T3" fmla="*/ 16 h 2077"/>
              <a:gd name="T4" fmla="*/ 152 w 200"/>
              <a:gd name="T5" fmla="*/ 88 h 2077"/>
              <a:gd name="T6" fmla="*/ 128 w 200"/>
              <a:gd name="T7" fmla="*/ 280 h 2077"/>
              <a:gd name="T8" fmla="*/ 120 w 200"/>
              <a:gd name="T9" fmla="*/ 352 h 2077"/>
              <a:gd name="T10" fmla="*/ 48 w 200"/>
              <a:gd name="T11" fmla="*/ 416 h 2077"/>
              <a:gd name="T12" fmla="*/ 0 w 200"/>
              <a:gd name="T13" fmla="*/ 496 h 2077"/>
              <a:gd name="T14" fmla="*/ 8 w 200"/>
              <a:gd name="T15" fmla="*/ 616 h 2077"/>
              <a:gd name="T16" fmla="*/ 88 w 200"/>
              <a:gd name="T17" fmla="*/ 720 h 2077"/>
              <a:gd name="T18" fmla="*/ 144 w 200"/>
              <a:gd name="T19" fmla="*/ 792 h 2077"/>
              <a:gd name="T20" fmla="*/ 176 w 200"/>
              <a:gd name="T21" fmla="*/ 880 h 2077"/>
              <a:gd name="T22" fmla="*/ 200 w 200"/>
              <a:gd name="T23" fmla="*/ 1096 h 2077"/>
              <a:gd name="T24" fmla="*/ 96 w 200"/>
              <a:gd name="T25" fmla="*/ 1288 h 2077"/>
              <a:gd name="T26" fmla="*/ 112 w 200"/>
              <a:gd name="T27" fmla="*/ 1424 h 2077"/>
              <a:gd name="T28" fmla="*/ 136 w 200"/>
              <a:gd name="T29" fmla="*/ 1504 h 2077"/>
              <a:gd name="T30" fmla="*/ 200 w 200"/>
              <a:gd name="T31" fmla="*/ 1824 h 2077"/>
              <a:gd name="T32" fmla="*/ 168 w 200"/>
              <a:gd name="T33" fmla="*/ 1992 h 2077"/>
              <a:gd name="T34" fmla="*/ 152 w 200"/>
              <a:gd name="T35" fmla="*/ 2016 h 2077"/>
              <a:gd name="T36" fmla="*/ 128 w 200"/>
              <a:gd name="T37" fmla="*/ 2072 h 20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00" h="2077">
                <a:moveTo>
                  <a:pt x="48" y="0"/>
                </a:moveTo>
                <a:cubicBezTo>
                  <a:pt x="48" y="0"/>
                  <a:pt x="109" y="7"/>
                  <a:pt x="120" y="16"/>
                </a:cubicBezTo>
                <a:cubicBezTo>
                  <a:pt x="140" y="32"/>
                  <a:pt x="152" y="88"/>
                  <a:pt x="152" y="88"/>
                </a:cubicBezTo>
                <a:cubicBezTo>
                  <a:pt x="144" y="152"/>
                  <a:pt x="137" y="216"/>
                  <a:pt x="128" y="280"/>
                </a:cubicBezTo>
                <a:cubicBezTo>
                  <a:pt x="124" y="303"/>
                  <a:pt x="130" y="330"/>
                  <a:pt x="120" y="352"/>
                </a:cubicBezTo>
                <a:cubicBezTo>
                  <a:pt x="107" y="378"/>
                  <a:pt x="72" y="399"/>
                  <a:pt x="48" y="416"/>
                </a:cubicBezTo>
                <a:cubicBezTo>
                  <a:pt x="30" y="442"/>
                  <a:pt x="17" y="469"/>
                  <a:pt x="0" y="496"/>
                </a:cubicBezTo>
                <a:cubicBezTo>
                  <a:pt x="2" y="536"/>
                  <a:pt x="1" y="576"/>
                  <a:pt x="8" y="616"/>
                </a:cubicBezTo>
                <a:cubicBezTo>
                  <a:pt x="15" y="660"/>
                  <a:pt x="66" y="687"/>
                  <a:pt x="88" y="720"/>
                </a:cubicBezTo>
                <a:cubicBezTo>
                  <a:pt x="105" y="745"/>
                  <a:pt x="128" y="764"/>
                  <a:pt x="144" y="792"/>
                </a:cubicBezTo>
                <a:cubicBezTo>
                  <a:pt x="160" y="820"/>
                  <a:pt x="165" y="849"/>
                  <a:pt x="176" y="880"/>
                </a:cubicBezTo>
                <a:cubicBezTo>
                  <a:pt x="181" y="956"/>
                  <a:pt x="189" y="1021"/>
                  <a:pt x="200" y="1096"/>
                </a:cubicBezTo>
                <a:cubicBezTo>
                  <a:pt x="182" y="1167"/>
                  <a:pt x="136" y="1227"/>
                  <a:pt x="96" y="1288"/>
                </a:cubicBezTo>
                <a:cubicBezTo>
                  <a:pt x="108" y="1467"/>
                  <a:pt x="91" y="1351"/>
                  <a:pt x="112" y="1424"/>
                </a:cubicBezTo>
                <a:cubicBezTo>
                  <a:pt x="119" y="1450"/>
                  <a:pt x="136" y="1504"/>
                  <a:pt x="136" y="1504"/>
                </a:cubicBezTo>
                <a:cubicBezTo>
                  <a:pt x="141" y="1628"/>
                  <a:pt x="133" y="1723"/>
                  <a:pt x="200" y="1824"/>
                </a:cubicBezTo>
                <a:cubicBezTo>
                  <a:pt x="193" y="1876"/>
                  <a:pt x="192" y="1943"/>
                  <a:pt x="168" y="1992"/>
                </a:cubicBezTo>
                <a:cubicBezTo>
                  <a:pt x="163" y="2000"/>
                  <a:pt x="155" y="2007"/>
                  <a:pt x="152" y="2016"/>
                </a:cubicBezTo>
                <a:cubicBezTo>
                  <a:pt x="124" y="2077"/>
                  <a:pt x="150" y="2049"/>
                  <a:pt x="128" y="2072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77" name="Freeform 33">
            <a:extLst>
              <a:ext uri="{FF2B5EF4-FFF2-40B4-BE49-F238E27FC236}">
                <a16:creationId xmlns:a16="http://schemas.microsoft.com/office/drawing/2014/main" id="{DD48A55B-3E1D-2A0D-E5B8-09C6DD241FD9}"/>
              </a:ext>
            </a:extLst>
          </p:cNvPr>
          <p:cNvSpPr>
            <a:spLocks/>
          </p:cNvSpPr>
          <p:nvPr/>
        </p:nvSpPr>
        <p:spPr bwMode="auto">
          <a:xfrm>
            <a:off x="1592263" y="520700"/>
            <a:ext cx="1252537" cy="800100"/>
          </a:xfrm>
          <a:custGeom>
            <a:avLst/>
            <a:gdLst>
              <a:gd name="T0" fmla="*/ 701 w 789"/>
              <a:gd name="T1" fmla="*/ 0 h 504"/>
              <a:gd name="T2" fmla="*/ 685 w 789"/>
              <a:gd name="T3" fmla="*/ 120 h 504"/>
              <a:gd name="T4" fmla="*/ 677 w 789"/>
              <a:gd name="T5" fmla="*/ 248 h 504"/>
              <a:gd name="T6" fmla="*/ 757 w 789"/>
              <a:gd name="T7" fmla="*/ 264 h 504"/>
              <a:gd name="T8" fmla="*/ 789 w 789"/>
              <a:gd name="T9" fmla="*/ 360 h 504"/>
              <a:gd name="T10" fmla="*/ 757 w 789"/>
              <a:gd name="T11" fmla="*/ 376 h 504"/>
              <a:gd name="T12" fmla="*/ 677 w 789"/>
              <a:gd name="T13" fmla="*/ 384 h 504"/>
              <a:gd name="T14" fmla="*/ 693 w 789"/>
              <a:gd name="T15" fmla="*/ 448 h 504"/>
              <a:gd name="T16" fmla="*/ 549 w 789"/>
              <a:gd name="T17" fmla="*/ 504 h 504"/>
              <a:gd name="T18" fmla="*/ 413 w 789"/>
              <a:gd name="T19" fmla="*/ 480 h 504"/>
              <a:gd name="T20" fmla="*/ 333 w 789"/>
              <a:gd name="T21" fmla="*/ 480 h 504"/>
              <a:gd name="T22" fmla="*/ 253 w 789"/>
              <a:gd name="T23" fmla="*/ 488 h 504"/>
              <a:gd name="T24" fmla="*/ 197 w 789"/>
              <a:gd name="T25" fmla="*/ 480 h 504"/>
              <a:gd name="T26" fmla="*/ 229 w 789"/>
              <a:gd name="T27" fmla="*/ 440 h 504"/>
              <a:gd name="T28" fmla="*/ 413 w 789"/>
              <a:gd name="T29" fmla="*/ 384 h 504"/>
              <a:gd name="T30" fmla="*/ 381 w 789"/>
              <a:gd name="T31" fmla="*/ 328 h 504"/>
              <a:gd name="T32" fmla="*/ 301 w 789"/>
              <a:gd name="T33" fmla="*/ 256 h 504"/>
              <a:gd name="T34" fmla="*/ 413 w 789"/>
              <a:gd name="T35" fmla="*/ 216 h 504"/>
              <a:gd name="T36" fmla="*/ 405 w 789"/>
              <a:gd name="T37" fmla="*/ 168 h 504"/>
              <a:gd name="T38" fmla="*/ 317 w 789"/>
              <a:gd name="T39" fmla="*/ 224 h 504"/>
              <a:gd name="T40" fmla="*/ 117 w 789"/>
              <a:gd name="T41" fmla="*/ 216 h 504"/>
              <a:gd name="T42" fmla="*/ 61 w 789"/>
              <a:gd name="T43" fmla="*/ 208 h 504"/>
              <a:gd name="T44" fmla="*/ 37 w 789"/>
              <a:gd name="T45" fmla="*/ 200 h 504"/>
              <a:gd name="T46" fmla="*/ 13 w 789"/>
              <a:gd name="T47" fmla="*/ 184 h 504"/>
              <a:gd name="T48" fmla="*/ 37 w 789"/>
              <a:gd name="T49" fmla="*/ 112 h 504"/>
              <a:gd name="T50" fmla="*/ 61 w 789"/>
              <a:gd name="T51" fmla="*/ 64 h 504"/>
              <a:gd name="T52" fmla="*/ 109 w 789"/>
              <a:gd name="T53" fmla="*/ 48 h 504"/>
              <a:gd name="T54" fmla="*/ 117 w 789"/>
              <a:gd name="T55" fmla="*/ 24 h 504"/>
              <a:gd name="T56" fmla="*/ 133 w 789"/>
              <a:gd name="T57" fmla="*/ 0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89" h="504">
                <a:moveTo>
                  <a:pt x="701" y="0"/>
                </a:moveTo>
                <a:cubicBezTo>
                  <a:pt x="720" y="59"/>
                  <a:pt x="719" y="67"/>
                  <a:pt x="685" y="120"/>
                </a:cubicBezTo>
                <a:cubicBezTo>
                  <a:pt x="694" y="174"/>
                  <a:pt x="708" y="200"/>
                  <a:pt x="677" y="248"/>
                </a:cubicBezTo>
                <a:cubicBezTo>
                  <a:pt x="716" y="274"/>
                  <a:pt x="708" y="251"/>
                  <a:pt x="757" y="264"/>
                </a:cubicBezTo>
                <a:cubicBezTo>
                  <a:pt x="764" y="311"/>
                  <a:pt x="775" y="318"/>
                  <a:pt x="789" y="360"/>
                </a:cubicBezTo>
                <a:cubicBezTo>
                  <a:pt x="778" y="365"/>
                  <a:pt x="768" y="373"/>
                  <a:pt x="757" y="376"/>
                </a:cubicBezTo>
                <a:cubicBezTo>
                  <a:pt x="730" y="381"/>
                  <a:pt x="699" y="369"/>
                  <a:pt x="677" y="384"/>
                </a:cubicBezTo>
                <a:cubicBezTo>
                  <a:pt x="671" y="387"/>
                  <a:pt x="689" y="438"/>
                  <a:pt x="693" y="448"/>
                </a:cubicBezTo>
                <a:cubicBezTo>
                  <a:pt x="663" y="492"/>
                  <a:pt x="598" y="495"/>
                  <a:pt x="549" y="504"/>
                </a:cubicBezTo>
                <a:cubicBezTo>
                  <a:pt x="497" y="498"/>
                  <a:pt x="460" y="495"/>
                  <a:pt x="413" y="480"/>
                </a:cubicBezTo>
                <a:cubicBezTo>
                  <a:pt x="338" y="498"/>
                  <a:pt x="431" y="480"/>
                  <a:pt x="333" y="480"/>
                </a:cubicBezTo>
                <a:cubicBezTo>
                  <a:pt x="306" y="480"/>
                  <a:pt x="279" y="485"/>
                  <a:pt x="253" y="488"/>
                </a:cubicBezTo>
                <a:cubicBezTo>
                  <a:pt x="234" y="485"/>
                  <a:pt x="212" y="490"/>
                  <a:pt x="197" y="480"/>
                </a:cubicBezTo>
                <a:cubicBezTo>
                  <a:pt x="183" y="471"/>
                  <a:pt x="210" y="448"/>
                  <a:pt x="229" y="440"/>
                </a:cubicBezTo>
                <a:cubicBezTo>
                  <a:pt x="290" y="412"/>
                  <a:pt x="345" y="392"/>
                  <a:pt x="413" y="384"/>
                </a:cubicBezTo>
                <a:cubicBezTo>
                  <a:pt x="440" y="342"/>
                  <a:pt x="420" y="341"/>
                  <a:pt x="381" y="328"/>
                </a:cubicBezTo>
                <a:cubicBezTo>
                  <a:pt x="365" y="282"/>
                  <a:pt x="347" y="267"/>
                  <a:pt x="301" y="256"/>
                </a:cubicBezTo>
                <a:cubicBezTo>
                  <a:pt x="334" y="233"/>
                  <a:pt x="373" y="225"/>
                  <a:pt x="413" y="216"/>
                </a:cubicBezTo>
                <a:cubicBezTo>
                  <a:pt x="410" y="200"/>
                  <a:pt x="419" y="175"/>
                  <a:pt x="405" y="168"/>
                </a:cubicBezTo>
                <a:cubicBezTo>
                  <a:pt x="349" y="137"/>
                  <a:pt x="328" y="190"/>
                  <a:pt x="317" y="224"/>
                </a:cubicBezTo>
                <a:cubicBezTo>
                  <a:pt x="208" y="196"/>
                  <a:pt x="274" y="206"/>
                  <a:pt x="117" y="216"/>
                </a:cubicBezTo>
                <a:cubicBezTo>
                  <a:pt x="21" y="247"/>
                  <a:pt x="94" y="241"/>
                  <a:pt x="61" y="208"/>
                </a:cubicBezTo>
                <a:cubicBezTo>
                  <a:pt x="55" y="202"/>
                  <a:pt x="44" y="203"/>
                  <a:pt x="37" y="200"/>
                </a:cubicBezTo>
                <a:cubicBezTo>
                  <a:pt x="28" y="195"/>
                  <a:pt x="21" y="189"/>
                  <a:pt x="13" y="184"/>
                </a:cubicBezTo>
                <a:cubicBezTo>
                  <a:pt x="0" y="147"/>
                  <a:pt x="9" y="139"/>
                  <a:pt x="37" y="112"/>
                </a:cubicBezTo>
                <a:cubicBezTo>
                  <a:pt x="41" y="98"/>
                  <a:pt x="47" y="72"/>
                  <a:pt x="61" y="64"/>
                </a:cubicBezTo>
                <a:cubicBezTo>
                  <a:pt x="75" y="55"/>
                  <a:pt x="109" y="48"/>
                  <a:pt x="109" y="48"/>
                </a:cubicBezTo>
                <a:cubicBezTo>
                  <a:pt x="111" y="40"/>
                  <a:pt x="113" y="31"/>
                  <a:pt x="117" y="24"/>
                </a:cubicBezTo>
                <a:cubicBezTo>
                  <a:pt x="121" y="15"/>
                  <a:pt x="133" y="0"/>
                  <a:pt x="133" y="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6" name="Text Box 42">
            <a:extLst>
              <a:ext uri="{FF2B5EF4-FFF2-40B4-BE49-F238E27FC236}">
                <a16:creationId xmlns:a16="http://schemas.microsoft.com/office/drawing/2014/main" id="{08D8C6FF-9BB6-E878-87F5-CDA027BC8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52451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АФРИКА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41387" name="Text Box 43">
            <a:extLst>
              <a:ext uri="{FF2B5EF4-FFF2-40B4-BE49-F238E27FC236}">
                <a16:creationId xmlns:a16="http://schemas.microsoft.com/office/drawing/2014/main" id="{6D234DFE-E025-A605-57F8-D5A50F515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914900"/>
            <a:ext cx="21463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A5002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АРАВИЯ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41389" name="Text Box 45">
            <a:extLst>
              <a:ext uri="{FF2B5EF4-FFF2-40B4-BE49-F238E27FC236}">
                <a16:creationId xmlns:a16="http://schemas.microsoft.com/office/drawing/2014/main" id="{98C023A3-ACAD-04E3-7129-F24A1C5B9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2095500"/>
            <a:ext cx="1485900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0033CC"/>
                </a:solidFill>
              </a:rPr>
              <a:t>АЗИЯ</a:t>
            </a:r>
            <a:endParaRPr lang="en-US" altLang="en-US" sz="2800">
              <a:solidFill>
                <a:srgbClr val="0033CC"/>
              </a:solidFill>
            </a:endParaRPr>
          </a:p>
        </p:txBody>
      </p:sp>
      <p:sp>
        <p:nvSpPr>
          <p:cNvPr id="441390" name="Text Box 46">
            <a:extLst>
              <a:ext uri="{FF2B5EF4-FFF2-40B4-BE49-F238E27FC236}">
                <a16:creationId xmlns:a16="http://schemas.microsoft.com/office/drawing/2014/main" id="{D18D3580-5435-19C6-7001-416BF1B49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1244600"/>
            <a:ext cx="2882900" cy="51911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0033CC"/>
                </a:solidFill>
              </a:rPr>
              <a:t>ЕВРОПА</a:t>
            </a:r>
            <a:endParaRPr lang="en-US" altLang="en-US" sz="2800">
              <a:solidFill>
                <a:srgbClr val="0033CC"/>
              </a:solidFill>
            </a:endParaRPr>
          </a:p>
        </p:txBody>
      </p:sp>
      <p:sp>
        <p:nvSpPr>
          <p:cNvPr id="441392" name="Text Box 48">
            <a:extLst>
              <a:ext uri="{FF2B5EF4-FFF2-40B4-BE49-F238E27FC236}">
                <a16:creationId xmlns:a16="http://schemas.microsoft.com/office/drawing/2014/main" id="{76230FFE-27EB-44E5-A216-9CBC94BBA00C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187700" y="4194175"/>
            <a:ext cx="2108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СРЕДИЗЕМНОЕ МОРЕ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41393" name="Text Box 49">
            <a:extLst>
              <a:ext uri="{FF2B5EF4-FFF2-40B4-BE49-F238E27FC236}">
                <a16:creationId xmlns:a16="http://schemas.microsoft.com/office/drawing/2014/main" id="{4BC9EFDA-DDF7-B631-9FBD-A395EA012B5D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341313" y="1265238"/>
            <a:ext cx="180657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АТЛАНТИЧЕСКИЙ ОКЕАН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41394" name="Line 50">
            <a:extLst>
              <a:ext uri="{FF2B5EF4-FFF2-40B4-BE49-F238E27FC236}">
                <a16:creationId xmlns:a16="http://schemas.microsoft.com/office/drawing/2014/main" id="{D6DC6EE9-D41B-82BA-BC20-0A009BBE924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86100" y="2120900"/>
            <a:ext cx="2527300" cy="26670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41396" name="Group 52">
            <a:extLst>
              <a:ext uri="{FF2B5EF4-FFF2-40B4-BE49-F238E27FC236}">
                <a16:creationId xmlns:a16="http://schemas.microsoft.com/office/drawing/2014/main" id="{6320D165-B7CA-64C9-DEFF-BF908F6F2834}"/>
              </a:ext>
            </a:extLst>
          </p:cNvPr>
          <p:cNvGrpSpPr>
            <a:grpSpLocks/>
          </p:cNvGrpSpPr>
          <p:nvPr/>
        </p:nvGrpSpPr>
        <p:grpSpPr bwMode="auto">
          <a:xfrm>
            <a:off x="6183313" y="4165600"/>
            <a:ext cx="695325" cy="1225550"/>
            <a:chOff x="3800" y="2424"/>
            <a:chExt cx="592" cy="912"/>
          </a:xfrm>
        </p:grpSpPr>
        <p:sp>
          <p:nvSpPr>
            <p:cNvPr id="441397" name="Oval 53">
              <a:extLst>
                <a:ext uri="{FF2B5EF4-FFF2-40B4-BE49-F238E27FC236}">
                  <a16:creationId xmlns:a16="http://schemas.microsoft.com/office/drawing/2014/main" id="{4ABA3EA0-FFD5-0AB1-D068-12D616D669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2504"/>
              <a:ext cx="424" cy="736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altLang="en-US" b="0">
                <a:solidFill>
                  <a:schemeClr val="accent1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441398" name="Oval 54">
              <a:extLst>
                <a:ext uri="{FF2B5EF4-FFF2-40B4-BE49-F238E27FC236}">
                  <a16:creationId xmlns:a16="http://schemas.microsoft.com/office/drawing/2014/main" id="{20959C23-11BD-9D62-B3DB-C455840C24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0" y="2424"/>
              <a:ext cx="592" cy="912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1400" name="Freeform 56">
            <a:extLst>
              <a:ext uri="{FF2B5EF4-FFF2-40B4-BE49-F238E27FC236}">
                <a16:creationId xmlns:a16="http://schemas.microsoft.com/office/drawing/2014/main" id="{F4D79974-0D0C-8E88-FAA9-777CFC5AE870}"/>
              </a:ext>
            </a:extLst>
          </p:cNvPr>
          <p:cNvSpPr>
            <a:spLocks/>
          </p:cNvSpPr>
          <p:nvPr/>
        </p:nvSpPr>
        <p:spPr bwMode="auto">
          <a:xfrm>
            <a:off x="6251575" y="5351463"/>
            <a:ext cx="914400" cy="998537"/>
          </a:xfrm>
          <a:custGeom>
            <a:avLst/>
            <a:gdLst>
              <a:gd name="T0" fmla="*/ 302 w 576"/>
              <a:gd name="T1" fmla="*/ 533 h 629"/>
              <a:gd name="T2" fmla="*/ 262 w 576"/>
              <a:gd name="T3" fmla="*/ 461 h 629"/>
              <a:gd name="T4" fmla="*/ 238 w 576"/>
              <a:gd name="T5" fmla="*/ 437 h 629"/>
              <a:gd name="T6" fmla="*/ 206 w 576"/>
              <a:gd name="T7" fmla="*/ 389 h 629"/>
              <a:gd name="T8" fmla="*/ 94 w 576"/>
              <a:gd name="T9" fmla="*/ 261 h 629"/>
              <a:gd name="T10" fmla="*/ 62 w 576"/>
              <a:gd name="T11" fmla="*/ 213 h 629"/>
              <a:gd name="T12" fmla="*/ 46 w 576"/>
              <a:gd name="T13" fmla="*/ 125 h 629"/>
              <a:gd name="T14" fmla="*/ 6 w 576"/>
              <a:gd name="T15" fmla="*/ 53 h 629"/>
              <a:gd name="T16" fmla="*/ 54 w 576"/>
              <a:gd name="T17" fmla="*/ 29 h 629"/>
              <a:gd name="T18" fmla="*/ 70 w 576"/>
              <a:gd name="T19" fmla="*/ 85 h 629"/>
              <a:gd name="T20" fmla="*/ 126 w 576"/>
              <a:gd name="T21" fmla="*/ 181 h 629"/>
              <a:gd name="T22" fmla="*/ 174 w 576"/>
              <a:gd name="T23" fmla="*/ 213 h 629"/>
              <a:gd name="T24" fmla="*/ 222 w 576"/>
              <a:gd name="T25" fmla="*/ 269 h 629"/>
              <a:gd name="T26" fmla="*/ 230 w 576"/>
              <a:gd name="T27" fmla="*/ 109 h 629"/>
              <a:gd name="T28" fmla="*/ 254 w 576"/>
              <a:gd name="T29" fmla="*/ 117 h 629"/>
              <a:gd name="T30" fmla="*/ 238 w 576"/>
              <a:gd name="T31" fmla="*/ 197 h 629"/>
              <a:gd name="T32" fmla="*/ 254 w 576"/>
              <a:gd name="T33" fmla="*/ 261 h 629"/>
              <a:gd name="T34" fmla="*/ 334 w 576"/>
              <a:gd name="T35" fmla="*/ 293 h 629"/>
              <a:gd name="T36" fmla="*/ 358 w 576"/>
              <a:gd name="T37" fmla="*/ 317 h 629"/>
              <a:gd name="T38" fmla="*/ 390 w 576"/>
              <a:gd name="T39" fmla="*/ 389 h 629"/>
              <a:gd name="T40" fmla="*/ 438 w 576"/>
              <a:gd name="T41" fmla="*/ 413 h 629"/>
              <a:gd name="T42" fmla="*/ 494 w 576"/>
              <a:gd name="T43" fmla="*/ 477 h 629"/>
              <a:gd name="T44" fmla="*/ 542 w 576"/>
              <a:gd name="T45" fmla="*/ 493 h 629"/>
              <a:gd name="T46" fmla="*/ 566 w 576"/>
              <a:gd name="T47" fmla="*/ 581 h 629"/>
              <a:gd name="T48" fmla="*/ 470 w 576"/>
              <a:gd name="T49" fmla="*/ 605 h 629"/>
              <a:gd name="T50" fmla="*/ 422 w 576"/>
              <a:gd name="T51" fmla="*/ 621 h 629"/>
              <a:gd name="T52" fmla="*/ 398 w 576"/>
              <a:gd name="T53" fmla="*/ 629 h 629"/>
              <a:gd name="T54" fmla="*/ 302 w 576"/>
              <a:gd name="T55" fmla="*/ 589 h 629"/>
              <a:gd name="T56" fmla="*/ 302 w 576"/>
              <a:gd name="T57" fmla="*/ 533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76" h="629">
                <a:moveTo>
                  <a:pt x="302" y="533"/>
                </a:moveTo>
                <a:cubicBezTo>
                  <a:pt x="293" y="491"/>
                  <a:pt x="302" y="474"/>
                  <a:pt x="262" y="461"/>
                </a:cubicBezTo>
                <a:cubicBezTo>
                  <a:pt x="254" y="453"/>
                  <a:pt x="244" y="445"/>
                  <a:pt x="238" y="437"/>
                </a:cubicBezTo>
                <a:cubicBezTo>
                  <a:pt x="226" y="421"/>
                  <a:pt x="206" y="389"/>
                  <a:pt x="206" y="389"/>
                </a:cubicBezTo>
                <a:cubicBezTo>
                  <a:pt x="186" y="312"/>
                  <a:pt x="163" y="295"/>
                  <a:pt x="94" y="261"/>
                </a:cubicBezTo>
                <a:cubicBezTo>
                  <a:pt x="83" y="245"/>
                  <a:pt x="64" y="232"/>
                  <a:pt x="62" y="213"/>
                </a:cubicBezTo>
                <a:cubicBezTo>
                  <a:pt x="60" y="199"/>
                  <a:pt x="57" y="146"/>
                  <a:pt x="46" y="125"/>
                </a:cubicBezTo>
                <a:cubicBezTo>
                  <a:pt x="0" y="42"/>
                  <a:pt x="24" y="107"/>
                  <a:pt x="6" y="53"/>
                </a:cubicBezTo>
                <a:cubicBezTo>
                  <a:pt x="17" y="29"/>
                  <a:pt x="18" y="0"/>
                  <a:pt x="54" y="29"/>
                </a:cubicBezTo>
                <a:cubicBezTo>
                  <a:pt x="69" y="41"/>
                  <a:pt x="62" y="67"/>
                  <a:pt x="70" y="85"/>
                </a:cubicBezTo>
                <a:cubicBezTo>
                  <a:pt x="79" y="107"/>
                  <a:pt x="109" y="170"/>
                  <a:pt x="126" y="181"/>
                </a:cubicBezTo>
                <a:cubicBezTo>
                  <a:pt x="142" y="191"/>
                  <a:pt x="174" y="213"/>
                  <a:pt x="174" y="213"/>
                </a:cubicBezTo>
                <a:cubicBezTo>
                  <a:pt x="195" y="244"/>
                  <a:pt x="185" y="256"/>
                  <a:pt x="222" y="269"/>
                </a:cubicBezTo>
                <a:cubicBezTo>
                  <a:pt x="224" y="215"/>
                  <a:pt x="218" y="161"/>
                  <a:pt x="230" y="109"/>
                </a:cubicBezTo>
                <a:cubicBezTo>
                  <a:pt x="231" y="100"/>
                  <a:pt x="251" y="108"/>
                  <a:pt x="254" y="117"/>
                </a:cubicBezTo>
                <a:cubicBezTo>
                  <a:pt x="256" y="126"/>
                  <a:pt x="241" y="182"/>
                  <a:pt x="238" y="197"/>
                </a:cubicBezTo>
                <a:cubicBezTo>
                  <a:pt x="242" y="218"/>
                  <a:pt x="238" y="245"/>
                  <a:pt x="254" y="261"/>
                </a:cubicBezTo>
                <a:cubicBezTo>
                  <a:pt x="262" y="269"/>
                  <a:pt x="319" y="288"/>
                  <a:pt x="334" y="293"/>
                </a:cubicBezTo>
                <a:cubicBezTo>
                  <a:pt x="342" y="301"/>
                  <a:pt x="352" y="307"/>
                  <a:pt x="358" y="317"/>
                </a:cubicBezTo>
                <a:cubicBezTo>
                  <a:pt x="368" y="336"/>
                  <a:pt x="369" y="372"/>
                  <a:pt x="390" y="389"/>
                </a:cubicBezTo>
                <a:cubicBezTo>
                  <a:pt x="403" y="400"/>
                  <a:pt x="423" y="403"/>
                  <a:pt x="438" y="413"/>
                </a:cubicBezTo>
                <a:cubicBezTo>
                  <a:pt x="458" y="443"/>
                  <a:pt x="462" y="462"/>
                  <a:pt x="494" y="477"/>
                </a:cubicBezTo>
                <a:cubicBezTo>
                  <a:pt x="509" y="483"/>
                  <a:pt x="542" y="493"/>
                  <a:pt x="542" y="493"/>
                </a:cubicBezTo>
                <a:cubicBezTo>
                  <a:pt x="549" y="522"/>
                  <a:pt x="558" y="551"/>
                  <a:pt x="566" y="581"/>
                </a:cubicBezTo>
                <a:cubicBezTo>
                  <a:pt x="480" y="615"/>
                  <a:pt x="576" y="580"/>
                  <a:pt x="470" y="605"/>
                </a:cubicBezTo>
                <a:cubicBezTo>
                  <a:pt x="453" y="608"/>
                  <a:pt x="438" y="615"/>
                  <a:pt x="422" y="621"/>
                </a:cubicBezTo>
                <a:cubicBezTo>
                  <a:pt x="414" y="623"/>
                  <a:pt x="398" y="629"/>
                  <a:pt x="398" y="629"/>
                </a:cubicBezTo>
                <a:cubicBezTo>
                  <a:pt x="349" y="620"/>
                  <a:pt x="335" y="622"/>
                  <a:pt x="302" y="589"/>
                </a:cubicBezTo>
                <a:cubicBezTo>
                  <a:pt x="293" y="537"/>
                  <a:pt x="282" y="552"/>
                  <a:pt x="302" y="533"/>
                </a:cubicBezTo>
                <a:close/>
              </a:path>
            </a:pathLst>
          </a:custGeom>
          <a:blipFill dpi="0" rotWithShape="0">
            <a:blip r:embed="rId3"/>
            <a:srcRect/>
            <a:tile tx="0" ty="0" sx="100000" sy="100000" flip="none" algn="tl"/>
          </a:blipFill>
          <a:ln w="127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01" name="Rectangle 57">
            <a:extLst>
              <a:ext uri="{FF2B5EF4-FFF2-40B4-BE49-F238E27FC236}">
                <a16:creationId xmlns:a16="http://schemas.microsoft.com/office/drawing/2014/main" id="{AB417EF8-0360-3412-58C0-9A5B7E4CE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495300"/>
            <a:ext cx="7950200" cy="5829300"/>
          </a:xfrm>
          <a:prstGeom prst="rect">
            <a:avLst/>
          </a:prstGeom>
          <a:noFill/>
          <a:ln w="76200">
            <a:solidFill>
              <a:srgbClr val="A5002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95" name="Line 51">
            <a:extLst>
              <a:ext uri="{FF2B5EF4-FFF2-40B4-BE49-F238E27FC236}">
                <a16:creationId xmlns:a16="http://schemas.microsoft.com/office/drawing/2014/main" id="{7424126C-7095-A15C-CE3B-9C2119645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05000" y="177800"/>
            <a:ext cx="5257800" cy="63373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 type="arrow" w="med" len="med"/>
            <a:tailEnd type="arrow" w="med" len="med"/>
          </a:ln>
          <a:effectLst>
            <a:outerShdw dist="113592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388" name="Text Box 44">
            <a:extLst>
              <a:ext uri="{FF2B5EF4-FFF2-40B4-BE49-F238E27FC236}">
                <a16:creationId xmlns:a16="http://schemas.microsoft.com/office/drawing/2014/main" id="{EC685225-DECB-AE3C-5538-82D77842F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77025" y="4273550"/>
            <a:ext cx="1971675" cy="473075"/>
          </a:xfrm>
          <a:prstGeom prst="rect">
            <a:avLst/>
          </a:prstGeom>
          <a:solidFill>
            <a:srgbClr val="022178"/>
          </a:solidFill>
          <a:ln w="76200">
            <a:solidFill>
              <a:srgbClr val="A50021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000">
                <a:solidFill>
                  <a:srgbClr val="66CCFF"/>
                </a:solidFill>
              </a:rPr>
              <a:t>ПАЛЕСТИНА</a:t>
            </a:r>
            <a:endParaRPr lang="en-US" altLang="en-US" sz="2000">
              <a:solidFill>
                <a:srgbClr val="66CCFF"/>
              </a:solidFill>
            </a:endParaRPr>
          </a:p>
        </p:txBody>
      </p:sp>
      <p:sp>
        <p:nvSpPr>
          <p:cNvPr id="441391" name="Text Box 47">
            <a:extLst>
              <a:ext uri="{FF2B5EF4-FFF2-40B4-BE49-F238E27FC236}">
                <a16:creationId xmlns:a16="http://schemas.microsoft.com/office/drawing/2014/main" id="{11FAC5C1-F585-F1AA-D374-44DF694858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389188"/>
            <a:ext cx="7980363" cy="914400"/>
          </a:xfrm>
          <a:prstGeom prst="rect">
            <a:avLst/>
          </a:prstGeom>
          <a:noFill/>
          <a:ln>
            <a:noFill/>
          </a:ln>
          <a:effectLst>
            <a:outerShdw dist="109250" dir="2132261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5400">
                <a:solidFill>
                  <a:srgbClr val="FFFF00"/>
                </a:solidFill>
              </a:rPr>
              <a:t>РИМСКАЯ ИМПЕРИЯ</a:t>
            </a:r>
            <a:endParaRPr lang="en-US" altLang="en-US" sz="5400">
              <a:solidFill>
                <a:srgbClr val="FFFF00"/>
              </a:solidFill>
            </a:endParaRPr>
          </a:p>
        </p:txBody>
      </p:sp>
      <p:sp>
        <p:nvSpPr>
          <p:cNvPr id="441413" name="AutoShape 69">
            <a:extLst>
              <a:ext uri="{FF2B5EF4-FFF2-40B4-BE49-F238E27FC236}">
                <a16:creationId xmlns:a16="http://schemas.microsoft.com/office/drawing/2014/main" id="{D45A2D85-8B6D-1C93-4F38-161A369CF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4" name="Rectangle 70">
            <a:extLst>
              <a:ext uri="{FF2B5EF4-FFF2-40B4-BE49-F238E27FC236}">
                <a16:creationId xmlns:a16="http://schemas.microsoft.com/office/drawing/2014/main" id="{6AD64F54-6100-9F8B-030D-3F664C7047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5" name="AutoShape 71">
            <a:extLst>
              <a:ext uri="{FF2B5EF4-FFF2-40B4-BE49-F238E27FC236}">
                <a16:creationId xmlns:a16="http://schemas.microsoft.com/office/drawing/2014/main" id="{E6753C12-42A0-EE43-7546-AB6AC5B02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6" name="Line 72">
            <a:extLst>
              <a:ext uri="{FF2B5EF4-FFF2-40B4-BE49-F238E27FC236}">
                <a16:creationId xmlns:a16="http://schemas.microsoft.com/office/drawing/2014/main" id="{3C675F34-EB85-FB04-D44C-EBF1E78E5EF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7" name="Line 73">
            <a:extLst>
              <a:ext uri="{FF2B5EF4-FFF2-40B4-BE49-F238E27FC236}">
                <a16:creationId xmlns:a16="http://schemas.microsoft.com/office/drawing/2014/main" id="{21C56A64-1F27-F9F0-FCBC-8C54D4DE791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1418" name="Rectangle 74">
            <a:extLst>
              <a:ext uri="{FF2B5EF4-FFF2-40B4-BE49-F238E27FC236}">
                <a16:creationId xmlns:a16="http://schemas.microsoft.com/office/drawing/2014/main" id="{6A6D5F46-B919-4F34-C7CE-A312D79E5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41419" name="Rectangle 75">
            <a:extLst>
              <a:ext uri="{FF2B5EF4-FFF2-40B4-BE49-F238E27FC236}">
                <a16:creationId xmlns:a16="http://schemas.microsoft.com/office/drawing/2014/main" id="{AE819039-E3F6-D664-5499-987D52D9F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638" y="3557588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41420" name="Rectangle 76">
            <a:extLst>
              <a:ext uri="{FF2B5EF4-FFF2-40B4-BE49-F238E27FC236}">
                <a16:creationId xmlns:a16="http://schemas.microsoft.com/office/drawing/2014/main" id="{FC6E9F09-D9B7-A5DE-4F55-A3F422DA5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3213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1421" name="Text Box 77">
            <a:extLst>
              <a:ext uri="{FF2B5EF4-FFF2-40B4-BE49-F238E27FC236}">
                <a16:creationId xmlns:a16="http://schemas.microsoft.com/office/drawing/2014/main" id="{3F491356-60C3-B656-0352-E46A478A67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1426" name="Rectangle 82">
            <a:extLst>
              <a:ext uri="{FF2B5EF4-FFF2-40B4-BE49-F238E27FC236}">
                <a16:creationId xmlns:a16="http://schemas.microsoft.com/office/drawing/2014/main" id="{CD49DE81-1D06-492D-55A1-115DBD2BD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21</a:t>
            </a:r>
          </a:p>
        </p:txBody>
      </p:sp>
      <p:sp>
        <p:nvSpPr>
          <p:cNvPr id="441427" name="Text Box 83">
            <a:extLst>
              <a:ext uri="{FF2B5EF4-FFF2-40B4-BE49-F238E27FC236}">
                <a16:creationId xmlns:a16="http://schemas.microsoft.com/office/drawing/2014/main" id="{0BB3E2DE-9DAE-18FB-214A-602B82A1D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441428" name="Text Box 84">
            <a:extLst>
              <a:ext uri="{FF2B5EF4-FFF2-40B4-BE49-F238E27FC236}">
                <a16:creationId xmlns:a16="http://schemas.microsoft.com/office/drawing/2014/main" id="{760D1DED-425C-934F-CC6A-2E422FD8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1550" y="6421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441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41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41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441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88" grpId="0" animBg="1" autoUpdateAnimBg="0"/>
      <p:bldP spid="441391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897" name="Group 33">
            <a:extLst>
              <a:ext uri="{FF2B5EF4-FFF2-40B4-BE49-F238E27FC236}">
                <a16:creationId xmlns:a16="http://schemas.microsoft.com/office/drawing/2014/main" id="{B5DB03E4-9154-10D5-91AF-F5B55EA1494D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292898" name="Rectangle 34">
              <a:extLst>
                <a:ext uri="{FF2B5EF4-FFF2-40B4-BE49-F238E27FC236}">
                  <a16:creationId xmlns:a16="http://schemas.microsoft.com/office/drawing/2014/main" id="{99CEFB04-2647-3053-AE22-2E4CC7C47D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899" name="Rectangle 35">
              <a:extLst>
                <a:ext uri="{FF2B5EF4-FFF2-40B4-BE49-F238E27FC236}">
                  <a16:creationId xmlns:a16="http://schemas.microsoft.com/office/drawing/2014/main" id="{DEEE32C3-054D-7137-E691-1443EE5DB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900" name="Rectangle 36">
              <a:extLst>
                <a:ext uri="{FF2B5EF4-FFF2-40B4-BE49-F238E27FC236}">
                  <a16:creationId xmlns:a16="http://schemas.microsoft.com/office/drawing/2014/main" id="{405C878D-ACB5-CAD6-9A21-786C2E4369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2901" name="Group 37">
            <a:extLst>
              <a:ext uri="{FF2B5EF4-FFF2-40B4-BE49-F238E27FC236}">
                <a16:creationId xmlns:a16="http://schemas.microsoft.com/office/drawing/2014/main" id="{9C6232B2-5A86-6A3B-1096-CE51A3E5985F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92902" name="Rectangle 38">
              <a:extLst>
                <a:ext uri="{FF2B5EF4-FFF2-40B4-BE49-F238E27FC236}">
                  <a16:creationId xmlns:a16="http://schemas.microsoft.com/office/drawing/2014/main" id="{A7BE1E9D-8E72-B867-9764-2E462FFFE3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903" name="Rectangle 39">
              <a:extLst>
                <a:ext uri="{FF2B5EF4-FFF2-40B4-BE49-F238E27FC236}">
                  <a16:creationId xmlns:a16="http://schemas.microsoft.com/office/drawing/2014/main" id="{BAAF870D-4CB4-4E90-ECED-3931A3A7DB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2904" name="Rectangle 40">
              <a:extLst>
                <a:ext uri="{FF2B5EF4-FFF2-40B4-BE49-F238E27FC236}">
                  <a16:creationId xmlns:a16="http://schemas.microsoft.com/office/drawing/2014/main" id="{C44FBC05-DB93-8DF7-E2D8-2AA0932C0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2869" name="Picture 5">
            <a:extLst>
              <a:ext uri="{FF2B5EF4-FFF2-40B4-BE49-F238E27FC236}">
                <a16:creationId xmlns:a16="http://schemas.microsoft.com/office/drawing/2014/main" id="{9E31398B-AC94-20E1-3FE6-F1BA98AE0F58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8" y="569913"/>
            <a:ext cx="7929562" cy="56991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2871" name="Rectangle 7">
            <a:extLst>
              <a:ext uri="{FF2B5EF4-FFF2-40B4-BE49-F238E27FC236}">
                <a16:creationId xmlns:a16="http://schemas.microsoft.com/office/drawing/2014/main" id="{F260FF01-9A33-475B-4933-4C9D4E376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7313" y="5788025"/>
            <a:ext cx="5995987" cy="5159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Рим</a:t>
            </a:r>
            <a:r>
              <a:rPr lang="en-US" alt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altLang="en-US" sz="2800">
                <a:solidFill>
                  <a:srgbClr val="F0FF63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Арка Константина</a:t>
            </a:r>
            <a:endParaRPr lang="en-US" altLang="en-US" sz="2800">
              <a:solidFill>
                <a:srgbClr val="F0FF63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2883" name="AutoShape 19">
            <a:extLst>
              <a:ext uri="{FF2B5EF4-FFF2-40B4-BE49-F238E27FC236}">
                <a16:creationId xmlns:a16="http://schemas.microsoft.com/office/drawing/2014/main" id="{63200CE5-907F-7C42-8F3C-2E39E38443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4" name="Rectangle 20">
            <a:extLst>
              <a:ext uri="{FF2B5EF4-FFF2-40B4-BE49-F238E27FC236}">
                <a16:creationId xmlns:a16="http://schemas.microsoft.com/office/drawing/2014/main" id="{0E6D7A00-105C-020A-9DA8-E089F540F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5" name="AutoShape 21">
            <a:extLst>
              <a:ext uri="{FF2B5EF4-FFF2-40B4-BE49-F238E27FC236}">
                <a16:creationId xmlns:a16="http://schemas.microsoft.com/office/drawing/2014/main" id="{9AD2BE64-7559-0085-E654-03C4873FF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6" name="Line 22">
            <a:extLst>
              <a:ext uri="{FF2B5EF4-FFF2-40B4-BE49-F238E27FC236}">
                <a16:creationId xmlns:a16="http://schemas.microsoft.com/office/drawing/2014/main" id="{DAB76E69-C049-E4F7-8445-C9914C98DEBC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7" name="Line 23">
            <a:extLst>
              <a:ext uri="{FF2B5EF4-FFF2-40B4-BE49-F238E27FC236}">
                <a16:creationId xmlns:a16="http://schemas.microsoft.com/office/drawing/2014/main" id="{CB63F0AD-E516-26B0-5896-5642294FA8A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888" name="Rectangle 24">
            <a:extLst>
              <a:ext uri="{FF2B5EF4-FFF2-40B4-BE49-F238E27FC236}">
                <a16:creationId xmlns:a16="http://schemas.microsoft.com/office/drawing/2014/main" id="{5FC52749-33E6-F22E-D421-D72C1E502F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92889" name="Rectangle 25">
            <a:extLst>
              <a:ext uri="{FF2B5EF4-FFF2-40B4-BE49-F238E27FC236}">
                <a16:creationId xmlns:a16="http://schemas.microsoft.com/office/drawing/2014/main" id="{3338DC21-CD78-96A1-E8DD-F1DBA69F96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92890" name="Rectangle 26">
            <a:extLst>
              <a:ext uri="{FF2B5EF4-FFF2-40B4-BE49-F238E27FC236}">
                <a16:creationId xmlns:a16="http://schemas.microsoft.com/office/drawing/2014/main" id="{215A98AD-9A65-D72D-C56A-B512758F5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3417888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92891" name="Text Box 27">
            <a:extLst>
              <a:ext uri="{FF2B5EF4-FFF2-40B4-BE49-F238E27FC236}">
                <a16:creationId xmlns:a16="http://schemas.microsoft.com/office/drawing/2014/main" id="{2B39A2A8-37D8-F041-EE41-7286801ACB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2895" name="Rectangle 31">
            <a:extLst>
              <a:ext uri="{FF2B5EF4-FFF2-40B4-BE49-F238E27FC236}">
                <a16:creationId xmlns:a16="http://schemas.microsoft.com/office/drawing/2014/main" id="{0516D25D-91CF-0DBB-80C4-CCF1A11FD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22</a:t>
            </a:r>
          </a:p>
        </p:txBody>
      </p:sp>
      <p:sp>
        <p:nvSpPr>
          <p:cNvPr id="292896" name="Text Box 32">
            <a:extLst>
              <a:ext uri="{FF2B5EF4-FFF2-40B4-BE49-F238E27FC236}">
                <a16:creationId xmlns:a16="http://schemas.microsoft.com/office/drawing/2014/main" id="{8064BBBC-9640-4EEF-EB48-37660F7B7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2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1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975" name="Group 39">
            <a:extLst>
              <a:ext uri="{FF2B5EF4-FFF2-40B4-BE49-F238E27FC236}">
                <a16:creationId xmlns:a16="http://schemas.microsoft.com/office/drawing/2014/main" id="{DD71E77A-C0D6-50D0-5980-2883AD00722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295976" name="Rectangle 40">
              <a:extLst>
                <a:ext uri="{FF2B5EF4-FFF2-40B4-BE49-F238E27FC236}">
                  <a16:creationId xmlns:a16="http://schemas.microsoft.com/office/drawing/2014/main" id="{73E310CA-5255-8CEC-0B90-8E7D39F67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977" name="Rectangle 41">
              <a:extLst>
                <a:ext uri="{FF2B5EF4-FFF2-40B4-BE49-F238E27FC236}">
                  <a16:creationId xmlns:a16="http://schemas.microsoft.com/office/drawing/2014/main" id="{7653BD27-7B5B-4119-8274-D08A9F7319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978" name="Rectangle 42">
              <a:extLst>
                <a:ext uri="{FF2B5EF4-FFF2-40B4-BE49-F238E27FC236}">
                  <a16:creationId xmlns:a16="http://schemas.microsoft.com/office/drawing/2014/main" id="{A1F59C70-F76E-90AE-16A4-D7BF353D1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95979" name="Group 43">
            <a:extLst>
              <a:ext uri="{FF2B5EF4-FFF2-40B4-BE49-F238E27FC236}">
                <a16:creationId xmlns:a16="http://schemas.microsoft.com/office/drawing/2014/main" id="{21392EB7-8EEA-C45F-85C7-5F0E84BB36B8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295980" name="Rectangle 44">
              <a:extLst>
                <a:ext uri="{FF2B5EF4-FFF2-40B4-BE49-F238E27FC236}">
                  <a16:creationId xmlns:a16="http://schemas.microsoft.com/office/drawing/2014/main" id="{AF21E741-608D-93E5-1B64-CC9B5795FD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981" name="Rectangle 45">
              <a:extLst>
                <a:ext uri="{FF2B5EF4-FFF2-40B4-BE49-F238E27FC236}">
                  <a16:creationId xmlns:a16="http://schemas.microsoft.com/office/drawing/2014/main" id="{3589F997-B62E-A391-36C4-9CCFA357AA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5982" name="Rectangle 46">
              <a:extLst>
                <a:ext uri="{FF2B5EF4-FFF2-40B4-BE49-F238E27FC236}">
                  <a16:creationId xmlns:a16="http://schemas.microsoft.com/office/drawing/2014/main" id="{1BC43535-CA21-085D-9A39-8A178E008B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95969" name="Picture 33">
            <a:extLst>
              <a:ext uri="{FF2B5EF4-FFF2-40B4-BE49-F238E27FC236}">
                <a16:creationId xmlns:a16="http://schemas.microsoft.com/office/drawing/2014/main" id="{CF2F9C82-2DF9-D375-CB47-8F93EA08899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587375"/>
            <a:ext cx="7913688" cy="56610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5953" name="Text Box 17">
            <a:extLst>
              <a:ext uri="{FF2B5EF4-FFF2-40B4-BE49-F238E27FC236}">
                <a16:creationId xmlns:a16="http://schemas.microsoft.com/office/drawing/2014/main" id="{2C761BE2-0E3B-1CCE-D23B-4C9E5A8E3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295955" name="AutoShape 19">
            <a:extLst>
              <a:ext uri="{FF2B5EF4-FFF2-40B4-BE49-F238E27FC236}">
                <a16:creationId xmlns:a16="http://schemas.microsoft.com/office/drawing/2014/main" id="{A344F7C5-E233-2F83-7DE5-CC2ADDAE6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6" name="Rectangle 20">
            <a:extLst>
              <a:ext uri="{FF2B5EF4-FFF2-40B4-BE49-F238E27FC236}">
                <a16:creationId xmlns:a16="http://schemas.microsoft.com/office/drawing/2014/main" id="{76122550-1B2B-2C89-E122-F3BD021B57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7" name="AutoShape 21">
            <a:extLst>
              <a:ext uri="{FF2B5EF4-FFF2-40B4-BE49-F238E27FC236}">
                <a16:creationId xmlns:a16="http://schemas.microsoft.com/office/drawing/2014/main" id="{1E9DB51C-D0C0-0CBE-3EBC-0B9E091A29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8" name="Line 22">
            <a:extLst>
              <a:ext uri="{FF2B5EF4-FFF2-40B4-BE49-F238E27FC236}">
                <a16:creationId xmlns:a16="http://schemas.microsoft.com/office/drawing/2014/main" id="{10C33B15-BEDC-A83C-3579-B1C63F609CC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59" name="Line 23">
            <a:extLst>
              <a:ext uri="{FF2B5EF4-FFF2-40B4-BE49-F238E27FC236}">
                <a16:creationId xmlns:a16="http://schemas.microsoft.com/office/drawing/2014/main" id="{6A8FE1E4-5FB1-A06A-E396-9423CC73CFE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960" name="Rectangle 24">
            <a:extLst>
              <a:ext uri="{FF2B5EF4-FFF2-40B4-BE49-F238E27FC236}">
                <a16:creationId xmlns:a16="http://schemas.microsoft.com/office/drawing/2014/main" id="{4E0F866E-E498-E07B-86F9-5A2B230EE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95961" name="Rectangle 25">
            <a:extLst>
              <a:ext uri="{FF2B5EF4-FFF2-40B4-BE49-F238E27FC236}">
                <a16:creationId xmlns:a16="http://schemas.microsoft.com/office/drawing/2014/main" id="{ADAE45AC-942A-414F-50FD-6137BE3A7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95962" name="Rectangle 26">
            <a:extLst>
              <a:ext uri="{FF2B5EF4-FFF2-40B4-BE49-F238E27FC236}">
                <a16:creationId xmlns:a16="http://schemas.microsoft.com/office/drawing/2014/main" id="{5EA0CC1F-17DC-7D35-9783-6B6C22375D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8288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95963" name="Text Box 27">
            <a:extLst>
              <a:ext uri="{FF2B5EF4-FFF2-40B4-BE49-F238E27FC236}">
                <a16:creationId xmlns:a16="http://schemas.microsoft.com/office/drawing/2014/main" id="{C96396FA-3E1D-C7EA-EBB9-66AEEA2F9E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5967" name="Rectangle 31">
            <a:extLst>
              <a:ext uri="{FF2B5EF4-FFF2-40B4-BE49-F238E27FC236}">
                <a16:creationId xmlns:a16="http://schemas.microsoft.com/office/drawing/2014/main" id="{74228CA9-E5A2-8736-8F1F-68067ED8A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23</a:t>
            </a:r>
          </a:p>
        </p:txBody>
      </p:sp>
      <p:sp>
        <p:nvSpPr>
          <p:cNvPr id="295968" name="Text Box 32">
            <a:extLst>
              <a:ext uri="{FF2B5EF4-FFF2-40B4-BE49-F238E27FC236}">
                <a16:creationId xmlns:a16="http://schemas.microsoft.com/office/drawing/2014/main" id="{43C77C23-697A-00B9-82B9-C506E99D7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grpSp>
        <p:nvGrpSpPr>
          <p:cNvPr id="295974" name="Group 38">
            <a:extLst>
              <a:ext uri="{FF2B5EF4-FFF2-40B4-BE49-F238E27FC236}">
                <a16:creationId xmlns:a16="http://schemas.microsoft.com/office/drawing/2014/main" id="{88B0583F-7D8D-B8D2-F42F-BF70CFDE1828}"/>
              </a:ext>
            </a:extLst>
          </p:cNvPr>
          <p:cNvGrpSpPr>
            <a:grpSpLocks/>
          </p:cNvGrpSpPr>
          <p:nvPr/>
        </p:nvGrpSpPr>
        <p:grpSpPr bwMode="auto">
          <a:xfrm>
            <a:off x="701675" y="1700213"/>
            <a:ext cx="7545388" cy="1179512"/>
            <a:chOff x="442" y="1071"/>
            <a:chExt cx="4753" cy="743"/>
          </a:xfrm>
        </p:grpSpPr>
        <p:sp>
          <p:nvSpPr>
            <p:cNvPr id="295942" name="Rectangle 6">
              <a:extLst>
                <a:ext uri="{FF2B5EF4-FFF2-40B4-BE49-F238E27FC236}">
                  <a16:creationId xmlns:a16="http://schemas.microsoft.com/office/drawing/2014/main" id="{940CA403-33FD-7466-BC64-07715E0E48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2" y="1071"/>
              <a:ext cx="4753" cy="363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762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32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Место убийства Цезаря</a:t>
              </a:r>
              <a:endPara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95970" name="AutoShape 34">
              <a:extLst>
                <a:ext uri="{FF2B5EF4-FFF2-40B4-BE49-F238E27FC236}">
                  <a16:creationId xmlns:a16="http://schemas.microsoft.com/office/drawing/2014/main" id="{120B5C7D-D80B-9E75-DAD3-22D02E707B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3" y="1513"/>
              <a:ext cx="675" cy="301"/>
            </a:xfrm>
            <a:prstGeom prst="roundRect">
              <a:avLst>
                <a:gd name="adj" fmla="val 16667"/>
              </a:avLst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95972" name="Text Box 36">
            <a:extLst>
              <a:ext uri="{FF2B5EF4-FFF2-40B4-BE49-F238E27FC236}">
                <a16:creationId xmlns:a16="http://schemas.microsoft.com/office/drawing/2014/main" id="{9DEE2D0C-F86F-1CB5-81A6-393A8A94D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214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95973" name="Rectangle 37">
            <a:extLst>
              <a:ext uri="{FF2B5EF4-FFF2-40B4-BE49-F238E27FC236}">
                <a16:creationId xmlns:a16="http://schemas.microsoft.com/office/drawing/2014/main" id="{92DF42F9-E047-0F7B-096A-D2DA1800B3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5718175"/>
            <a:ext cx="7545387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Рим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улицы форума</a:t>
            </a: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959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959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7" name="Picture 5">
            <a:extLst>
              <a:ext uri="{FF2B5EF4-FFF2-40B4-BE49-F238E27FC236}">
                <a16:creationId xmlns:a16="http://schemas.microsoft.com/office/drawing/2014/main" id="{343D6D75-8B58-02D3-20B1-8C372EAC68D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601663"/>
            <a:ext cx="4965700" cy="54514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4918" name="Rectangle 6">
            <a:extLst>
              <a:ext uri="{FF2B5EF4-FFF2-40B4-BE49-F238E27FC236}">
                <a16:creationId xmlns:a16="http://schemas.microsoft.com/office/drawing/2014/main" id="{CD7064FA-8D7F-C16E-7C98-ECC282CE72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613" y="5762625"/>
            <a:ext cx="8574087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Рим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грациозные конструкции форума</a:t>
            </a: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94929" name="Text Box 17">
            <a:extLst>
              <a:ext uri="{FF2B5EF4-FFF2-40B4-BE49-F238E27FC236}">
                <a16:creationId xmlns:a16="http://schemas.microsoft.com/office/drawing/2014/main" id="{857E615E-C513-02B9-CB1B-1285F4A582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294931" name="AutoShape 19">
            <a:extLst>
              <a:ext uri="{FF2B5EF4-FFF2-40B4-BE49-F238E27FC236}">
                <a16:creationId xmlns:a16="http://schemas.microsoft.com/office/drawing/2014/main" id="{40BB6D5B-C064-9702-6542-5B80AB4CE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2" name="Rectangle 20">
            <a:extLst>
              <a:ext uri="{FF2B5EF4-FFF2-40B4-BE49-F238E27FC236}">
                <a16:creationId xmlns:a16="http://schemas.microsoft.com/office/drawing/2014/main" id="{D665CBE7-12F6-67C2-E7A0-99BF5F4EA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3" name="AutoShape 21">
            <a:extLst>
              <a:ext uri="{FF2B5EF4-FFF2-40B4-BE49-F238E27FC236}">
                <a16:creationId xmlns:a16="http://schemas.microsoft.com/office/drawing/2014/main" id="{C14C0900-EDFC-39DD-631D-FC4AC7DF6E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4" name="Line 22">
            <a:extLst>
              <a:ext uri="{FF2B5EF4-FFF2-40B4-BE49-F238E27FC236}">
                <a16:creationId xmlns:a16="http://schemas.microsoft.com/office/drawing/2014/main" id="{DF7DC02C-025B-BA33-3301-7A5F4ACA26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5" name="Line 23">
            <a:extLst>
              <a:ext uri="{FF2B5EF4-FFF2-40B4-BE49-F238E27FC236}">
                <a16:creationId xmlns:a16="http://schemas.microsoft.com/office/drawing/2014/main" id="{2E0F33CD-53CF-B7AA-404C-953F8325F72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936" name="Rectangle 24">
            <a:extLst>
              <a:ext uri="{FF2B5EF4-FFF2-40B4-BE49-F238E27FC236}">
                <a16:creationId xmlns:a16="http://schemas.microsoft.com/office/drawing/2014/main" id="{BD47DDCC-8382-33A7-B43B-DB9399B357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94937" name="Rectangle 25">
            <a:extLst>
              <a:ext uri="{FF2B5EF4-FFF2-40B4-BE49-F238E27FC236}">
                <a16:creationId xmlns:a16="http://schemas.microsoft.com/office/drawing/2014/main" id="{BF8C713D-D0AE-1D60-65DA-62ADD10CB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94938" name="Rectangle 26">
            <a:extLst>
              <a:ext uri="{FF2B5EF4-FFF2-40B4-BE49-F238E27FC236}">
                <a16:creationId xmlns:a16="http://schemas.microsoft.com/office/drawing/2014/main" id="{72959C64-312B-5B74-A94D-FB09DBC45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988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94939" name="Text Box 27">
            <a:extLst>
              <a:ext uri="{FF2B5EF4-FFF2-40B4-BE49-F238E27FC236}">
                <a16:creationId xmlns:a16="http://schemas.microsoft.com/office/drawing/2014/main" id="{C4761317-C034-340F-0A3D-38B6B5E42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4943" name="Rectangle 31">
            <a:extLst>
              <a:ext uri="{FF2B5EF4-FFF2-40B4-BE49-F238E27FC236}">
                <a16:creationId xmlns:a16="http://schemas.microsoft.com/office/drawing/2014/main" id="{BF3DBCD2-8928-F2F4-11DC-C11A27FB8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24</a:t>
            </a:r>
          </a:p>
        </p:txBody>
      </p:sp>
      <p:sp>
        <p:nvSpPr>
          <p:cNvPr id="294944" name="Text Box 32">
            <a:extLst>
              <a:ext uri="{FF2B5EF4-FFF2-40B4-BE49-F238E27FC236}">
                <a16:creationId xmlns:a16="http://schemas.microsoft.com/office/drawing/2014/main" id="{57CD3759-60C6-977C-701D-DFB77DD76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901" name="Group 37">
            <a:extLst>
              <a:ext uri="{FF2B5EF4-FFF2-40B4-BE49-F238E27FC236}">
                <a16:creationId xmlns:a16="http://schemas.microsoft.com/office/drawing/2014/main" id="{14E71F09-21FE-A8D8-2104-87F860D181E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164902" name="Rectangle 38">
              <a:extLst>
                <a:ext uri="{FF2B5EF4-FFF2-40B4-BE49-F238E27FC236}">
                  <a16:creationId xmlns:a16="http://schemas.microsoft.com/office/drawing/2014/main" id="{64A22929-861F-A28F-85AC-AC3EE4FF55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3" name="Rectangle 39">
              <a:extLst>
                <a:ext uri="{FF2B5EF4-FFF2-40B4-BE49-F238E27FC236}">
                  <a16:creationId xmlns:a16="http://schemas.microsoft.com/office/drawing/2014/main" id="{DAFC74B2-91CC-CB1C-424B-F4F23C3D7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4" name="Rectangle 40">
              <a:extLst>
                <a:ext uri="{FF2B5EF4-FFF2-40B4-BE49-F238E27FC236}">
                  <a16:creationId xmlns:a16="http://schemas.microsoft.com/office/drawing/2014/main" id="{1E275B92-D17A-CF21-4BFF-4430CA7B5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4905" name="Group 41">
            <a:extLst>
              <a:ext uri="{FF2B5EF4-FFF2-40B4-BE49-F238E27FC236}">
                <a16:creationId xmlns:a16="http://schemas.microsoft.com/office/drawing/2014/main" id="{324A77A6-9FCD-BC1F-C2FC-083BB8E7CEDE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64906" name="Rectangle 42">
              <a:extLst>
                <a:ext uri="{FF2B5EF4-FFF2-40B4-BE49-F238E27FC236}">
                  <a16:creationId xmlns:a16="http://schemas.microsoft.com/office/drawing/2014/main" id="{F44DA1B2-DC2D-9ABC-E599-8B7D4518F3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7" name="Rectangle 43">
              <a:extLst>
                <a:ext uri="{FF2B5EF4-FFF2-40B4-BE49-F238E27FC236}">
                  <a16:creationId xmlns:a16="http://schemas.microsoft.com/office/drawing/2014/main" id="{4C2A1FA4-D3D3-7FDF-399A-6686457324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908" name="Rectangle 44">
              <a:extLst>
                <a:ext uri="{FF2B5EF4-FFF2-40B4-BE49-F238E27FC236}">
                  <a16:creationId xmlns:a16="http://schemas.microsoft.com/office/drawing/2014/main" id="{65E1F5BC-F1CB-5F52-8810-5601BF75A0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64900" name="Picture 36">
            <a:extLst>
              <a:ext uri="{FF2B5EF4-FFF2-40B4-BE49-F238E27FC236}">
                <a16:creationId xmlns:a16="http://schemas.microsoft.com/office/drawing/2014/main" id="{C75E6641-9333-3A65-BC25-7F8CB8464BBD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576263"/>
            <a:ext cx="7875587" cy="5700712"/>
          </a:xfrm>
          <a:prstGeom prst="rect">
            <a:avLst/>
          </a:prstGeom>
          <a:noFill/>
          <a:ln w="82550" cmpd="thickThin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4872" name="Rectangle 8">
            <a:extLst>
              <a:ext uri="{FF2B5EF4-FFF2-40B4-BE49-F238E27FC236}">
                <a16:creationId xmlns:a16="http://schemas.microsoft.com/office/drawing/2014/main" id="{D2CD7EA2-E8C9-CF2D-081C-5A0A64FBAF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3" y="5737225"/>
            <a:ext cx="7075487" cy="5762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Иерусалим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купальня</a:t>
            </a:r>
            <a:r>
              <a:rPr lang="en-US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en-US" sz="32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Вифезда</a:t>
            </a:r>
            <a:endParaRPr lang="en-US" altLang="en-US" sz="32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4884" name="Text Box 20">
            <a:extLst>
              <a:ext uri="{FF2B5EF4-FFF2-40B4-BE49-F238E27FC236}">
                <a16:creationId xmlns:a16="http://schemas.microsoft.com/office/drawing/2014/main" id="{DCA6C33A-5EB0-E17A-42A8-FBF39AEAA2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9366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Иоанна</a:t>
            </a:r>
            <a:r>
              <a:rPr lang="en-US" altLang="en-US" sz="1200">
                <a:solidFill>
                  <a:schemeClr val="tx1"/>
                </a:solidFill>
              </a:rPr>
              <a:t> 5:2</a:t>
            </a:r>
          </a:p>
        </p:txBody>
      </p:sp>
      <p:sp>
        <p:nvSpPr>
          <p:cNvPr id="164886" name="AutoShape 22">
            <a:extLst>
              <a:ext uri="{FF2B5EF4-FFF2-40B4-BE49-F238E27FC236}">
                <a16:creationId xmlns:a16="http://schemas.microsoft.com/office/drawing/2014/main" id="{F64BB2C6-84D6-CA32-19C4-BF68E51C3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7" name="Rectangle 23">
            <a:extLst>
              <a:ext uri="{FF2B5EF4-FFF2-40B4-BE49-F238E27FC236}">
                <a16:creationId xmlns:a16="http://schemas.microsoft.com/office/drawing/2014/main" id="{3F21A347-DEDA-F000-AA26-080A0B133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8" name="AutoShape 24">
            <a:extLst>
              <a:ext uri="{FF2B5EF4-FFF2-40B4-BE49-F238E27FC236}">
                <a16:creationId xmlns:a16="http://schemas.microsoft.com/office/drawing/2014/main" id="{33980243-6759-4600-2C83-6ABC17797A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89" name="Line 25">
            <a:extLst>
              <a:ext uri="{FF2B5EF4-FFF2-40B4-BE49-F238E27FC236}">
                <a16:creationId xmlns:a16="http://schemas.microsoft.com/office/drawing/2014/main" id="{A9864A8A-B3F6-DB4D-42E8-C8ABD25CB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0" name="Line 26">
            <a:extLst>
              <a:ext uri="{FF2B5EF4-FFF2-40B4-BE49-F238E27FC236}">
                <a16:creationId xmlns:a16="http://schemas.microsoft.com/office/drawing/2014/main" id="{0304463D-F6B1-6CDE-EF60-6DB5ECE574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891" name="Rectangle 27">
            <a:extLst>
              <a:ext uri="{FF2B5EF4-FFF2-40B4-BE49-F238E27FC236}">
                <a16:creationId xmlns:a16="http://schemas.microsoft.com/office/drawing/2014/main" id="{40201BEF-628C-CE32-C89E-CDDFCFAA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4892" name="Rectangle 28">
            <a:extLst>
              <a:ext uri="{FF2B5EF4-FFF2-40B4-BE49-F238E27FC236}">
                <a16:creationId xmlns:a16="http://schemas.microsoft.com/office/drawing/2014/main" id="{B01DC988-B7BA-0A61-509F-EDDDDCC84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4893" name="Rectangle 29">
            <a:extLst>
              <a:ext uri="{FF2B5EF4-FFF2-40B4-BE49-F238E27FC236}">
                <a16:creationId xmlns:a16="http://schemas.microsoft.com/office/drawing/2014/main" id="{7C6C641B-44DE-B474-958E-52B29096C3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400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64894" name="Text Box 30">
            <a:extLst>
              <a:ext uri="{FF2B5EF4-FFF2-40B4-BE49-F238E27FC236}">
                <a16:creationId xmlns:a16="http://schemas.microsoft.com/office/drawing/2014/main" id="{97CF0FD6-8F67-54E1-8249-88CDFDFBB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64898" name="Rectangle 34">
            <a:extLst>
              <a:ext uri="{FF2B5EF4-FFF2-40B4-BE49-F238E27FC236}">
                <a16:creationId xmlns:a16="http://schemas.microsoft.com/office/drawing/2014/main" id="{5A7550DD-76E8-C751-AA4D-4B5E0D9C3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367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25</a:t>
            </a:r>
          </a:p>
        </p:txBody>
      </p:sp>
      <p:sp>
        <p:nvSpPr>
          <p:cNvPr id="164899" name="Text Box 35">
            <a:extLst>
              <a:ext uri="{FF2B5EF4-FFF2-40B4-BE49-F238E27FC236}">
                <a16:creationId xmlns:a16="http://schemas.microsoft.com/office/drawing/2014/main" id="{02547B43-27BA-4EC8-8B71-16943F252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6284913"/>
            <a:ext cx="1436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928" name="Group 40">
            <a:extLst>
              <a:ext uri="{FF2B5EF4-FFF2-40B4-BE49-F238E27FC236}">
                <a16:creationId xmlns:a16="http://schemas.microsoft.com/office/drawing/2014/main" id="{1966ED7F-3447-41B3-CF83-3F4D1E7CBE3D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165929" name="Rectangle 41">
              <a:extLst>
                <a:ext uri="{FF2B5EF4-FFF2-40B4-BE49-F238E27FC236}">
                  <a16:creationId xmlns:a16="http://schemas.microsoft.com/office/drawing/2014/main" id="{6FB2025B-9699-796B-CD24-FA7225D76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30" name="Rectangle 42">
              <a:extLst>
                <a:ext uri="{FF2B5EF4-FFF2-40B4-BE49-F238E27FC236}">
                  <a16:creationId xmlns:a16="http://schemas.microsoft.com/office/drawing/2014/main" id="{6E0C5101-DAB6-2E0E-4603-4C5043451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31" name="Rectangle 43">
              <a:extLst>
                <a:ext uri="{FF2B5EF4-FFF2-40B4-BE49-F238E27FC236}">
                  <a16:creationId xmlns:a16="http://schemas.microsoft.com/office/drawing/2014/main" id="{1074FDBD-BE26-91F1-BB66-F112DFBBEC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65932" name="Group 44">
            <a:extLst>
              <a:ext uri="{FF2B5EF4-FFF2-40B4-BE49-F238E27FC236}">
                <a16:creationId xmlns:a16="http://schemas.microsoft.com/office/drawing/2014/main" id="{8197362F-BAE9-A78D-E38C-27BD4C7761EE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65933" name="Rectangle 45">
              <a:extLst>
                <a:ext uri="{FF2B5EF4-FFF2-40B4-BE49-F238E27FC236}">
                  <a16:creationId xmlns:a16="http://schemas.microsoft.com/office/drawing/2014/main" id="{B07F3552-072C-64E6-DB3C-2B7E44F193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34" name="Rectangle 46">
              <a:extLst>
                <a:ext uri="{FF2B5EF4-FFF2-40B4-BE49-F238E27FC236}">
                  <a16:creationId xmlns:a16="http://schemas.microsoft.com/office/drawing/2014/main" id="{0DA6571B-F36A-3527-8C52-E99BC214C5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5935" name="Rectangle 47">
              <a:extLst>
                <a:ext uri="{FF2B5EF4-FFF2-40B4-BE49-F238E27FC236}">
                  <a16:creationId xmlns:a16="http://schemas.microsoft.com/office/drawing/2014/main" id="{762DF0ED-DBCB-1B21-3D39-FA93A9E56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65908" name="Text Box 20">
            <a:extLst>
              <a:ext uri="{FF2B5EF4-FFF2-40B4-BE49-F238E27FC236}">
                <a16:creationId xmlns:a16="http://schemas.microsoft.com/office/drawing/2014/main" id="{C8D589C2-6802-9E63-1452-6B99578E4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0" y="101600"/>
            <a:ext cx="5957888" cy="2746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Деяния</a:t>
            </a:r>
            <a:r>
              <a:rPr lang="en-US" altLang="en-US" sz="1200">
                <a:solidFill>
                  <a:schemeClr val="tx1"/>
                </a:solidFill>
              </a:rPr>
              <a:t> 19:29</a:t>
            </a:r>
          </a:p>
        </p:txBody>
      </p:sp>
      <p:sp>
        <p:nvSpPr>
          <p:cNvPr id="165918" name="Text Box 30">
            <a:extLst>
              <a:ext uri="{FF2B5EF4-FFF2-40B4-BE49-F238E27FC236}">
                <a16:creationId xmlns:a16="http://schemas.microsoft.com/office/drawing/2014/main" id="{DCA1BFCE-36A9-2870-7F84-7FF6CDFD1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pic>
        <p:nvPicPr>
          <p:cNvPr id="165925" name="Picture 37">
            <a:extLst>
              <a:ext uri="{FF2B5EF4-FFF2-40B4-BE49-F238E27FC236}">
                <a16:creationId xmlns:a16="http://schemas.microsoft.com/office/drawing/2014/main" id="{EEA802BA-485B-2D33-EA50-DEFB53960A9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538163"/>
            <a:ext cx="7994650" cy="57213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65926" name="Picture 38">
            <a:extLst>
              <a:ext uri="{FF2B5EF4-FFF2-40B4-BE49-F238E27FC236}">
                <a16:creationId xmlns:a16="http://schemas.microsoft.com/office/drawing/2014/main" id="{D4D7B57D-EC3C-641E-7796-CCBE0D6AC5EE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2617788"/>
            <a:ext cx="3233738" cy="24272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5"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65896" name="Rectangle 8">
            <a:extLst>
              <a:ext uri="{FF2B5EF4-FFF2-40B4-BE49-F238E27FC236}">
                <a16:creationId xmlns:a16="http://schemas.microsoft.com/office/drawing/2014/main" id="{479B1657-02C7-4AD7-6201-A5242476A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913" y="5673725"/>
            <a:ext cx="7380287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Эфес</a:t>
            </a:r>
            <a:r>
              <a:rPr lang="en-US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altLang="en-US" sz="36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Амфитеатр (Павлов)</a:t>
            </a:r>
            <a:endParaRPr lang="en-US" altLang="en-US" sz="36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5910" name="AutoShape 22">
            <a:extLst>
              <a:ext uri="{FF2B5EF4-FFF2-40B4-BE49-F238E27FC236}">
                <a16:creationId xmlns:a16="http://schemas.microsoft.com/office/drawing/2014/main" id="{4FA2B7D9-12C0-F00A-A3B4-E0B3EF7BD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1" name="Rectangle 23">
            <a:extLst>
              <a:ext uri="{FF2B5EF4-FFF2-40B4-BE49-F238E27FC236}">
                <a16:creationId xmlns:a16="http://schemas.microsoft.com/office/drawing/2014/main" id="{C47E0BA4-3E58-60C3-5D3A-C5AA96CD7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2" name="AutoShape 24">
            <a:extLst>
              <a:ext uri="{FF2B5EF4-FFF2-40B4-BE49-F238E27FC236}">
                <a16:creationId xmlns:a16="http://schemas.microsoft.com/office/drawing/2014/main" id="{299C6FFD-1781-B4FF-7853-763F3E990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3" name="Line 25">
            <a:extLst>
              <a:ext uri="{FF2B5EF4-FFF2-40B4-BE49-F238E27FC236}">
                <a16:creationId xmlns:a16="http://schemas.microsoft.com/office/drawing/2014/main" id="{72FCB458-317C-6486-4B49-66013D008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4" name="Line 26">
            <a:extLst>
              <a:ext uri="{FF2B5EF4-FFF2-40B4-BE49-F238E27FC236}">
                <a16:creationId xmlns:a16="http://schemas.microsoft.com/office/drawing/2014/main" id="{B4C633CE-DE2F-B621-937F-59AE8800E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5915" name="Rectangle 27">
            <a:extLst>
              <a:ext uri="{FF2B5EF4-FFF2-40B4-BE49-F238E27FC236}">
                <a16:creationId xmlns:a16="http://schemas.microsoft.com/office/drawing/2014/main" id="{1660577C-4D02-30F5-63F3-8E391205F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5916" name="Rectangle 28">
            <a:extLst>
              <a:ext uri="{FF2B5EF4-FFF2-40B4-BE49-F238E27FC236}">
                <a16:creationId xmlns:a16="http://schemas.microsoft.com/office/drawing/2014/main" id="{283EEBA3-1A91-2E42-3D1D-377A6BBD3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165917" name="Rectangle 29">
            <a:extLst>
              <a:ext uri="{FF2B5EF4-FFF2-40B4-BE49-F238E27FC236}">
                <a16:creationId xmlns:a16="http://schemas.microsoft.com/office/drawing/2014/main" id="{F9EBB1A8-6D7D-1699-4D11-2EC2C7A11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988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165922" name="Rectangle 34">
            <a:extLst>
              <a:ext uri="{FF2B5EF4-FFF2-40B4-BE49-F238E27FC236}">
                <a16:creationId xmlns:a16="http://schemas.microsoft.com/office/drawing/2014/main" id="{383DC89D-C4A3-2C7A-3D28-B6C0C29D69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26</a:t>
            </a:r>
          </a:p>
        </p:txBody>
      </p:sp>
      <p:sp>
        <p:nvSpPr>
          <p:cNvPr id="165924" name="Text Box 36">
            <a:extLst>
              <a:ext uri="{FF2B5EF4-FFF2-40B4-BE49-F238E27FC236}">
                <a16:creationId xmlns:a16="http://schemas.microsoft.com/office/drawing/2014/main" id="{10EB881C-6FA0-51DB-B1E0-E7FBCA3B2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165927" name="Text Box 39">
            <a:extLst>
              <a:ext uri="{FF2B5EF4-FFF2-40B4-BE49-F238E27FC236}">
                <a16:creationId xmlns:a16="http://schemas.microsoft.com/office/drawing/2014/main" id="{978FA983-D486-EA33-181B-3B282593E2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421438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5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926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557" name="Group 21">
            <a:extLst>
              <a:ext uri="{FF2B5EF4-FFF2-40B4-BE49-F238E27FC236}">
                <a16:creationId xmlns:a16="http://schemas.microsoft.com/office/drawing/2014/main" id="{43429683-0641-69EE-B6EA-F10461DFAE0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449558" name="Rectangle 22">
              <a:extLst>
                <a:ext uri="{FF2B5EF4-FFF2-40B4-BE49-F238E27FC236}">
                  <a16:creationId xmlns:a16="http://schemas.microsoft.com/office/drawing/2014/main" id="{8CAFA88D-0D53-40B2-221C-5B45248832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559" name="Rectangle 23">
              <a:extLst>
                <a:ext uri="{FF2B5EF4-FFF2-40B4-BE49-F238E27FC236}">
                  <a16:creationId xmlns:a16="http://schemas.microsoft.com/office/drawing/2014/main" id="{DA72CBBD-079F-A0C9-22DA-C1044D0B26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560" name="Rectangle 24">
              <a:extLst>
                <a:ext uri="{FF2B5EF4-FFF2-40B4-BE49-F238E27FC236}">
                  <a16:creationId xmlns:a16="http://schemas.microsoft.com/office/drawing/2014/main" id="{BB6E0BF9-D5EC-8842-591D-5549E4F53F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9561" name="Group 25">
            <a:extLst>
              <a:ext uri="{FF2B5EF4-FFF2-40B4-BE49-F238E27FC236}">
                <a16:creationId xmlns:a16="http://schemas.microsoft.com/office/drawing/2014/main" id="{4453D005-504E-7F35-469D-CD0468EA5E1D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49562" name="Rectangle 26">
              <a:extLst>
                <a:ext uri="{FF2B5EF4-FFF2-40B4-BE49-F238E27FC236}">
                  <a16:creationId xmlns:a16="http://schemas.microsoft.com/office/drawing/2014/main" id="{256AF57F-8521-B104-42BA-F2E2F8A5B5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563" name="Rectangle 27">
              <a:extLst>
                <a:ext uri="{FF2B5EF4-FFF2-40B4-BE49-F238E27FC236}">
                  <a16:creationId xmlns:a16="http://schemas.microsoft.com/office/drawing/2014/main" id="{F20201E5-ECB7-D13E-AE4E-B2C5A92EC5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9564" name="Rectangle 28">
              <a:extLst>
                <a:ext uri="{FF2B5EF4-FFF2-40B4-BE49-F238E27FC236}">
                  <a16:creationId xmlns:a16="http://schemas.microsoft.com/office/drawing/2014/main" id="{B33E28F8-D9AA-53C6-7D07-339B23177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49538" name="Rectangle 2">
            <a:extLst>
              <a:ext uri="{FF2B5EF4-FFF2-40B4-BE49-F238E27FC236}">
                <a16:creationId xmlns:a16="http://schemas.microsoft.com/office/drawing/2014/main" id="{AB94856F-DC65-C0FD-B30C-7FD0B29BC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39" name="Rectangle 3">
            <a:extLst>
              <a:ext uri="{FF2B5EF4-FFF2-40B4-BE49-F238E27FC236}">
                <a16:creationId xmlns:a16="http://schemas.microsoft.com/office/drawing/2014/main" id="{7172CADD-B80B-4785-0D6C-A9198A410F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500" y="5940425"/>
            <a:ext cx="7896225" cy="363538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ru-RU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Приморская Кесария</a:t>
            </a: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ru-RU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Израиль</a:t>
            </a: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  <a:r>
              <a:rPr lang="ru-RU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римская дорога</a:t>
            </a:r>
            <a:r>
              <a:rPr lang="en-US" altLang="en-US" sz="2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449540" name="Text Box 4">
            <a:extLst>
              <a:ext uri="{FF2B5EF4-FFF2-40B4-BE49-F238E27FC236}">
                <a16:creationId xmlns:a16="http://schemas.microsoft.com/office/drawing/2014/main" id="{680CC229-B320-96BE-F847-09591C2C66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7413" y="96838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Деяния</a:t>
            </a:r>
            <a:r>
              <a:rPr lang="en-US" altLang="en-US" sz="1200">
                <a:solidFill>
                  <a:schemeClr val="tx1"/>
                </a:solidFill>
              </a:rPr>
              <a:t> 18:22</a:t>
            </a:r>
          </a:p>
        </p:txBody>
      </p:sp>
      <p:pic>
        <p:nvPicPr>
          <p:cNvPr id="449543" name="Picture 7">
            <a:extLst>
              <a:ext uri="{FF2B5EF4-FFF2-40B4-BE49-F238E27FC236}">
                <a16:creationId xmlns:a16="http://schemas.microsoft.com/office/drawing/2014/main" id="{597ECE20-DBE3-1328-F1DC-9B899DFFF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573088"/>
            <a:ext cx="7900988" cy="5310187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9544" name="AutoShape 8">
            <a:extLst>
              <a:ext uri="{FF2B5EF4-FFF2-40B4-BE49-F238E27FC236}">
                <a16:creationId xmlns:a16="http://schemas.microsoft.com/office/drawing/2014/main" id="{B80CE9F4-D962-BCC4-69A9-0FEBB7D4D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5" name="Rectangle 9">
            <a:extLst>
              <a:ext uri="{FF2B5EF4-FFF2-40B4-BE49-F238E27FC236}">
                <a16:creationId xmlns:a16="http://schemas.microsoft.com/office/drawing/2014/main" id="{26A88B23-1BB3-0B7C-4296-3277E6ED1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6" name="AutoShape 10">
            <a:extLst>
              <a:ext uri="{FF2B5EF4-FFF2-40B4-BE49-F238E27FC236}">
                <a16:creationId xmlns:a16="http://schemas.microsoft.com/office/drawing/2014/main" id="{6C411C5A-5237-DE65-97E3-E2F172CB1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7" name="Line 11">
            <a:extLst>
              <a:ext uri="{FF2B5EF4-FFF2-40B4-BE49-F238E27FC236}">
                <a16:creationId xmlns:a16="http://schemas.microsoft.com/office/drawing/2014/main" id="{18628518-B9E3-E78C-5A89-2CE91BEAC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8" name="Line 12">
            <a:extLst>
              <a:ext uri="{FF2B5EF4-FFF2-40B4-BE49-F238E27FC236}">
                <a16:creationId xmlns:a16="http://schemas.microsoft.com/office/drawing/2014/main" id="{6DFDEA36-8D2D-B477-6C53-DCD7078CFF87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9549" name="Rectangle 13">
            <a:extLst>
              <a:ext uri="{FF2B5EF4-FFF2-40B4-BE49-F238E27FC236}">
                <a16:creationId xmlns:a16="http://schemas.microsoft.com/office/drawing/2014/main" id="{919B9BA5-4513-91B7-D1A1-967FD1DEE2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49550" name="Rectangle 14">
            <a:extLst>
              <a:ext uri="{FF2B5EF4-FFF2-40B4-BE49-F238E27FC236}">
                <a16:creationId xmlns:a16="http://schemas.microsoft.com/office/drawing/2014/main" id="{56E1A1FC-ABD7-C7FA-D7A8-D040915D3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3525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49551" name="Rectangle 15">
            <a:extLst>
              <a:ext uri="{FF2B5EF4-FFF2-40B4-BE49-F238E27FC236}">
                <a16:creationId xmlns:a16="http://schemas.microsoft.com/office/drawing/2014/main" id="{60792EC3-D652-8155-80E7-801F06975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25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9555" name="Rectangle 19">
            <a:extLst>
              <a:ext uri="{FF2B5EF4-FFF2-40B4-BE49-F238E27FC236}">
                <a16:creationId xmlns:a16="http://schemas.microsoft.com/office/drawing/2014/main" id="{23C2031B-4B43-41C2-95FE-2033D06347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27</a:t>
            </a:r>
          </a:p>
        </p:txBody>
      </p:sp>
      <p:sp>
        <p:nvSpPr>
          <p:cNvPr id="449556" name="Text Box 20">
            <a:extLst>
              <a:ext uri="{FF2B5EF4-FFF2-40B4-BE49-F238E27FC236}">
                <a16:creationId xmlns:a16="http://schemas.microsoft.com/office/drawing/2014/main" id="{2034F640-27E8-AB27-FA3D-572596C1F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8537" name="Group 25">
            <a:extLst>
              <a:ext uri="{FF2B5EF4-FFF2-40B4-BE49-F238E27FC236}">
                <a16:creationId xmlns:a16="http://schemas.microsoft.com/office/drawing/2014/main" id="{1F3B2D4C-49DA-6AD2-9C0C-BF874922E847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448538" name="Rectangle 26">
              <a:extLst>
                <a:ext uri="{FF2B5EF4-FFF2-40B4-BE49-F238E27FC236}">
                  <a16:creationId xmlns:a16="http://schemas.microsoft.com/office/drawing/2014/main" id="{391E3E5C-7BC1-0FA1-0B41-83BCB0218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539" name="Rectangle 27">
              <a:extLst>
                <a:ext uri="{FF2B5EF4-FFF2-40B4-BE49-F238E27FC236}">
                  <a16:creationId xmlns:a16="http://schemas.microsoft.com/office/drawing/2014/main" id="{77E18F33-AF89-AA93-DF89-A8708EFDDA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540" name="Rectangle 28">
              <a:extLst>
                <a:ext uri="{FF2B5EF4-FFF2-40B4-BE49-F238E27FC236}">
                  <a16:creationId xmlns:a16="http://schemas.microsoft.com/office/drawing/2014/main" id="{0418EC38-BDFB-5DC9-29E9-343ECD9A8F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8541" name="Group 29">
            <a:extLst>
              <a:ext uri="{FF2B5EF4-FFF2-40B4-BE49-F238E27FC236}">
                <a16:creationId xmlns:a16="http://schemas.microsoft.com/office/drawing/2014/main" id="{E318AA1E-BA49-1C3E-7673-ADF456F3CADF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48542" name="Rectangle 30">
              <a:extLst>
                <a:ext uri="{FF2B5EF4-FFF2-40B4-BE49-F238E27FC236}">
                  <a16:creationId xmlns:a16="http://schemas.microsoft.com/office/drawing/2014/main" id="{A89C78CE-3424-6F6D-88A1-36D26BD3C9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543" name="Rectangle 31">
              <a:extLst>
                <a:ext uri="{FF2B5EF4-FFF2-40B4-BE49-F238E27FC236}">
                  <a16:creationId xmlns:a16="http://schemas.microsoft.com/office/drawing/2014/main" id="{C78B9870-505D-61F6-CD39-9C570D46A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8544" name="Rectangle 32">
              <a:extLst>
                <a:ext uri="{FF2B5EF4-FFF2-40B4-BE49-F238E27FC236}">
                  <a16:creationId xmlns:a16="http://schemas.microsoft.com/office/drawing/2014/main" id="{D03D012F-6735-B77E-B5C5-F05848936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48534" name="Picture 22">
            <a:extLst>
              <a:ext uri="{FF2B5EF4-FFF2-40B4-BE49-F238E27FC236}">
                <a16:creationId xmlns:a16="http://schemas.microsoft.com/office/drawing/2014/main" id="{CCAA85A8-C950-E832-589D-ED7A431D11EC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20700"/>
            <a:ext cx="7999413" cy="576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8514" name="Rectangle 2">
            <a:extLst>
              <a:ext uri="{FF2B5EF4-FFF2-40B4-BE49-F238E27FC236}">
                <a16:creationId xmlns:a16="http://schemas.microsoft.com/office/drawing/2014/main" id="{7DE27F04-2E33-A0DF-8540-4BD3365D41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813" y="2460625"/>
            <a:ext cx="3714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15" name="Text Box 3">
            <a:extLst>
              <a:ext uri="{FF2B5EF4-FFF2-40B4-BE49-F238E27FC236}">
                <a16:creationId xmlns:a16="http://schemas.microsoft.com/office/drawing/2014/main" id="{62847205-923B-D395-18A0-D910A0032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25" y="1281113"/>
            <a:ext cx="184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0">
              <a:latin typeface="Times" panose="020F07020304040A0204" pitchFamily="34" charset="0"/>
            </a:endParaRPr>
          </a:p>
          <a:p>
            <a:endParaRPr lang="en-US" altLang="en-US" b="0">
              <a:latin typeface="Times" panose="020F07020304040A0204" pitchFamily="34" charset="0"/>
            </a:endParaRPr>
          </a:p>
        </p:txBody>
      </p:sp>
      <p:sp>
        <p:nvSpPr>
          <p:cNvPr id="448517" name="Text Box 5">
            <a:extLst>
              <a:ext uri="{FF2B5EF4-FFF2-40B4-BE49-F238E27FC236}">
                <a16:creationId xmlns:a16="http://schemas.microsoft.com/office/drawing/2014/main" id="{5B07BC59-F743-BA6B-1D5B-3F495F96A7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4238" y="100013"/>
            <a:ext cx="5957887" cy="2746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</a:rPr>
              <a:t>Матфея</a:t>
            </a:r>
            <a:r>
              <a:rPr lang="en-US" altLang="en-US" sz="1200">
                <a:solidFill>
                  <a:schemeClr val="tx1"/>
                </a:solidFill>
              </a:rPr>
              <a:t> 2:1</a:t>
            </a:r>
          </a:p>
        </p:txBody>
      </p:sp>
      <p:sp>
        <p:nvSpPr>
          <p:cNvPr id="448520" name="Rectangle 8">
            <a:extLst>
              <a:ext uri="{FF2B5EF4-FFF2-40B4-BE49-F238E27FC236}">
                <a16:creationId xmlns:a16="http://schemas.microsoft.com/office/drawing/2014/main" id="{04706467-B02C-11D7-B844-9A77D7853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3" y="5853113"/>
            <a:ext cx="7404100" cy="647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65000"/>
              </a:lnSpc>
            </a:pPr>
            <a:r>
              <a:rPr lang="ru-RU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Ирод Великий</a:t>
            </a:r>
            <a:r>
              <a:rPr lang="en-US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</a:t>
            </a:r>
          </a:p>
          <a:p>
            <a:pPr algn="ctr">
              <a:lnSpc>
                <a:spcPct val="65000"/>
              </a:lnSpc>
            </a:pPr>
            <a:r>
              <a:rPr lang="ru-RU" altLang="en-US" sz="28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его дворец-крепость в Масаде, Израиль</a:t>
            </a:r>
            <a:endParaRPr lang="en-US" altLang="en-US" sz="280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448535" name="Group 23">
            <a:extLst>
              <a:ext uri="{FF2B5EF4-FFF2-40B4-BE49-F238E27FC236}">
                <a16:creationId xmlns:a16="http://schemas.microsoft.com/office/drawing/2014/main" id="{6E1724AB-3A75-3E2B-ACFB-E1B2B7466684}"/>
              </a:ext>
            </a:extLst>
          </p:cNvPr>
          <p:cNvGrpSpPr>
            <a:grpSpLocks/>
          </p:cNvGrpSpPr>
          <p:nvPr/>
        </p:nvGrpSpPr>
        <p:grpSpPr bwMode="auto">
          <a:xfrm>
            <a:off x="5300663" y="3302000"/>
            <a:ext cx="3232150" cy="2308225"/>
            <a:chOff x="3339" y="2080"/>
            <a:chExt cx="2036" cy="1454"/>
          </a:xfrm>
        </p:grpSpPr>
        <p:pic>
          <p:nvPicPr>
            <p:cNvPr id="448519" name="Picture 7">
              <a:extLst>
                <a:ext uri="{FF2B5EF4-FFF2-40B4-BE49-F238E27FC236}">
                  <a16:creationId xmlns:a16="http://schemas.microsoft.com/office/drawing/2014/main" id="{CA48DB8B-3D55-E7F3-D5DE-4AABC45D4A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lum bright="-1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8" t="1749" r="2014" b="745"/>
            <a:stretch>
              <a:fillRect/>
            </a:stretch>
          </p:blipFill>
          <p:spPr bwMode="auto">
            <a:xfrm>
              <a:off x="3351" y="2080"/>
              <a:ext cx="2024" cy="145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8521" name="Text Box 9">
              <a:extLst>
                <a:ext uri="{FF2B5EF4-FFF2-40B4-BE49-F238E27FC236}">
                  <a16:creationId xmlns:a16="http://schemas.microsoft.com/office/drawing/2014/main" id="{2BDE86A5-C698-8C79-5008-D73B9EC10A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39" y="3156"/>
              <a:ext cx="1648" cy="3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000">
                  <a:solidFill>
                    <a:schemeClr val="tx1"/>
                  </a:solidFill>
                </a:rPr>
                <a:t>Фотоснимок</a:t>
              </a:r>
              <a:r>
                <a:rPr lang="en-US" altLang="en-US" sz="1000">
                  <a:solidFill>
                    <a:schemeClr val="tx1"/>
                  </a:solidFill>
                </a:rPr>
                <a:t>:                                </a:t>
              </a:r>
              <a:r>
                <a:rPr lang="ru-RU" altLang="en-US" sz="1000">
                  <a:solidFill>
                    <a:schemeClr val="tx1"/>
                  </a:solidFill>
                </a:rPr>
                <a:t>ООО Масада Паблишерс</a:t>
              </a:r>
              <a:r>
                <a:rPr lang="en-US" altLang="en-US" sz="1000">
                  <a:solidFill>
                    <a:schemeClr val="tx1"/>
                  </a:solidFill>
                </a:rPr>
                <a:t>                    </a:t>
              </a:r>
              <a:r>
                <a:rPr lang="ru-RU" altLang="en-US" sz="1000">
                  <a:solidFill>
                    <a:schemeClr val="tx1"/>
                  </a:solidFill>
                </a:rPr>
                <a:t>Гиватаим</a:t>
              </a:r>
              <a:r>
                <a:rPr lang="en-US" altLang="en-US" sz="1000">
                  <a:solidFill>
                    <a:schemeClr val="tx1"/>
                  </a:solidFill>
                </a:rPr>
                <a:t>, </a:t>
              </a:r>
              <a:r>
                <a:rPr lang="ru-RU" altLang="en-US" sz="1000">
                  <a:solidFill>
                    <a:schemeClr val="tx1"/>
                  </a:solidFill>
                </a:rPr>
                <a:t>Израиль</a:t>
              </a:r>
              <a:endParaRPr lang="en-US" altLang="en-US" sz="1000">
                <a:solidFill>
                  <a:schemeClr val="tx1"/>
                </a:solidFill>
              </a:endParaRPr>
            </a:p>
          </p:txBody>
        </p:sp>
      </p:grpSp>
      <p:sp>
        <p:nvSpPr>
          <p:cNvPr id="448522" name="AutoShape 10">
            <a:extLst>
              <a:ext uri="{FF2B5EF4-FFF2-40B4-BE49-F238E27FC236}">
                <a16:creationId xmlns:a16="http://schemas.microsoft.com/office/drawing/2014/main" id="{4802664E-753C-7E9C-B0A0-E06F53F6C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3" name="Rectangle 11">
            <a:extLst>
              <a:ext uri="{FF2B5EF4-FFF2-40B4-BE49-F238E27FC236}">
                <a16:creationId xmlns:a16="http://schemas.microsoft.com/office/drawing/2014/main" id="{BAA02BA3-28EE-DDBD-6528-03F65F7E3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4" name="AutoShape 12">
            <a:extLst>
              <a:ext uri="{FF2B5EF4-FFF2-40B4-BE49-F238E27FC236}">
                <a16:creationId xmlns:a16="http://schemas.microsoft.com/office/drawing/2014/main" id="{3BF416ED-CA0B-EDA7-02DA-303706CEE1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5" name="Line 13">
            <a:extLst>
              <a:ext uri="{FF2B5EF4-FFF2-40B4-BE49-F238E27FC236}">
                <a16:creationId xmlns:a16="http://schemas.microsoft.com/office/drawing/2014/main" id="{27BD5524-0B5B-2A6A-057B-BB8C11A0583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6" name="Line 14">
            <a:extLst>
              <a:ext uri="{FF2B5EF4-FFF2-40B4-BE49-F238E27FC236}">
                <a16:creationId xmlns:a16="http://schemas.microsoft.com/office/drawing/2014/main" id="{10C58601-89AD-B286-495C-927A667AD9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8527" name="Rectangle 15">
            <a:extLst>
              <a:ext uri="{FF2B5EF4-FFF2-40B4-BE49-F238E27FC236}">
                <a16:creationId xmlns:a16="http://schemas.microsoft.com/office/drawing/2014/main" id="{D513694F-AE5F-E90A-AE1A-3A4C17F7E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0" y="3724275"/>
            <a:ext cx="971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48528" name="Rectangle 16">
            <a:extLst>
              <a:ext uri="{FF2B5EF4-FFF2-40B4-BE49-F238E27FC236}">
                <a16:creationId xmlns:a16="http://schemas.microsoft.com/office/drawing/2014/main" id="{CABA2B5C-D6EF-1C7F-451E-032CF3E4D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4638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48529" name="Rectangle 17">
            <a:extLst>
              <a:ext uri="{FF2B5EF4-FFF2-40B4-BE49-F238E27FC236}">
                <a16:creationId xmlns:a16="http://schemas.microsoft.com/office/drawing/2014/main" id="{5D771819-5513-F85D-E69E-3B09ACF140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48533" name="Rectangle 21">
            <a:extLst>
              <a:ext uri="{FF2B5EF4-FFF2-40B4-BE49-F238E27FC236}">
                <a16:creationId xmlns:a16="http://schemas.microsoft.com/office/drawing/2014/main" id="{C3A4B2A5-C8FB-AB8E-21AB-5C138DA22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28</a:t>
            </a:r>
          </a:p>
        </p:txBody>
      </p:sp>
      <p:sp>
        <p:nvSpPr>
          <p:cNvPr id="448536" name="Text Box 24">
            <a:extLst>
              <a:ext uri="{FF2B5EF4-FFF2-40B4-BE49-F238E27FC236}">
                <a16:creationId xmlns:a16="http://schemas.microsoft.com/office/drawing/2014/main" id="{EE1000E5-2C1E-D6BF-9356-D0D21A6234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41625" y="3429000"/>
            <a:ext cx="1584325" cy="6064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ru-RU" altLang="en-US">
                <a:solidFill>
                  <a:srgbClr val="FFEA18"/>
                </a:solidFill>
              </a:rPr>
              <a:t>Римская осадная насыпь</a:t>
            </a:r>
            <a:endParaRPr lang="en-US" altLang="en-US">
              <a:solidFill>
                <a:srgbClr val="FFEA18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8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48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853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382" name="Group 22">
            <a:extLst>
              <a:ext uri="{FF2B5EF4-FFF2-40B4-BE49-F238E27FC236}">
                <a16:creationId xmlns:a16="http://schemas.microsoft.com/office/drawing/2014/main" id="{732A9F2D-5058-2882-1104-88ACAFFCE024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527383" name="Rectangle 23">
              <a:extLst>
                <a:ext uri="{FF2B5EF4-FFF2-40B4-BE49-F238E27FC236}">
                  <a16:creationId xmlns:a16="http://schemas.microsoft.com/office/drawing/2014/main" id="{6630C982-6B9E-5CFD-D08A-2DFFF7E1F2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84" name="Rectangle 24">
              <a:extLst>
                <a:ext uri="{FF2B5EF4-FFF2-40B4-BE49-F238E27FC236}">
                  <a16:creationId xmlns:a16="http://schemas.microsoft.com/office/drawing/2014/main" id="{6F8B2E3B-1ABC-60BD-8F1A-27E937180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85" name="Rectangle 25">
              <a:extLst>
                <a:ext uri="{FF2B5EF4-FFF2-40B4-BE49-F238E27FC236}">
                  <a16:creationId xmlns:a16="http://schemas.microsoft.com/office/drawing/2014/main" id="{16FD9F50-D0A2-03CF-15C9-124FAAD6FA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7387" name="Group 27">
            <a:extLst>
              <a:ext uri="{FF2B5EF4-FFF2-40B4-BE49-F238E27FC236}">
                <a16:creationId xmlns:a16="http://schemas.microsoft.com/office/drawing/2014/main" id="{6974A909-CD85-CFE6-2C47-B0F002EF4310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527388" name="Rectangle 28">
              <a:extLst>
                <a:ext uri="{FF2B5EF4-FFF2-40B4-BE49-F238E27FC236}">
                  <a16:creationId xmlns:a16="http://schemas.microsoft.com/office/drawing/2014/main" id="{1F07A243-89B0-3FFE-D791-18138C9E3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89" name="Rectangle 29">
              <a:extLst>
                <a:ext uri="{FF2B5EF4-FFF2-40B4-BE49-F238E27FC236}">
                  <a16:creationId xmlns:a16="http://schemas.microsoft.com/office/drawing/2014/main" id="{36011FA6-3D32-9738-B882-974D6A01A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390" name="Rectangle 30">
              <a:extLst>
                <a:ext uri="{FF2B5EF4-FFF2-40B4-BE49-F238E27FC236}">
                  <a16:creationId xmlns:a16="http://schemas.microsoft.com/office/drawing/2014/main" id="{11124ACE-7848-ABCB-E1BF-B3D9504DFF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7363" name="Rectangle 3">
            <a:extLst>
              <a:ext uri="{FF2B5EF4-FFF2-40B4-BE49-F238E27FC236}">
                <a16:creationId xmlns:a16="http://schemas.microsoft.com/office/drawing/2014/main" id="{5921AD29-18FB-E07C-9233-5BDA5F7CA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0" y="850900"/>
            <a:ext cx="7823200" cy="5097463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accent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364" name="Rectangle 4">
            <a:extLst>
              <a:ext uri="{FF2B5EF4-FFF2-40B4-BE49-F238E27FC236}">
                <a16:creationId xmlns:a16="http://schemas.microsoft.com/office/drawing/2014/main" id="{BCBE3DE3-D9EB-0BBD-E88E-37D84A8CB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3" y="850900"/>
            <a:ext cx="7921625" cy="50323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ПРИБЛИЗИТЕЛЬНЫЕ ДАТЫ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:</a:t>
            </a:r>
          </a:p>
          <a:p>
            <a:pPr algn="ctr"/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АВРААМ-ИОСИФ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	 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 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2000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  <a:endParaRPr lang="en-US" altLang="en-US" sz="36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МОИСЕЙ-И.НАВИН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	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   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1500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АНАРХИЯ-ЦАРСТВО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en-US" altLang="en-US" sz="3600">
                <a:solidFill>
                  <a:srgbClr val="FAFD00"/>
                </a:solidFill>
                <a:latin typeface="Times" panose="020F07020304040A0204" pitchFamily="34" charset="0"/>
              </a:rPr>
              <a:t>1000 </a:t>
            </a:r>
            <a:r>
              <a:rPr lang="ru-RU" altLang="en-US" sz="3600">
                <a:solidFill>
                  <a:srgbClr val="FAFD00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  <a:p>
            <a:endParaRPr lang="en-US" altLang="en-US" sz="3600">
              <a:solidFill>
                <a:schemeClr val="hlink"/>
              </a:solidFill>
              <a:latin typeface="Times" panose="020F07020304040A0204" pitchFamily="34" charset="0"/>
            </a:endParaRPr>
          </a:p>
          <a:p>
            <a:r>
              <a:rPr lang="ru-RU" altLang="en-US" sz="3300">
                <a:solidFill>
                  <a:schemeClr val="hlink"/>
                </a:solidFill>
                <a:latin typeface="Times" panose="020F07020304040A0204" pitchFamily="34" charset="0"/>
              </a:rPr>
              <a:t>ПЛЕНЕНИЕ-МОЛЧАНИЕ</a:t>
            </a:r>
            <a:r>
              <a:rPr lang="en-US" altLang="en-US" sz="3600">
                <a:solidFill>
                  <a:schemeClr val="hlink"/>
                </a:solidFill>
                <a:latin typeface="Times" panose="020F07020304040A0204" pitchFamily="34" charset="0"/>
              </a:rPr>
              <a:t>  500 </a:t>
            </a:r>
            <a:r>
              <a:rPr lang="ru-RU" altLang="en-US" sz="3600">
                <a:solidFill>
                  <a:schemeClr val="hlink"/>
                </a:solidFill>
                <a:latin typeface="Times" panose="020F07020304040A0204" pitchFamily="34" charset="0"/>
              </a:rPr>
              <a:t>до Р.Х.</a:t>
            </a:r>
            <a:endParaRPr lang="en-US" altLang="en-US" sz="3600">
              <a:solidFill>
                <a:srgbClr val="FAFD00"/>
              </a:solidFill>
              <a:latin typeface="Times" panose="020F07020304040A0204" pitchFamily="34" charset="0"/>
            </a:endParaRPr>
          </a:p>
        </p:txBody>
      </p:sp>
      <p:sp>
        <p:nvSpPr>
          <p:cNvPr id="527365" name="Rectangle 5">
            <a:extLst>
              <a:ext uri="{FF2B5EF4-FFF2-40B4-BE49-F238E27FC236}">
                <a16:creationId xmlns:a16="http://schemas.microsoft.com/office/drawing/2014/main" id="{325E40C8-65DE-58EF-72A4-CF0A8FED3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0663" y="1074738"/>
            <a:ext cx="71120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366" name="Oval 6">
            <a:extLst>
              <a:ext uri="{FF2B5EF4-FFF2-40B4-BE49-F238E27FC236}">
                <a16:creationId xmlns:a16="http://schemas.microsoft.com/office/drawing/2014/main" id="{9EBD3C1E-6743-CA18-4892-FCE48C4CE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5143500"/>
            <a:ext cx="8458200" cy="881063"/>
          </a:xfrm>
          <a:prstGeom prst="ellipse">
            <a:avLst/>
          </a:prstGeom>
          <a:noFill/>
          <a:ln w="57150">
            <a:solidFill>
              <a:srgbClr val="EEFF4B"/>
            </a:solidFill>
            <a:round/>
            <a:headEnd/>
            <a:tailEnd/>
          </a:ln>
          <a:effectLst>
            <a:outerShdw dist="109250" dir="2132261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7367" name="Rectangle 7">
            <a:extLst>
              <a:ext uri="{FF2B5EF4-FFF2-40B4-BE49-F238E27FC236}">
                <a16:creationId xmlns:a16="http://schemas.microsoft.com/office/drawing/2014/main" id="{0C0B1247-022D-B74B-7E46-4A4FD5C8FC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4300" y="62261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ru-RU" altLang="en-US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7368" name="Text Box 8">
            <a:extLst>
              <a:ext uri="{FF2B5EF4-FFF2-40B4-BE49-F238E27FC236}">
                <a16:creationId xmlns:a16="http://schemas.microsoft.com/office/drawing/2014/main" id="{43F6D553-3E91-2936-3167-7996B22BA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7369" name="Rectangle 9">
            <a:extLst>
              <a:ext uri="{FF2B5EF4-FFF2-40B4-BE49-F238E27FC236}">
                <a16:creationId xmlns:a16="http://schemas.microsoft.com/office/drawing/2014/main" id="{CC23953C-B47E-540F-A21A-7EF8B972C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02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27386" name="Text Box 26">
            <a:extLst>
              <a:ext uri="{FF2B5EF4-FFF2-40B4-BE49-F238E27FC236}">
                <a16:creationId xmlns:a16="http://schemas.microsoft.com/office/drawing/2014/main" id="{86EB5869-2E88-F22F-760A-6D14C7825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44450"/>
            <a:ext cx="3036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tx1"/>
                </a:solidFill>
              </a:rPr>
              <a:t>Бытие</a:t>
            </a:r>
            <a:r>
              <a:rPr lang="en-US" altLang="en-US">
                <a:solidFill>
                  <a:schemeClr val="tx1"/>
                </a:solidFill>
              </a:rPr>
              <a:t> - </a:t>
            </a:r>
            <a:r>
              <a:rPr lang="ru-RU" altLang="en-US">
                <a:solidFill>
                  <a:schemeClr val="tx1"/>
                </a:solidFill>
              </a:rPr>
              <a:t>Есфирь</a:t>
            </a:r>
            <a:endParaRPr lang="en-US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73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7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6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622" name="Group 38">
            <a:extLst>
              <a:ext uri="{FF2B5EF4-FFF2-40B4-BE49-F238E27FC236}">
                <a16:creationId xmlns:a16="http://schemas.microsoft.com/office/drawing/2014/main" id="{664CAE6B-A2E2-732F-025B-805615B454CF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195623" name="Rectangle 39">
              <a:extLst>
                <a:ext uri="{FF2B5EF4-FFF2-40B4-BE49-F238E27FC236}">
                  <a16:creationId xmlns:a16="http://schemas.microsoft.com/office/drawing/2014/main" id="{4D73A3B7-9893-416D-41A1-95DE35562E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24" name="Rectangle 40">
              <a:extLst>
                <a:ext uri="{FF2B5EF4-FFF2-40B4-BE49-F238E27FC236}">
                  <a16:creationId xmlns:a16="http://schemas.microsoft.com/office/drawing/2014/main" id="{C8FDF1C3-BBC2-1FEF-0046-ADAAEA15A0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25" name="Rectangle 41">
              <a:extLst>
                <a:ext uri="{FF2B5EF4-FFF2-40B4-BE49-F238E27FC236}">
                  <a16:creationId xmlns:a16="http://schemas.microsoft.com/office/drawing/2014/main" id="{6540282A-FE95-8019-3629-FB979E16EB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5626" name="Group 42">
            <a:extLst>
              <a:ext uri="{FF2B5EF4-FFF2-40B4-BE49-F238E27FC236}">
                <a16:creationId xmlns:a16="http://schemas.microsoft.com/office/drawing/2014/main" id="{74DBF2B1-9EB4-D304-AAD0-B7F362A36C8C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195627" name="Rectangle 43">
              <a:extLst>
                <a:ext uri="{FF2B5EF4-FFF2-40B4-BE49-F238E27FC236}">
                  <a16:creationId xmlns:a16="http://schemas.microsoft.com/office/drawing/2014/main" id="{A90B33EA-A548-E150-4DE6-25694B7D72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28" name="Rectangle 44">
              <a:extLst>
                <a:ext uri="{FF2B5EF4-FFF2-40B4-BE49-F238E27FC236}">
                  <a16:creationId xmlns:a16="http://schemas.microsoft.com/office/drawing/2014/main" id="{B9B23729-A457-A027-20AE-99E9B21C01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629" name="Rectangle 45">
              <a:extLst>
                <a:ext uri="{FF2B5EF4-FFF2-40B4-BE49-F238E27FC236}">
                  <a16:creationId xmlns:a16="http://schemas.microsoft.com/office/drawing/2014/main" id="{E12A4B71-B371-0B24-7B8D-6C41DCF9F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95621" name="Rectangle 37">
            <a:extLst>
              <a:ext uri="{FF2B5EF4-FFF2-40B4-BE49-F238E27FC236}">
                <a16:creationId xmlns:a16="http://schemas.microsoft.com/office/drawing/2014/main" id="{496D440B-0786-3741-5891-A888E0645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375" y="1925638"/>
            <a:ext cx="4548188" cy="463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63500" dir="2212194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АРИСТОТЕЛЬ</a:t>
            </a:r>
            <a:r>
              <a:rPr lang="en-US" altLang="en-US">
                <a:solidFill>
                  <a:schemeClr val="bg1"/>
                </a:solidFill>
                <a:latin typeface="Helvetica" pitchFamily="2" charset="0"/>
              </a:rPr>
              <a:t>: </a:t>
            </a: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УЧИТЕЛЬ АЛЕКСАНДРА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АРИСТОТЕЛЬ</a:t>
            </a:r>
            <a:r>
              <a:rPr lang="en-US" altLang="en-US">
                <a:solidFill>
                  <a:schemeClr val="bg1"/>
                </a:solidFill>
                <a:latin typeface="Helvetica" pitchFamily="2" charset="0"/>
              </a:rPr>
              <a:t>: </a:t>
            </a: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ТЕОРИЯ МУЗЫКИ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ВЕЛИКАЯ КИТАЙСКАЯ СТЕНА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ИСПОЛЬЗОВАНИЕ ЖЕЛЕЗА В КИТАЕ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>
                <a:solidFill>
                  <a:schemeClr val="bg1"/>
                </a:solidFill>
                <a:latin typeface="Helvetica" pitchFamily="2" charset="0"/>
              </a:rPr>
              <a:t> </a:t>
            </a: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АЛЕКСАНДРИЯ</a:t>
            </a:r>
            <a:r>
              <a:rPr lang="en-US" altLang="en-US">
                <a:solidFill>
                  <a:schemeClr val="bg1"/>
                </a:solidFill>
                <a:latin typeface="Helvetica" pitchFamily="2" charset="0"/>
              </a:rPr>
              <a:t>:                                      </a:t>
            </a: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ЦЕНТР ГРЕЧЕСКОГО ОБУЧЕНИЯ 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ЕВКЛИД</a:t>
            </a:r>
            <a:r>
              <a:rPr lang="en-US" altLang="en-US">
                <a:solidFill>
                  <a:schemeClr val="bg1"/>
                </a:solidFill>
                <a:latin typeface="Helvetica" pitchFamily="2" charset="0"/>
              </a:rPr>
              <a:t>: </a:t>
            </a: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РАБОТЫ ПО ГЕОМЕТРИИ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ПЕРВЫЕ РИМСКИЕ МОНЕТЫ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en-US">
                <a:solidFill>
                  <a:schemeClr val="bg1"/>
                </a:solidFill>
                <a:latin typeface="Helvetica" pitchFamily="2" charset="0"/>
              </a:rPr>
              <a:t>     </a:t>
            </a: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КОРИНФ СТАНОВИТСЯ ТОРГОВЫМ ЦЕНТРОМ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ИУДЕЙСКИЕ ТОРГОВЫЕ ЦЕНТРЫ В ЕГИПТЕ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ЭЛЛИНИЗМ И ГРЕЧЕСКИЕ ГОРОДА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>
                <a:solidFill>
                  <a:schemeClr val="bg1"/>
                </a:solidFill>
                <a:latin typeface="Helvetica" pitchFamily="2" charset="0"/>
              </a:rPr>
              <a:t>ГРЕЧЕСКИЙ СТИЛЬ ЖИЗНИ</a:t>
            </a:r>
            <a:endParaRPr lang="en-US" altLang="en-US">
              <a:solidFill>
                <a:schemeClr val="bg1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2400">
                <a:solidFill>
                  <a:schemeClr val="bg1"/>
                </a:solidFill>
                <a:latin typeface="Helvetica" pitchFamily="2" charset="0"/>
              </a:rPr>
              <a:t>ГРЕЧЕСКИЙ ЯЗЫК</a:t>
            </a:r>
            <a:endParaRPr lang="en-US" altLang="en-US" sz="900" b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95588" name="Rectangle 4">
            <a:extLst>
              <a:ext uri="{FF2B5EF4-FFF2-40B4-BE49-F238E27FC236}">
                <a16:creationId xmlns:a16="http://schemas.microsoft.com/office/drawing/2014/main" id="{9733F8BB-2D36-2231-AC97-1AB2E4489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F07020304040A0204" pitchFamily="34" charset="0"/>
              </a:rPr>
              <a:t>7</a:t>
            </a:r>
          </a:p>
        </p:txBody>
      </p:sp>
      <p:sp>
        <p:nvSpPr>
          <p:cNvPr id="195589" name="Line 5">
            <a:extLst>
              <a:ext uri="{FF2B5EF4-FFF2-40B4-BE49-F238E27FC236}">
                <a16:creationId xmlns:a16="http://schemas.microsoft.com/office/drawing/2014/main" id="{0E067EE4-2150-A4AA-2B21-EDC284ADA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63500" dir="221219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5600" name="Text Box 16">
            <a:extLst>
              <a:ext uri="{FF2B5EF4-FFF2-40B4-BE49-F238E27FC236}">
                <a16:creationId xmlns:a16="http://schemas.microsoft.com/office/drawing/2014/main" id="{0715AD1B-1FC6-DCA3-E19B-0C815B15B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0" y="73025"/>
            <a:ext cx="3835400" cy="100647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000" i="1">
                <a:solidFill>
                  <a:schemeClr val="hlink"/>
                </a:solidFill>
                <a:latin typeface="Helvetica" pitchFamily="2" charset="0"/>
              </a:rPr>
              <a:t>И ЗАТЕМ</a:t>
            </a:r>
            <a:r>
              <a:rPr lang="en-US" altLang="en-US" sz="2000" i="1">
                <a:solidFill>
                  <a:schemeClr val="hlink"/>
                </a:solidFill>
                <a:latin typeface="Helvetica" pitchFamily="2" charset="0"/>
              </a:rPr>
              <a:t>…</a:t>
            </a:r>
          </a:p>
          <a:p>
            <a:pPr algn="ctr"/>
            <a:r>
              <a:rPr lang="ru-RU" altLang="en-US" sz="2000" i="1">
                <a:solidFill>
                  <a:schemeClr val="hlink"/>
                </a:solidFill>
                <a:latin typeface="Helvetica" pitchFamily="2" charset="0"/>
              </a:rPr>
              <a:t>ВО ВРЕМЯ ПРАВЛЕНИЯ РИМА</a:t>
            </a:r>
            <a:r>
              <a:rPr lang="en-US" altLang="en-US" sz="2000" i="1">
                <a:solidFill>
                  <a:schemeClr val="hlink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195605" name="Text Box 21">
            <a:extLst>
              <a:ext uri="{FF2B5EF4-FFF2-40B4-BE49-F238E27FC236}">
                <a16:creationId xmlns:a16="http://schemas.microsoft.com/office/drawing/2014/main" id="{A2AD2C98-76BF-F982-E991-3EA48620DF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195587" name="Rectangle 3">
            <a:extLst>
              <a:ext uri="{FF2B5EF4-FFF2-40B4-BE49-F238E27FC236}">
                <a16:creationId xmlns:a16="http://schemas.microsoft.com/office/drawing/2014/main" id="{51EF1951-9F1B-D429-BA4C-F1117A28CF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675" y="714375"/>
            <a:ext cx="4687888" cy="6176963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1pPr>
            <a:lvl2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2pPr>
            <a:lvl3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3pPr>
            <a:lvl4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4pPr>
            <a:lvl5pPr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  <a:defRPr sz="2400">
                <a:solidFill>
                  <a:schemeClr val="tx1"/>
                </a:solidFill>
                <a:latin typeface="Times" panose="020F07020304040A0204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ПРАВИТЕЛЬСТВЕННОЕ УПРАВЛЕНИЕ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ИСПОЛЬЗОВАНИЕ ШЕСТЕРЁНОК-ПРИВОДОВ И ВОДЯНЫХ КОЛЁС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РАЗВИТИЕ ТРИГОНОМЕТРИИ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ВОДЯНЫЕ ЧАСЫ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НАПИСАНИЕ НА КАМНЕ РОСЕТТЫ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АЛЕКСАНДРИЯ</a:t>
            </a:r>
            <a:r>
              <a:rPr lang="en-US" altLang="en-US" sz="1600">
                <a:solidFill>
                  <a:srgbClr val="FAFD00"/>
                </a:solidFill>
                <a:latin typeface="Helvetica" pitchFamily="2" charset="0"/>
              </a:rPr>
              <a:t>: </a:t>
            </a: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БУМ ТЕХНОЛОГИИ</a:t>
            </a:r>
            <a:r>
              <a:rPr lang="en-US" altLang="en-US" sz="1600">
                <a:solidFill>
                  <a:srgbClr val="FAFD00"/>
                </a:solidFill>
                <a:latin typeface="Helvetica" pitchFamily="2" charset="0"/>
              </a:rPr>
              <a:t> </a:t>
            </a: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РИМСКАЯ БАНКОВСКАЯ СИСТЕМА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НОВЫЕ МЕТОДЫ СТРОИТЕЛЬСТВА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КАНАЛИЗАЦИЯ</a:t>
            </a:r>
            <a:r>
              <a:rPr lang="en-US" altLang="en-US" sz="1600">
                <a:solidFill>
                  <a:srgbClr val="FAFD00"/>
                </a:solidFill>
                <a:latin typeface="Helvetica" pitchFamily="2" charset="0"/>
              </a:rPr>
              <a:t>; </a:t>
            </a:r>
            <a:r>
              <a:rPr lang="ru-RU" altLang="en-US" sz="2000">
                <a:solidFill>
                  <a:srgbClr val="62D6AC"/>
                </a:solidFill>
                <a:latin typeface="Helvetica" pitchFamily="2" charset="0"/>
              </a:rPr>
              <a:t>БЕТОН</a:t>
            </a:r>
            <a:endParaRPr lang="en-US" altLang="en-US" sz="2000">
              <a:solidFill>
                <a:srgbClr val="62D6AC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ФОНДОВЫЙ РЫНОК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СИСТЕМА ДОРОГ</a:t>
            </a:r>
            <a:r>
              <a:rPr lang="en-US" altLang="en-US" sz="1600">
                <a:solidFill>
                  <a:srgbClr val="FAFD00"/>
                </a:solidFill>
                <a:latin typeface="Helvetica" pitchFamily="2" charset="0"/>
              </a:rPr>
              <a:t> (</a:t>
            </a: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85,000</a:t>
            </a:r>
            <a:r>
              <a:rPr lang="en-US" altLang="en-US" sz="1600">
                <a:solidFill>
                  <a:srgbClr val="FAFD00"/>
                </a:solidFill>
                <a:latin typeface="Helvetica" pitchFamily="2" charset="0"/>
              </a:rPr>
              <a:t> </a:t>
            </a: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КМ</a:t>
            </a:r>
            <a:r>
              <a:rPr lang="en-US" altLang="en-US" sz="1600">
                <a:solidFill>
                  <a:srgbClr val="FAFD00"/>
                </a:solidFill>
                <a:latin typeface="Helvetica" pitchFamily="2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ПРИНЯТИЕ </a:t>
            </a:r>
            <a:r>
              <a:rPr lang="en-US" altLang="en-US" sz="1600">
                <a:solidFill>
                  <a:srgbClr val="FAFD00"/>
                </a:solidFill>
                <a:latin typeface="Helvetica" pitchFamily="2" charset="0"/>
              </a:rPr>
              <a:t>365-</a:t>
            </a: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ДНЕВНОГО КАЛЕНДАРЯ</a:t>
            </a:r>
            <a:endParaRPr lang="en-US" altLang="en-US" sz="2000">
              <a:solidFill>
                <a:srgbClr val="62D6AC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УНИВЕРСАЛЬНЫЙ ЛАТИНСКИЙ ЯЗЫК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ВОЕННАЯ ОРГАНИЗАЦИЯ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1600">
                <a:solidFill>
                  <a:srgbClr val="FAFD00"/>
                </a:solidFill>
                <a:latin typeface="Helvetica" pitchFamily="2" charset="0"/>
              </a:rPr>
              <a:t>РИМСКИЙ МИР</a:t>
            </a:r>
            <a:endParaRPr lang="en-US" altLang="en-US" sz="1600">
              <a:solidFill>
                <a:srgbClr val="FAFD00"/>
              </a:solidFill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r>
              <a:rPr lang="ru-RU" altLang="en-US" sz="2000">
                <a:latin typeface="Helvetica" pitchFamily="2" charset="0"/>
              </a:rPr>
              <a:t>ОККУПИРОВАННАЯ РИМЛЯНАМИ ПАЛЕСТИНА</a:t>
            </a:r>
            <a:endParaRPr lang="en-US" altLang="en-US" sz="1400">
              <a:latin typeface="Helvetica" pitchFamily="2" charset="0"/>
            </a:endParaRPr>
          </a:p>
          <a:p>
            <a:pPr algn="ctr">
              <a:lnSpc>
                <a:spcPct val="120000"/>
              </a:lnSpc>
            </a:pPr>
            <a:endParaRPr lang="en-US" altLang="en-US" sz="1600">
              <a:latin typeface="Helvetica" pitchFamily="2" charset="0"/>
            </a:endParaRPr>
          </a:p>
        </p:txBody>
      </p:sp>
      <p:sp>
        <p:nvSpPr>
          <p:cNvPr id="195611" name="Text Box 27">
            <a:extLst>
              <a:ext uri="{FF2B5EF4-FFF2-40B4-BE49-F238E27FC236}">
                <a16:creationId xmlns:a16="http://schemas.microsoft.com/office/drawing/2014/main" id="{6184681B-EFA6-BA0F-1AD3-7014D26600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5675" y="6424613"/>
            <a:ext cx="4540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16</a:t>
            </a:r>
          </a:p>
        </p:txBody>
      </p:sp>
      <p:sp>
        <p:nvSpPr>
          <p:cNvPr id="195612" name="Text Box 28">
            <a:extLst>
              <a:ext uri="{FF2B5EF4-FFF2-40B4-BE49-F238E27FC236}">
                <a16:creationId xmlns:a16="http://schemas.microsoft.com/office/drawing/2014/main" id="{BA7AC481-6FB3-B644-85B2-87B601EFE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013" y="936625"/>
            <a:ext cx="30480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en-US" sz="2000" i="1">
                <a:solidFill>
                  <a:srgbClr val="3D3832"/>
                </a:solidFill>
                <a:latin typeface="Helvetica" pitchFamily="2" charset="0"/>
              </a:rPr>
              <a:t>       ЭРА АЛЕКСАНДРА ВЕЛИКОГО</a:t>
            </a:r>
            <a:r>
              <a:rPr lang="en-US" altLang="en-US" sz="2000" i="1">
                <a:solidFill>
                  <a:srgbClr val="3D3832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195615" name="Rectangle 31">
            <a:extLst>
              <a:ext uri="{FF2B5EF4-FFF2-40B4-BE49-F238E27FC236}">
                <a16:creationId xmlns:a16="http://schemas.microsoft.com/office/drawing/2014/main" id="{C02366AF-8FB4-F7EA-DE59-85DC78ADF5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29</a:t>
            </a:r>
          </a:p>
        </p:txBody>
      </p:sp>
      <p:sp>
        <p:nvSpPr>
          <p:cNvPr id="195616" name="Text Box 32">
            <a:extLst>
              <a:ext uri="{FF2B5EF4-FFF2-40B4-BE49-F238E27FC236}">
                <a16:creationId xmlns:a16="http://schemas.microsoft.com/office/drawing/2014/main" id="{DDFF5FF8-8091-3DF5-3FB6-BAB3F49FBA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52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pic>
        <p:nvPicPr>
          <p:cNvPr id="195618" name="Picture 34">
            <a:extLst>
              <a:ext uri="{FF2B5EF4-FFF2-40B4-BE49-F238E27FC236}">
                <a16:creationId xmlns:a16="http://schemas.microsoft.com/office/drawing/2014/main" id="{1B148FFB-5355-7897-8B67-97493EAD2AE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338" y="4549775"/>
            <a:ext cx="2308225" cy="1731963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5617" name="Picture 33">
            <a:extLst>
              <a:ext uri="{FF2B5EF4-FFF2-40B4-BE49-F238E27FC236}">
                <a16:creationId xmlns:a16="http://schemas.microsoft.com/office/drawing/2014/main" id="{724B2742-92FE-5933-7380-980EC7D37FB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5" y="933450"/>
            <a:ext cx="3686175" cy="2763838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 r:embed="rId6"/>
                  <a:srcRect/>
                  <a:stretch>
                    <a:fillRect/>
                  </a:stretch>
                </a:blipFill>
              </a14:hiddenFill>
            </a:ext>
          </a:extLst>
        </p:spPr>
      </p:pic>
      <p:pic>
        <p:nvPicPr>
          <p:cNvPr id="195619" name="Picture 35">
            <a:extLst>
              <a:ext uri="{FF2B5EF4-FFF2-40B4-BE49-F238E27FC236}">
                <a16:creationId xmlns:a16="http://schemas.microsoft.com/office/drawing/2014/main" id="{8EB52881-51AF-F001-C77F-AC75E510390B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0" y="3325813"/>
            <a:ext cx="1489075" cy="19859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117088" dir="296392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5614" name="Text Box 30">
            <a:extLst>
              <a:ext uri="{FF2B5EF4-FFF2-40B4-BE49-F238E27FC236}">
                <a16:creationId xmlns:a16="http://schemas.microsoft.com/office/drawing/2014/main" id="{E73F357A-8AA1-BBA1-6DB4-3882B9348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536575"/>
            <a:ext cx="3989388" cy="576263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FFFF00"/>
                </a:solidFill>
              </a:rPr>
              <a:t>ПРИЛОЖЕНИЕ</a:t>
            </a:r>
            <a:r>
              <a:rPr lang="en-US" altLang="en-US" sz="2800">
                <a:solidFill>
                  <a:srgbClr val="FFFF00"/>
                </a:solidFill>
              </a:rPr>
              <a:t> </a:t>
            </a:r>
            <a:r>
              <a:rPr lang="ru-RU" altLang="en-US" sz="2800">
                <a:solidFill>
                  <a:srgbClr val="FFFF00"/>
                </a:solidFill>
              </a:rPr>
              <a:t>№</a:t>
            </a:r>
            <a:r>
              <a:rPr lang="en-US" altLang="en-US" sz="2800">
                <a:solidFill>
                  <a:srgbClr val="FFFF00"/>
                </a:solidFill>
              </a:rPr>
              <a:t>05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5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955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195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195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3" dur="500"/>
                                        <p:tgtEl>
                                          <p:spTgt spid="1955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1955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1955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8" dur="500"/>
                                        <p:tgtEl>
                                          <p:spTgt spid="1955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1955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8" dur="500"/>
                                        <p:tgtEl>
                                          <p:spTgt spid="1955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3" dur="500"/>
                                        <p:tgtEl>
                                          <p:spTgt spid="1955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1955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3" dur="500"/>
                                        <p:tgtEl>
                                          <p:spTgt spid="1955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88" dur="500"/>
                                        <p:tgtEl>
                                          <p:spTgt spid="1955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3" dur="500"/>
                                        <p:tgtEl>
                                          <p:spTgt spid="1955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8" dur="500"/>
                                        <p:tgtEl>
                                          <p:spTgt spid="19558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195587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600" grpId="0" autoUpdateAnimBg="0"/>
      <p:bldP spid="195587" grpId="0" uiExpand="1" build="p" autoUpdateAnimBg="0"/>
      <p:bldP spid="195618" grpId="0" animBg="1" autoUpdateAnimBg="0"/>
      <p:bldP spid="195617" grpId="0" animBg="1" autoUpdateAnimBg="0"/>
      <p:bldP spid="19561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30" name="AutoShape 18">
            <a:extLst>
              <a:ext uri="{FF2B5EF4-FFF2-40B4-BE49-F238E27FC236}">
                <a16:creationId xmlns:a16="http://schemas.microsoft.com/office/drawing/2014/main" id="{D424A2A9-3A8C-A69B-9B18-EE7541DA25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4063" y="485775"/>
            <a:ext cx="4238625" cy="57594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0000">
                  <a:gamma/>
                  <a:shade val="0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rgbClr val="FF0000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99717" name="Text Box 5">
            <a:extLst>
              <a:ext uri="{FF2B5EF4-FFF2-40B4-BE49-F238E27FC236}">
                <a16:creationId xmlns:a16="http://schemas.microsoft.com/office/drawing/2014/main" id="{D609C1C6-B83B-1E25-4A90-E986EA9E4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grpSp>
        <p:nvGrpSpPr>
          <p:cNvPr id="499731" name="Group 19">
            <a:extLst>
              <a:ext uri="{FF2B5EF4-FFF2-40B4-BE49-F238E27FC236}">
                <a16:creationId xmlns:a16="http://schemas.microsoft.com/office/drawing/2014/main" id="{93953C3F-4582-417C-B407-5634827D4254}"/>
              </a:ext>
            </a:extLst>
          </p:cNvPr>
          <p:cNvGrpSpPr>
            <a:grpSpLocks/>
          </p:cNvGrpSpPr>
          <p:nvPr/>
        </p:nvGrpSpPr>
        <p:grpSpPr bwMode="auto">
          <a:xfrm>
            <a:off x="4489450" y="549275"/>
            <a:ext cx="4397375" cy="5575300"/>
            <a:chOff x="2828" y="346"/>
            <a:chExt cx="2770" cy="3512"/>
          </a:xfrm>
        </p:grpSpPr>
        <p:sp>
          <p:nvSpPr>
            <p:cNvPr id="499716" name="Text Box 4">
              <a:extLst>
                <a:ext uri="{FF2B5EF4-FFF2-40B4-BE49-F238E27FC236}">
                  <a16:creationId xmlns:a16="http://schemas.microsoft.com/office/drawing/2014/main" id="{12FB556E-5C7C-7DAA-297A-E752AFF77B8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3" y="346"/>
              <a:ext cx="2416" cy="634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 sz="2000" i="1">
                  <a:solidFill>
                    <a:schemeClr val="hlink"/>
                  </a:solidFill>
                </a:rPr>
                <a:t>И ЗАТЕМ</a:t>
              </a:r>
              <a:r>
                <a:rPr lang="en-US" altLang="en-US" sz="2000" i="1">
                  <a:solidFill>
                    <a:schemeClr val="hlink"/>
                  </a:solidFill>
                </a:rPr>
                <a:t>…</a:t>
              </a:r>
            </a:p>
            <a:p>
              <a:pPr algn="ctr"/>
              <a:r>
                <a:rPr lang="ru-RU" altLang="en-US" sz="2000" i="1">
                  <a:solidFill>
                    <a:schemeClr val="hlink"/>
                  </a:solidFill>
                </a:rPr>
                <a:t>ВО ВРЕМЯ ПРАВЛЕНИЯ РИМА</a:t>
              </a:r>
              <a:r>
                <a:rPr lang="en-US" altLang="en-US" sz="2000" i="1">
                  <a:solidFill>
                    <a:schemeClr val="hlink"/>
                  </a:solidFill>
                </a:rPr>
                <a:t>:</a:t>
              </a:r>
            </a:p>
          </p:txBody>
        </p:sp>
        <p:sp>
          <p:nvSpPr>
            <p:cNvPr id="499719" name="Rectangle 7">
              <a:extLst>
                <a:ext uri="{FF2B5EF4-FFF2-40B4-BE49-F238E27FC236}">
                  <a16:creationId xmlns:a16="http://schemas.microsoft.com/office/drawing/2014/main" id="{C91399EF-A583-68AB-39F7-4ACF831D0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8" y="546"/>
              <a:ext cx="2770" cy="3312"/>
            </a:xfrm>
            <a:prstGeom prst="rect">
              <a:avLst/>
            </a:prstGeom>
            <a:noFill/>
            <a:ln>
              <a:noFill/>
            </a:ln>
            <a:effectLst>
              <a:outerShdw dist="45791" dir="202140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1pPr>
              <a:lvl2pPr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2pPr>
              <a:lvl3pPr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3pPr>
              <a:lvl4pPr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4pPr>
              <a:lvl5pPr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457200" algn="l"/>
                </a:tabLs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9pPr>
            </a:lstStyle>
            <a:p>
              <a:pPr algn="ctr">
                <a:lnSpc>
                  <a:spcPct val="120000"/>
                </a:lnSpc>
              </a:pPr>
              <a:endParaRPr lang="ru-RU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>
                <a:lnSpc>
                  <a:spcPct val="120000"/>
                </a:lnSpc>
              </a:pP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ПРАВИТЕЛЬСТВЕННОЕ УПРАВЛЕНИЕ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ИСПОЛЬЗОВАНИЕ ШЕСТЕРЁНОК-ПРИВОДОВ И ВОДЯНЫХ КОЛЁС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РАЗВИТИЕ ТРИГОНОМЕТРИИ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ВОДЯНЫЕ ЧАСЫ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НАПИСАНИЕ НА КАМНЕ РОСЕТТЫ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АЛЕКСАНДРИЯ</a:t>
              </a:r>
              <a:r>
                <a:rPr lang="en-US" altLang="en-US" sz="1600">
                  <a:solidFill>
                    <a:srgbClr val="FAFD00"/>
                  </a:solidFill>
                  <a:latin typeface="Helvetica" pitchFamily="2" charset="0"/>
                </a:rPr>
                <a:t>: </a:t>
              </a:r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БУМ ТЕХНОЛОГИИ</a:t>
              </a:r>
              <a:r>
                <a:rPr lang="en-US" altLang="en-US" sz="1600">
                  <a:solidFill>
                    <a:srgbClr val="FAFD00"/>
                  </a:solidFill>
                  <a:latin typeface="Helvetica" pitchFamily="2" charset="0"/>
                </a:rPr>
                <a:t> </a:t>
              </a: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РИМСКАЯ БАНКОВСКАЯ СИСТЕМА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НОВЫЕ МЕТОДЫ СТРОИТЕЛЬСТВА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КАНАЛИЗАЦИЯ</a:t>
              </a:r>
              <a:r>
                <a:rPr lang="en-US" altLang="en-US" sz="1600">
                  <a:solidFill>
                    <a:srgbClr val="FAFD00"/>
                  </a:solidFill>
                  <a:latin typeface="Helvetica" pitchFamily="2" charset="0"/>
                </a:rPr>
                <a:t>; </a:t>
              </a:r>
              <a:r>
                <a:rPr lang="ru-RU" altLang="en-US" sz="2000">
                  <a:solidFill>
                    <a:srgbClr val="62D6AC"/>
                  </a:solidFill>
                  <a:latin typeface="Helvetica" pitchFamily="2" charset="0"/>
                </a:rPr>
                <a:t>БЕТОН</a:t>
              </a:r>
              <a:endParaRPr lang="en-US" altLang="en-US" sz="2000">
                <a:solidFill>
                  <a:srgbClr val="62D6AC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ФОНДОВЫЙ РЫНОК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СИСТЕМА ДОРОГ</a:t>
              </a:r>
              <a:r>
                <a:rPr lang="en-US" altLang="en-US" sz="1600">
                  <a:solidFill>
                    <a:srgbClr val="FAFD00"/>
                  </a:solidFill>
                  <a:latin typeface="Helvetica" pitchFamily="2" charset="0"/>
                </a:rPr>
                <a:t> (</a:t>
              </a:r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85,000</a:t>
              </a:r>
              <a:r>
                <a:rPr lang="en-US" altLang="en-US" sz="1600">
                  <a:solidFill>
                    <a:srgbClr val="FAFD00"/>
                  </a:solidFill>
                  <a:latin typeface="Helvetica" pitchFamily="2" charset="0"/>
                </a:rPr>
                <a:t> </a:t>
              </a:r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КМ</a:t>
              </a:r>
              <a:r>
                <a:rPr lang="en-US" altLang="en-US" sz="1600">
                  <a:solidFill>
                    <a:srgbClr val="FAFD00"/>
                  </a:solidFill>
                  <a:latin typeface="Helvetica" pitchFamily="2" charset="0"/>
                </a:rPr>
                <a:t>)</a:t>
              </a: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ПРИНЯТИЕ </a:t>
              </a:r>
              <a:r>
                <a:rPr lang="en-US" altLang="en-US" sz="1600">
                  <a:solidFill>
                    <a:srgbClr val="FAFD00"/>
                  </a:solidFill>
                  <a:latin typeface="Helvetica" pitchFamily="2" charset="0"/>
                </a:rPr>
                <a:t>365-</a:t>
              </a:r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ДНЕВНОГО КАЛЕНДАРЯ</a:t>
              </a:r>
              <a:endParaRPr lang="en-US" altLang="en-US" sz="1600">
                <a:solidFill>
                  <a:srgbClr val="62D6AC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УНИВЕРСАЛЬНЫЙ ЛАТИНСКИЙ ЯЗЫК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ВОЕННАЯ ОРГАНИЗАЦИЯ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1600">
                  <a:solidFill>
                    <a:srgbClr val="FAFD00"/>
                  </a:solidFill>
                  <a:latin typeface="Helvetica" pitchFamily="2" charset="0"/>
                </a:rPr>
                <a:t>РИМСКИЙ МИР</a:t>
              </a:r>
              <a:endParaRPr lang="en-US" altLang="en-US" sz="1600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2000">
                  <a:latin typeface="Helvetica" pitchFamily="2" charset="0"/>
                </a:rPr>
                <a:t>ОККУПИРОВАННАЯ   РИМЛЯНАМИ ПАЛЕСТИНА</a:t>
              </a:r>
              <a:endParaRPr lang="en-US" altLang="en-US" sz="2000">
                <a:latin typeface="Helvetica" pitchFamily="2" charset="0"/>
              </a:endParaRPr>
            </a:p>
          </p:txBody>
        </p:sp>
      </p:grpSp>
      <p:sp>
        <p:nvSpPr>
          <p:cNvPr id="499723" name="Rectangle 11">
            <a:extLst>
              <a:ext uri="{FF2B5EF4-FFF2-40B4-BE49-F238E27FC236}">
                <a16:creationId xmlns:a16="http://schemas.microsoft.com/office/drawing/2014/main" id="{458633A5-575A-405F-168E-A1D4A3D34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196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30</a:t>
            </a:r>
          </a:p>
        </p:txBody>
      </p:sp>
      <p:sp>
        <p:nvSpPr>
          <p:cNvPr id="499724" name="Text Box 12">
            <a:extLst>
              <a:ext uri="{FF2B5EF4-FFF2-40B4-BE49-F238E27FC236}">
                <a16:creationId xmlns:a16="http://schemas.microsoft.com/office/drawing/2014/main" id="{654C2219-1DFE-F66D-0B0F-B2FCBD2AC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grpSp>
        <p:nvGrpSpPr>
          <p:cNvPr id="499734" name="Group 22">
            <a:extLst>
              <a:ext uri="{FF2B5EF4-FFF2-40B4-BE49-F238E27FC236}">
                <a16:creationId xmlns:a16="http://schemas.microsoft.com/office/drawing/2014/main" id="{D5CD96D1-6C1E-01CF-5965-E89854F3255A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99735" name="Rectangle 23">
              <a:extLst>
                <a:ext uri="{FF2B5EF4-FFF2-40B4-BE49-F238E27FC236}">
                  <a16:creationId xmlns:a16="http://schemas.microsoft.com/office/drawing/2014/main" id="{8C411B61-4740-752E-7EEF-D6C28D9CED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736" name="Rectangle 24">
              <a:extLst>
                <a:ext uri="{FF2B5EF4-FFF2-40B4-BE49-F238E27FC236}">
                  <a16:creationId xmlns:a16="http://schemas.microsoft.com/office/drawing/2014/main" id="{3184FE93-3DE0-C83D-94B3-6B49D1BB7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9737" name="Rectangle 25">
              <a:extLst>
                <a:ext uri="{FF2B5EF4-FFF2-40B4-BE49-F238E27FC236}">
                  <a16:creationId xmlns:a16="http://schemas.microsoft.com/office/drawing/2014/main" id="{8BA0136D-0E99-0D14-3D41-A7CD2B2A87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9729" name="AutoShape 17">
            <a:extLst>
              <a:ext uri="{FF2B5EF4-FFF2-40B4-BE49-F238E27FC236}">
                <a16:creationId xmlns:a16="http://schemas.microsoft.com/office/drawing/2014/main" id="{F3DADDF9-7700-814D-13FA-4A91152843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950" y="1020763"/>
            <a:ext cx="4186238" cy="49228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33CC33">
                  <a:gamma/>
                  <a:shade val="0"/>
                  <a:invGamma/>
                </a:srgbClr>
              </a:gs>
              <a:gs pos="50000">
                <a:srgbClr val="33CC33"/>
              </a:gs>
              <a:gs pos="100000">
                <a:srgbClr val="33CC33">
                  <a:gamma/>
                  <a:shade val="0"/>
                  <a:invGamma/>
                </a:srgbClr>
              </a:gs>
            </a:gsLst>
            <a:lin ang="5400000" scaled="1"/>
          </a:gradFill>
          <a:ln w="57150">
            <a:solidFill>
              <a:srgbClr val="33CC33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9733" name="Group 21">
            <a:extLst>
              <a:ext uri="{FF2B5EF4-FFF2-40B4-BE49-F238E27FC236}">
                <a16:creationId xmlns:a16="http://schemas.microsoft.com/office/drawing/2014/main" id="{B86ABA71-9ADB-F604-C9EF-F05FF4DE2AF8}"/>
              </a:ext>
            </a:extLst>
          </p:cNvPr>
          <p:cNvGrpSpPr>
            <a:grpSpLocks/>
          </p:cNvGrpSpPr>
          <p:nvPr/>
        </p:nvGrpSpPr>
        <p:grpSpPr bwMode="auto">
          <a:xfrm>
            <a:off x="128588" y="1076325"/>
            <a:ext cx="4419600" cy="4862513"/>
            <a:chOff x="145" y="678"/>
            <a:chExt cx="2784" cy="3063"/>
          </a:xfrm>
        </p:grpSpPr>
        <p:sp>
          <p:nvSpPr>
            <p:cNvPr id="499721" name="Text Box 9">
              <a:extLst>
                <a:ext uri="{FF2B5EF4-FFF2-40B4-BE49-F238E27FC236}">
                  <a16:creationId xmlns:a16="http://schemas.microsoft.com/office/drawing/2014/main" id="{C128BD6F-08FA-59E7-CB23-2E9B04B919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5" y="678"/>
              <a:ext cx="1920" cy="63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 sz="2000" i="1">
                  <a:solidFill>
                    <a:schemeClr val="tx1"/>
                  </a:solidFill>
                  <a:latin typeface="Helvetica" pitchFamily="2" charset="0"/>
                </a:rPr>
                <a:t>    ЭРА    АЛЕКСАНДРА ВЕЛИКОГО</a:t>
              </a:r>
              <a:r>
                <a:rPr lang="en-US" altLang="en-US" sz="2000" i="1">
                  <a:solidFill>
                    <a:schemeClr val="tx1"/>
                  </a:solidFill>
                  <a:latin typeface="Helvetica" pitchFamily="2" charset="0"/>
                </a:rPr>
                <a:t>:</a:t>
              </a:r>
            </a:p>
          </p:txBody>
        </p:sp>
        <p:sp>
          <p:nvSpPr>
            <p:cNvPr id="499722" name="Rectangle 10">
              <a:extLst>
                <a:ext uri="{FF2B5EF4-FFF2-40B4-BE49-F238E27FC236}">
                  <a16:creationId xmlns:a16="http://schemas.microsoft.com/office/drawing/2014/main" id="{3AED9457-2896-D25C-BFE9-28824F5ABA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" y="1299"/>
              <a:ext cx="2784" cy="24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pPr algn="ctr"/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АРИСТОТЕЛЬ</a:t>
              </a:r>
              <a:r>
                <a:rPr lang="en-US" altLang="en-US">
                  <a:solidFill>
                    <a:srgbClr val="FAFD00"/>
                  </a:solidFill>
                  <a:latin typeface="Helvetica" pitchFamily="2" charset="0"/>
                </a:rPr>
                <a:t>: </a:t>
              </a:r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УЧИТЕЛЬ АЛЕКСАНДРА</a:t>
              </a:r>
              <a:endParaRPr lang="en-US" altLang="en-US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АРИСТОТЕЛЬ</a:t>
              </a:r>
              <a:r>
                <a:rPr lang="en-US" altLang="en-US">
                  <a:solidFill>
                    <a:srgbClr val="FAFD00"/>
                  </a:solidFill>
                  <a:latin typeface="Helvetica" pitchFamily="2" charset="0"/>
                </a:rPr>
                <a:t>: </a:t>
              </a:r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ТЕОРИЯ МУЗЫКИ</a:t>
              </a:r>
              <a:endParaRPr lang="en-US" altLang="en-US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ВЕЛИКАЯ КИТАЙСКАЯ СТЕНА</a:t>
              </a:r>
              <a:endParaRPr lang="en-US" altLang="en-US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ИСПОЛЬЗОВАНИЕ ЖЕЛЕЗА В КИТАЕ</a:t>
              </a:r>
              <a:endParaRPr lang="en-US" altLang="en-US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en-US" altLang="en-US">
                  <a:solidFill>
                    <a:srgbClr val="FAFD00"/>
                  </a:solidFill>
                  <a:latin typeface="Helvetica" pitchFamily="2" charset="0"/>
                </a:rPr>
                <a:t> </a:t>
              </a:r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АЛЕКСАНДРИЯ</a:t>
              </a:r>
              <a:r>
                <a:rPr lang="en-US" altLang="en-US">
                  <a:solidFill>
                    <a:srgbClr val="FAFD00"/>
                  </a:solidFill>
                  <a:latin typeface="Helvetica" pitchFamily="2" charset="0"/>
                </a:rPr>
                <a:t>:                                      </a:t>
              </a:r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ЦЕНТР ГРЕЧЕСКОГО ОБУЧЕНИЯ </a:t>
              </a:r>
              <a:endParaRPr lang="en-US" altLang="en-US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ЕВКЛИД</a:t>
              </a:r>
              <a:r>
                <a:rPr lang="en-US" altLang="en-US">
                  <a:solidFill>
                    <a:srgbClr val="FAFD00"/>
                  </a:solidFill>
                  <a:latin typeface="Helvetica" pitchFamily="2" charset="0"/>
                </a:rPr>
                <a:t>: </a:t>
              </a:r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РАБОТЫ ПО ГЕОМЕТРИИ</a:t>
              </a:r>
              <a:endParaRPr lang="en-US" altLang="en-US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ПЕРВЫЕ РИМСКИЕ МОНЕТЫ</a:t>
              </a:r>
              <a:endParaRPr lang="en-US" altLang="en-US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en-US" altLang="en-US">
                  <a:solidFill>
                    <a:srgbClr val="FAFD00"/>
                  </a:solidFill>
                  <a:latin typeface="Helvetica" pitchFamily="2" charset="0"/>
                </a:rPr>
                <a:t>     </a:t>
              </a:r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КОРИНФ СТАНОВИТСЯ ТОРГОВЫМ ЦЕНТРОМ</a:t>
              </a:r>
              <a:endParaRPr lang="en-US" altLang="en-US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>
                  <a:solidFill>
                    <a:srgbClr val="FAFD00"/>
                  </a:solidFill>
                  <a:latin typeface="Helvetica" pitchFamily="2" charset="0"/>
                </a:rPr>
                <a:t>ИУДЕЙСКИЕ ТОРГОВЫЕ ЦЕНТРЫ В ЕГИПТЕ</a:t>
              </a:r>
              <a:endParaRPr lang="en-US" altLang="en-US">
                <a:solidFill>
                  <a:srgbClr val="FAFD00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>
                  <a:solidFill>
                    <a:srgbClr val="FFEA18"/>
                  </a:solidFill>
                  <a:latin typeface="Helvetica" pitchFamily="2" charset="0"/>
                </a:rPr>
                <a:t>ЭЛЛИНИЗМ И ГРЕЧЕСКИЕ ГОРОДА</a:t>
              </a:r>
              <a:endParaRPr lang="en-US" altLang="en-US">
                <a:solidFill>
                  <a:srgbClr val="FFEA18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>
                  <a:solidFill>
                    <a:srgbClr val="FFEA18"/>
                  </a:solidFill>
                  <a:latin typeface="Helvetica" pitchFamily="2" charset="0"/>
                </a:rPr>
                <a:t>ГРЕЧЕСКИЙ СТИЛЬ ЖИЗНИ</a:t>
              </a:r>
              <a:endParaRPr lang="en-US" altLang="en-US">
                <a:solidFill>
                  <a:schemeClr val="hlink"/>
                </a:solidFill>
                <a:latin typeface="Helvetica" pitchFamily="2" charset="0"/>
              </a:endParaRPr>
            </a:p>
            <a:p>
              <a:pPr algn="ctr"/>
              <a:r>
                <a:rPr lang="ru-RU" altLang="en-US" sz="2400">
                  <a:solidFill>
                    <a:schemeClr val="hlink"/>
                  </a:solidFill>
                  <a:latin typeface="Helvetica" pitchFamily="2" charset="0"/>
                </a:rPr>
                <a:t>ГРЕЧЕСКИЙ ЯЗЫК</a:t>
              </a:r>
              <a:endParaRPr lang="en-US" altLang="en-US" sz="2400">
                <a:solidFill>
                  <a:schemeClr val="hlink"/>
                </a:solidFill>
                <a:latin typeface="Helvetica" pitchFamily="2" charset="0"/>
              </a:endParaRPr>
            </a:p>
          </p:txBody>
        </p:sp>
      </p:grp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9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499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9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2000"/>
                                        <p:tgtEl>
                                          <p:spTgt spid="499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773" name="Group 117">
            <a:extLst>
              <a:ext uri="{FF2B5EF4-FFF2-40B4-BE49-F238E27FC236}">
                <a16:creationId xmlns:a16="http://schemas.microsoft.com/office/drawing/2014/main" id="{1D7E920C-4D43-7BBB-D21A-44DEB0DED21B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454774" name="Rectangle 118">
              <a:extLst>
                <a:ext uri="{FF2B5EF4-FFF2-40B4-BE49-F238E27FC236}">
                  <a16:creationId xmlns:a16="http://schemas.microsoft.com/office/drawing/2014/main" id="{13A51BCB-41AF-1AC4-E2FD-3083D2243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775" name="Rectangle 119">
              <a:extLst>
                <a:ext uri="{FF2B5EF4-FFF2-40B4-BE49-F238E27FC236}">
                  <a16:creationId xmlns:a16="http://schemas.microsoft.com/office/drawing/2014/main" id="{4F66CF00-AF8C-95B1-8D60-11D5BBB19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776" name="Rectangle 120">
              <a:extLst>
                <a:ext uri="{FF2B5EF4-FFF2-40B4-BE49-F238E27FC236}">
                  <a16:creationId xmlns:a16="http://schemas.microsoft.com/office/drawing/2014/main" id="{E526ECB0-E7E5-7E02-F23E-59D33A1F2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54777" name="Group 121">
            <a:extLst>
              <a:ext uri="{FF2B5EF4-FFF2-40B4-BE49-F238E27FC236}">
                <a16:creationId xmlns:a16="http://schemas.microsoft.com/office/drawing/2014/main" id="{782F8410-9A00-5FD7-5C5A-BA0FF42C17CF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54778" name="Rectangle 122">
              <a:extLst>
                <a:ext uri="{FF2B5EF4-FFF2-40B4-BE49-F238E27FC236}">
                  <a16:creationId xmlns:a16="http://schemas.microsoft.com/office/drawing/2014/main" id="{1C1F0E13-AE95-1765-0DA1-26A7007705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779" name="Rectangle 123">
              <a:extLst>
                <a:ext uri="{FF2B5EF4-FFF2-40B4-BE49-F238E27FC236}">
                  <a16:creationId xmlns:a16="http://schemas.microsoft.com/office/drawing/2014/main" id="{AE8B9A19-58FD-19CE-7D97-0FB951623D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4780" name="Rectangle 124">
              <a:extLst>
                <a:ext uri="{FF2B5EF4-FFF2-40B4-BE49-F238E27FC236}">
                  <a16:creationId xmlns:a16="http://schemas.microsoft.com/office/drawing/2014/main" id="{6F12F1C2-9E8C-3F5C-4693-8EBC431437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454772" name="Picture 116">
            <a:extLst>
              <a:ext uri="{FF2B5EF4-FFF2-40B4-BE49-F238E27FC236}">
                <a16:creationId xmlns:a16="http://schemas.microsoft.com/office/drawing/2014/main" id="{235BE13A-FDDA-6C16-B4A9-9EBE43ED7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582613"/>
            <a:ext cx="7915275" cy="56451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64" name="Text Box 8">
            <a:extLst>
              <a:ext uri="{FF2B5EF4-FFF2-40B4-BE49-F238E27FC236}">
                <a16:creationId xmlns:a16="http://schemas.microsoft.com/office/drawing/2014/main" id="{B644A9C1-B0B2-7FE9-D53D-E294A1A30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54686" name="Rectangle 30">
            <a:extLst>
              <a:ext uri="{FF2B5EF4-FFF2-40B4-BE49-F238E27FC236}">
                <a16:creationId xmlns:a16="http://schemas.microsoft.com/office/drawing/2014/main" id="{1C9C0675-C9B8-A79C-44FC-529C4C30B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31</a:t>
            </a:r>
          </a:p>
        </p:txBody>
      </p:sp>
      <p:sp>
        <p:nvSpPr>
          <p:cNvPr id="454769" name="Text Box 113">
            <a:extLst>
              <a:ext uri="{FF2B5EF4-FFF2-40B4-BE49-F238E27FC236}">
                <a16:creationId xmlns:a16="http://schemas.microsoft.com/office/drawing/2014/main" id="{C220878B-2E96-1035-5A34-AC981429F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363" y="1755775"/>
            <a:ext cx="7467600" cy="338296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7200">
                <a:solidFill>
                  <a:srgbClr val="FFFF00"/>
                </a:solidFill>
              </a:rPr>
              <a:t>МИР    СИЛЬНО </a:t>
            </a:r>
            <a:r>
              <a:rPr lang="en-US" altLang="en-US" sz="7200">
                <a:solidFill>
                  <a:srgbClr val="FFFF00"/>
                </a:solidFill>
              </a:rPr>
              <a:t> </a:t>
            </a:r>
            <a:r>
              <a:rPr lang="ru-RU" altLang="en-US" sz="7200">
                <a:solidFill>
                  <a:srgbClr val="FFFF00"/>
                </a:solidFill>
              </a:rPr>
              <a:t>ИЗМЕНИЛСЯ</a:t>
            </a:r>
            <a:r>
              <a:rPr lang="en-US" altLang="en-US" sz="7200">
                <a:solidFill>
                  <a:srgbClr val="FFFF00"/>
                </a:solidFill>
              </a:rPr>
              <a:t>!</a:t>
            </a:r>
          </a:p>
        </p:txBody>
      </p:sp>
      <p:sp>
        <p:nvSpPr>
          <p:cNvPr id="454770" name="Text Box 114">
            <a:extLst>
              <a:ext uri="{FF2B5EF4-FFF2-40B4-BE49-F238E27FC236}">
                <a16:creationId xmlns:a16="http://schemas.microsoft.com/office/drawing/2014/main" id="{805AB269-619D-0CB5-0090-CD8A03D10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54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4769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23" name="Text Box 15">
            <a:extLst>
              <a:ext uri="{FF2B5EF4-FFF2-40B4-BE49-F238E27FC236}">
                <a16:creationId xmlns:a16="http://schemas.microsoft.com/office/drawing/2014/main" id="{3F8EA638-8DF1-4600-C023-2A617BA39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8238" y="66675"/>
            <a:ext cx="184150" cy="446088"/>
          </a:xfrm>
          <a:prstGeom prst="rect">
            <a:avLst/>
          </a:prstGeom>
          <a:noFill/>
          <a:ln>
            <a:noFill/>
          </a:ln>
          <a:effectLst>
            <a:outerShdw dist="12700" dir="162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endParaRPr lang="ru-RU" altLang="en-US" sz="2000" b="0">
              <a:solidFill>
                <a:srgbClr val="FFA27C"/>
              </a:solidFill>
            </a:endParaRPr>
          </a:p>
        </p:txBody>
      </p:sp>
      <p:sp>
        <p:nvSpPr>
          <p:cNvPr id="452625" name="Text Box 17">
            <a:extLst>
              <a:ext uri="{FF2B5EF4-FFF2-40B4-BE49-F238E27FC236}">
                <a16:creationId xmlns:a16="http://schemas.microsoft.com/office/drawing/2014/main" id="{69C30CBA-2369-5279-D303-C523A22A1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7125" y="642938"/>
            <a:ext cx="4171950" cy="23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 sz="800" b="0">
              <a:solidFill>
                <a:schemeClr val="tx1"/>
              </a:solidFill>
            </a:endParaRPr>
          </a:p>
        </p:txBody>
      </p:sp>
      <p:sp>
        <p:nvSpPr>
          <p:cNvPr id="452626" name="Text Box 18">
            <a:extLst>
              <a:ext uri="{FF2B5EF4-FFF2-40B4-BE49-F238E27FC236}">
                <a16:creationId xmlns:a16="http://schemas.microsoft.com/office/drawing/2014/main" id="{F507DE43-8B0F-5C19-0314-C316A3370F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21413" y="947738"/>
            <a:ext cx="22225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7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52627" name="Text Box 19">
            <a:extLst>
              <a:ext uri="{FF2B5EF4-FFF2-40B4-BE49-F238E27FC236}">
                <a16:creationId xmlns:a16="http://schemas.microsoft.com/office/drawing/2014/main" id="{5C34CC38-1D0C-0DE8-4114-AF1C470BB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9913" y="1279525"/>
            <a:ext cx="657066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400" i="1">
                <a:solidFill>
                  <a:srgbClr val="21FF33"/>
                </a:solidFill>
              </a:rPr>
              <a:t>Между книгами Малахии и Матфея</a:t>
            </a:r>
            <a:endParaRPr lang="en-US" altLang="en-US" sz="2400" i="1">
              <a:solidFill>
                <a:srgbClr val="21FF33"/>
              </a:solidFill>
            </a:endParaRPr>
          </a:p>
        </p:txBody>
      </p:sp>
      <p:sp>
        <p:nvSpPr>
          <p:cNvPr id="452628" name="Text Box 20">
            <a:extLst>
              <a:ext uri="{FF2B5EF4-FFF2-40B4-BE49-F238E27FC236}">
                <a16:creationId xmlns:a16="http://schemas.microsoft.com/office/drawing/2014/main" id="{DAD33688-7DA5-8822-C810-E6FB4BAD7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25" y="650875"/>
            <a:ext cx="5202238" cy="641350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600" i="1">
                <a:solidFill>
                  <a:srgbClr val="FFEA18"/>
                </a:solidFill>
              </a:rPr>
              <a:t>Период «Молчания»</a:t>
            </a:r>
            <a:endParaRPr lang="en-US" altLang="en-US" sz="3600" i="1">
              <a:solidFill>
                <a:srgbClr val="FFEA18"/>
              </a:solidFill>
            </a:endParaRPr>
          </a:p>
        </p:txBody>
      </p:sp>
      <p:sp>
        <p:nvSpPr>
          <p:cNvPr id="452629" name="Text Box 21">
            <a:extLst>
              <a:ext uri="{FF2B5EF4-FFF2-40B4-BE49-F238E27FC236}">
                <a16:creationId xmlns:a16="http://schemas.microsoft.com/office/drawing/2014/main" id="{4CF51119-10F6-FAF7-2436-39A8F3FD15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3800" y="1839913"/>
            <a:ext cx="6465888" cy="3968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chemeClr val="hlink"/>
                </a:solidFill>
              </a:rPr>
              <a:t>ЧЕТЫРЕ ВЫЛИКИХ ПОВОРОТНЫХ СОБЫТИЯ</a:t>
            </a:r>
            <a:r>
              <a:rPr lang="en-US" altLang="en-US" sz="2000">
                <a:solidFill>
                  <a:schemeClr val="hlink"/>
                </a:solidFill>
              </a:rPr>
              <a:t>:</a:t>
            </a:r>
          </a:p>
        </p:txBody>
      </p:sp>
      <p:sp>
        <p:nvSpPr>
          <p:cNvPr id="452632" name="Text Box 24">
            <a:extLst>
              <a:ext uri="{FF2B5EF4-FFF2-40B4-BE49-F238E27FC236}">
                <a16:creationId xmlns:a16="http://schemas.microsoft.com/office/drawing/2014/main" id="{F3E7E4DF-48E2-6BB6-19B7-BCE887611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1775" y="5376863"/>
            <a:ext cx="8740775" cy="10064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solidFill>
                  <a:srgbClr val="FFEA18"/>
                </a:solidFill>
              </a:rPr>
              <a:t>…</a:t>
            </a:r>
            <a:r>
              <a:rPr lang="ru-RU" altLang="en-US" sz="2000">
                <a:solidFill>
                  <a:srgbClr val="FFEA18"/>
                </a:solidFill>
              </a:rPr>
              <a:t>ТАКИМ ОБРАЗОМ ПОДГОТОВИЛИ СЦЕНУ ДЛЯ КУЛЬМИНАЦИИ</a:t>
            </a:r>
            <a:r>
              <a:rPr lang="en-US" altLang="en-US" sz="2000">
                <a:solidFill>
                  <a:srgbClr val="FFEA18"/>
                </a:solidFill>
              </a:rPr>
              <a:t>      </a:t>
            </a:r>
            <a:r>
              <a:rPr lang="ru-RU" altLang="en-US" sz="2000">
                <a:solidFill>
                  <a:schemeClr val="tx1"/>
                </a:solidFill>
              </a:rPr>
              <a:t>БОЖЬЕГО ВЕЛИКОГО ОБЕЩАНИЯ АВРААМУ</a:t>
            </a:r>
            <a:r>
              <a:rPr lang="en-US" altLang="en-US" sz="2000">
                <a:solidFill>
                  <a:srgbClr val="FFEA18"/>
                </a:solidFill>
              </a:rPr>
              <a:t>…                                           </a:t>
            </a:r>
            <a:r>
              <a:rPr lang="ru-RU" altLang="en-US" sz="2000">
                <a:solidFill>
                  <a:srgbClr val="FFEA18"/>
                </a:solidFill>
              </a:rPr>
              <a:t>ЯВЛЕНИЯ МЕССИИ</a:t>
            </a:r>
            <a:r>
              <a:rPr lang="en-US" altLang="en-US" sz="2000">
                <a:solidFill>
                  <a:srgbClr val="FFEA18"/>
                </a:solidFill>
              </a:rPr>
              <a:t>, </a:t>
            </a:r>
            <a:r>
              <a:rPr lang="ru-RU" altLang="en-US" sz="2000">
                <a:solidFill>
                  <a:schemeClr val="tx1"/>
                </a:solidFill>
              </a:rPr>
              <a:t>ГОСПОДА ИИСУСА ХРИСТА</a:t>
            </a:r>
            <a:r>
              <a:rPr lang="en-US" altLang="en-US" sz="200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452633" name="Text Box 25">
            <a:extLst>
              <a:ext uri="{FF2B5EF4-FFF2-40B4-BE49-F238E27FC236}">
                <a16:creationId xmlns:a16="http://schemas.microsoft.com/office/drawing/2014/main" id="{BCBEEA4F-4C78-6F55-F3AB-A835D4475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2938" y="123825"/>
            <a:ext cx="4546600" cy="636588"/>
          </a:xfrm>
          <a:prstGeom prst="rect">
            <a:avLst/>
          </a:prstGeom>
          <a:gradFill rotWithShape="1">
            <a:gsLst>
              <a:gs pos="0">
                <a:schemeClr val="accent1">
                  <a:gamma/>
                  <a:shade val="46275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3200">
                <a:solidFill>
                  <a:srgbClr val="FFFF00"/>
                </a:solidFill>
              </a:rPr>
              <a:t>ПРИЛОЖЕНИЕ</a:t>
            </a:r>
            <a:r>
              <a:rPr lang="en-US" altLang="en-US" sz="3200">
                <a:solidFill>
                  <a:srgbClr val="FFFF00"/>
                </a:solidFill>
              </a:rPr>
              <a:t> </a:t>
            </a:r>
            <a:r>
              <a:rPr lang="ru-RU" altLang="en-US" sz="3200">
                <a:solidFill>
                  <a:srgbClr val="FFFF00"/>
                </a:solidFill>
              </a:rPr>
              <a:t>№</a:t>
            </a:r>
            <a:r>
              <a:rPr lang="en-US" altLang="en-US" sz="3200">
                <a:solidFill>
                  <a:srgbClr val="FFFF00"/>
                </a:solidFill>
              </a:rPr>
              <a:t>06</a:t>
            </a:r>
          </a:p>
        </p:txBody>
      </p:sp>
      <p:grpSp>
        <p:nvGrpSpPr>
          <p:cNvPr id="452698" name="Group 90">
            <a:extLst>
              <a:ext uri="{FF2B5EF4-FFF2-40B4-BE49-F238E27FC236}">
                <a16:creationId xmlns:a16="http://schemas.microsoft.com/office/drawing/2014/main" id="{CCDC0351-812C-F050-1BBE-53ECF1B80386}"/>
              </a:ext>
            </a:extLst>
          </p:cNvPr>
          <p:cNvGrpSpPr>
            <a:grpSpLocks/>
          </p:cNvGrpSpPr>
          <p:nvPr/>
        </p:nvGrpSpPr>
        <p:grpSpPr bwMode="auto">
          <a:xfrm>
            <a:off x="635000" y="2876550"/>
            <a:ext cx="3578225" cy="687388"/>
            <a:chOff x="400" y="1812"/>
            <a:chExt cx="2254" cy="433"/>
          </a:xfrm>
        </p:grpSpPr>
        <p:sp>
          <p:nvSpPr>
            <p:cNvPr id="452630" name="Text Box 22">
              <a:extLst>
                <a:ext uri="{FF2B5EF4-FFF2-40B4-BE49-F238E27FC236}">
                  <a16:creationId xmlns:a16="http://schemas.microsoft.com/office/drawing/2014/main" id="{6951E1CF-45C3-E76B-FF81-D47614789C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0" y="1879"/>
              <a:ext cx="2254" cy="36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1pPr>
              <a:lvl2pPr marL="914400" indent="-457200"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2pPr>
              <a:lvl3pPr marL="1371600" indent="-457200"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3pPr>
              <a:lvl4pPr marL="1828800" indent="-457200"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4pPr>
              <a:lvl5pPr marL="2286000" indent="-457200"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5pPr>
              <a:lvl6pPr marL="27432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6pPr>
              <a:lvl7pPr marL="32004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7pPr>
              <a:lvl8pPr marL="36576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8pPr>
              <a:lvl9pPr marL="4114800" indent="-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anose="020F07020304040A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600">
                  <a:latin typeface="Comic Sans MS" panose="030F0902030302020204" pitchFamily="66" charset="0"/>
                </a:rPr>
                <a:t>1.  _____</a:t>
              </a:r>
              <a:r>
                <a:rPr lang="ru-RU" altLang="en-US" sz="1600">
                  <a:latin typeface="Comic Sans MS" panose="030F0902030302020204" pitchFamily="66" charset="0"/>
                </a:rPr>
                <a:t>___</a:t>
              </a:r>
              <a:r>
                <a:rPr lang="en-US" altLang="en-US" sz="1600">
                  <a:latin typeface="Comic Sans MS" panose="030F0902030302020204" pitchFamily="66" charset="0"/>
                </a:rPr>
                <a:t>_ ______ (</a:t>
              </a:r>
              <a:r>
                <a:rPr lang="ru-RU" altLang="en-US" sz="1600">
                  <a:latin typeface="Comic Sans MS" panose="030F0902030302020204" pitchFamily="66" charset="0"/>
                </a:rPr>
                <a:t>Ветхий Завет</a:t>
              </a:r>
              <a:r>
                <a:rPr lang="en-US" altLang="en-US" sz="1600">
                  <a:latin typeface="Comic Sans MS" panose="030F0902030302020204" pitchFamily="66" charset="0"/>
                </a:rPr>
                <a:t>) </a:t>
              </a:r>
              <a:r>
                <a:rPr lang="ru-RU" altLang="en-US" sz="1600">
                  <a:latin typeface="Comic Sans MS" panose="030F0902030302020204" pitchFamily="66" charset="0"/>
                </a:rPr>
                <a:t>был завершен</a:t>
              </a:r>
              <a:r>
                <a:rPr lang="en-US" altLang="en-US" sz="1600">
                  <a:latin typeface="Comic Sans MS" panose="030F0902030302020204" pitchFamily="66" charset="0"/>
                </a:rPr>
                <a:t>.</a:t>
              </a:r>
            </a:p>
          </p:txBody>
        </p:sp>
        <p:sp>
          <p:nvSpPr>
            <p:cNvPr id="452636" name="Text Box 28">
              <a:extLst>
                <a:ext uri="{FF2B5EF4-FFF2-40B4-BE49-F238E27FC236}">
                  <a16:creationId xmlns:a16="http://schemas.microsoft.com/office/drawing/2014/main" id="{8C2AA15F-EACF-B4C7-3370-A6692357BD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5" y="1825"/>
              <a:ext cx="966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800"/>
                <a:t>Еврейский</a:t>
              </a:r>
              <a:endParaRPr lang="en-US" altLang="en-US" sz="1800"/>
            </a:p>
          </p:txBody>
        </p:sp>
        <p:sp>
          <p:nvSpPr>
            <p:cNvPr id="452637" name="Text Box 29">
              <a:extLst>
                <a:ext uri="{FF2B5EF4-FFF2-40B4-BE49-F238E27FC236}">
                  <a16:creationId xmlns:a16="http://schemas.microsoft.com/office/drawing/2014/main" id="{A615CF84-255F-71B2-8434-9506535850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0" y="1812"/>
              <a:ext cx="818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800"/>
                <a:t>канон</a:t>
              </a:r>
              <a:endParaRPr lang="en-US" altLang="en-US" sz="1800"/>
            </a:p>
          </p:txBody>
        </p:sp>
      </p:grpSp>
      <p:grpSp>
        <p:nvGrpSpPr>
          <p:cNvPr id="452699" name="Group 91">
            <a:extLst>
              <a:ext uri="{FF2B5EF4-FFF2-40B4-BE49-F238E27FC236}">
                <a16:creationId xmlns:a16="http://schemas.microsoft.com/office/drawing/2014/main" id="{AE4DBE41-D951-E7F5-1009-584AF2349D02}"/>
              </a:ext>
            </a:extLst>
          </p:cNvPr>
          <p:cNvGrpSpPr>
            <a:grpSpLocks/>
          </p:cNvGrpSpPr>
          <p:nvPr/>
        </p:nvGrpSpPr>
        <p:grpSpPr bwMode="auto">
          <a:xfrm>
            <a:off x="781050" y="4008438"/>
            <a:ext cx="3563938" cy="1069975"/>
            <a:chOff x="492" y="2525"/>
            <a:chExt cx="2245" cy="674"/>
          </a:xfrm>
        </p:grpSpPr>
        <p:sp>
          <p:nvSpPr>
            <p:cNvPr id="452634" name="Text Box 26">
              <a:extLst>
                <a:ext uri="{FF2B5EF4-FFF2-40B4-BE49-F238E27FC236}">
                  <a16:creationId xmlns:a16="http://schemas.microsoft.com/office/drawing/2014/main" id="{ACDA11DD-CF23-3FC4-9696-59705596D4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2" y="2525"/>
              <a:ext cx="2242" cy="67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chemeClr val="tx1"/>
                  </a:solidFill>
                </a:rPr>
                <a:t>2. </a:t>
              </a:r>
              <a:r>
                <a:rPr lang="ru-RU" altLang="en-US">
                  <a:solidFill>
                    <a:schemeClr val="tx1"/>
                  </a:solidFill>
                </a:rPr>
                <a:t>Ветхий Завет был переведён на</a:t>
              </a:r>
              <a:r>
                <a:rPr lang="en-US" altLang="en-US">
                  <a:solidFill>
                    <a:schemeClr val="tx1"/>
                  </a:solidFill>
                </a:rPr>
                <a:t> ________</a:t>
              </a:r>
              <a:r>
                <a:rPr lang="ru-RU" altLang="en-US">
                  <a:solidFill>
                    <a:schemeClr val="tx1"/>
                  </a:solidFill>
                </a:rPr>
                <a:t>_____  _______</a:t>
              </a:r>
              <a:r>
                <a:rPr lang="en-US" altLang="en-US">
                  <a:solidFill>
                    <a:schemeClr val="tx1"/>
                  </a:solidFill>
                </a:rPr>
                <a:t>_.            (</a:t>
              </a:r>
              <a:r>
                <a:rPr lang="ru-RU" altLang="en-US">
                  <a:solidFill>
                    <a:schemeClr val="tx1"/>
                  </a:solidFill>
                </a:rPr>
                <a:t>Септуагинта</a:t>
              </a:r>
              <a:r>
                <a:rPr lang="en-US" altLang="en-US">
                  <a:solidFill>
                    <a:schemeClr val="tx1"/>
                  </a:solidFill>
                </a:rPr>
                <a:t> </a:t>
              </a:r>
              <a:r>
                <a:rPr lang="ru-RU" altLang="en-US">
                  <a:solidFill>
                    <a:schemeClr val="tx1"/>
                  </a:solidFill>
                </a:rPr>
                <a:t>или</a:t>
              </a:r>
              <a:r>
                <a:rPr lang="en-US" altLang="en-US">
                  <a:solidFill>
                    <a:schemeClr val="tx1"/>
                  </a:solidFill>
                </a:rPr>
                <a:t> “LXX” </a:t>
              </a:r>
              <a:r>
                <a:rPr lang="ru-RU" altLang="en-US">
                  <a:solidFill>
                    <a:schemeClr val="tx1"/>
                  </a:solidFill>
                </a:rPr>
                <a:t>по ссылкам в литературе</a:t>
              </a:r>
              <a:r>
                <a:rPr lang="en-US" altLang="en-US">
                  <a:solidFill>
                    <a:schemeClr val="tx1"/>
                  </a:solidFill>
                </a:rPr>
                <a:t>)</a:t>
              </a:r>
            </a:p>
          </p:txBody>
        </p:sp>
        <p:sp>
          <p:nvSpPr>
            <p:cNvPr id="452638" name="Text Box 30">
              <a:extLst>
                <a:ext uri="{FF2B5EF4-FFF2-40B4-BE49-F238E27FC236}">
                  <a16:creationId xmlns:a16="http://schemas.microsoft.com/office/drawing/2014/main" id="{BD064E8E-50F3-1776-9066-1AC6B418A8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2" y="2629"/>
              <a:ext cx="1965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800"/>
                <a:t>  греческий        язык</a:t>
              </a:r>
              <a:endParaRPr lang="en-US" altLang="en-US" sz="1800"/>
            </a:p>
          </p:txBody>
        </p:sp>
      </p:grpSp>
      <p:sp>
        <p:nvSpPr>
          <p:cNvPr id="452650" name="Text Box 42">
            <a:extLst>
              <a:ext uri="{FF2B5EF4-FFF2-40B4-BE49-F238E27FC236}">
                <a16:creationId xmlns:a16="http://schemas.microsoft.com/office/drawing/2014/main" id="{7A08BDE6-9D19-B977-4D2F-4EC0052851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2373313"/>
            <a:ext cx="383857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rgbClr val="FF9456"/>
                </a:solidFill>
              </a:rPr>
              <a:t>БИБЛЕЙСКИХ</a:t>
            </a:r>
            <a:r>
              <a:rPr lang="en-US" altLang="en-US" sz="2000">
                <a:solidFill>
                  <a:srgbClr val="FF9456"/>
                </a:solidFill>
              </a:rPr>
              <a:t>:</a:t>
            </a:r>
          </a:p>
        </p:txBody>
      </p:sp>
      <p:sp>
        <p:nvSpPr>
          <p:cNvPr id="452651" name="Text Box 43">
            <a:extLst>
              <a:ext uri="{FF2B5EF4-FFF2-40B4-BE49-F238E27FC236}">
                <a16:creationId xmlns:a16="http://schemas.microsoft.com/office/drawing/2014/main" id="{245BD54F-F64E-9559-373A-EC70D04E38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7425" y="2370138"/>
            <a:ext cx="3419475" cy="3968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000">
                <a:solidFill>
                  <a:srgbClr val="FF9456"/>
                </a:solidFill>
              </a:rPr>
              <a:t>ИСТОРИЧЕСКИХ</a:t>
            </a:r>
            <a:r>
              <a:rPr lang="en-US" altLang="en-US" sz="2000">
                <a:solidFill>
                  <a:srgbClr val="FF9456"/>
                </a:solidFill>
              </a:rPr>
              <a:t>:</a:t>
            </a:r>
          </a:p>
        </p:txBody>
      </p:sp>
      <p:grpSp>
        <p:nvGrpSpPr>
          <p:cNvPr id="452702" name="Group 94">
            <a:extLst>
              <a:ext uri="{FF2B5EF4-FFF2-40B4-BE49-F238E27FC236}">
                <a16:creationId xmlns:a16="http://schemas.microsoft.com/office/drawing/2014/main" id="{871BF324-6850-1F31-9ADC-4908DC74425E}"/>
              </a:ext>
            </a:extLst>
          </p:cNvPr>
          <p:cNvGrpSpPr>
            <a:grpSpLocks/>
          </p:cNvGrpSpPr>
          <p:nvPr/>
        </p:nvGrpSpPr>
        <p:grpSpPr bwMode="auto">
          <a:xfrm>
            <a:off x="4270375" y="4011613"/>
            <a:ext cx="4598988" cy="1130300"/>
            <a:chOff x="2690" y="2527"/>
            <a:chExt cx="2897" cy="712"/>
          </a:xfrm>
        </p:grpSpPr>
        <p:sp>
          <p:nvSpPr>
            <p:cNvPr id="452668" name="Text Box 60">
              <a:extLst>
                <a:ext uri="{FF2B5EF4-FFF2-40B4-BE49-F238E27FC236}">
                  <a16:creationId xmlns:a16="http://schemas.microsoft.com/office/drawing/2014/main" id="{78664618-5907-DA05-8D92-EC6039171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90" y="2527"/>
              <a:ext cx="2857" cy="71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chemeClr val="tx1"/>
                  </a:solidFill>
                </a:rPr>
                <a:t>4. </a:t>
              </a:r>
              <a:r>
                <a:rPr lang="ru-RU" altLang="en-US">
                  <a:solidFill>
                    <a:schemeClr val="tx1"/>
                  </a:solidFill>
                </a:rPr>
                <a:t>Палестина была под гнётом</a:t>
              </a:r>
              <a:r>
                <a:rPr lang="en-US" altLang="en-US" sz="1800">
                  <a:solidFill>
                    <a:schemeClr val="tx1"/>
                  </a:solidFill>
                </a:rPr>
                <a:t> ________:</a:t>
              </a:r>
              <a:r>
                <a:rPr lang="en-US" altLang="en-US">
                  <a:solidFill>
                    <a:schemeClr val="tx1"/>
                  </a:solidFill>
                </a:rPr>
                <a:t> </a:t>
              </a:r>
              <a:r>
                <a:rPr lang="ru-RU" altLang="en-US">
                  <a:solidFill>
                    <a:schemeClr val="tx1"/>
                  </a:solidFill>
                </a:rPr>
                <a:t>время высокой</a:t>
              </a:r>
              <a:r>
                <a:rPr lang="en-US" altLang="en-US">
                  <a:solidFill>
                    <a:schemeClr val="tx1"/>
                  </a:solidFill>
                </a:rPr>
                <a:t> _________</a:t>
              </a:r>
              <a:r>
                <a:rPr lang="ru-RU" altLang="en-US">
                  <a:solidFill>
                    <a:schemeClr val="tx1"/>
                  </a:solidFill>
                </a:rPr>
                <a:t>  и жестокого</a:t>
              </a:r>
              <a:r>
                <a:rPr lang="en-US" altLang="en-US">
                  <a:solidFill>
                    <a:schemeClr val="tx1"/>
                  </a:solidFill>
                </a:rPr>
                <a:t> _______ </a:t>
              </a:r>
              <a:r>
                <a:rPr lang="ru-RU" altLang="en-US">
                  <a:solidFill>
                    <a:schemeClr val="tx1"/>
                  </a:solidFill>
                </a:rPr>
                <a:t>во всём известном мире </a:t>
              </a:r>
              <a:r>
                <a:rPr lang="en-US" altLang="en-US">
                  <a:solidFill>
                    <a:schemeClr val="tx1"/>
                  </a:solidFill>
                </a:rPr>
                <a:t>(</a:t>
              </a:r>
              <a:r>
                <a:rPr lang="ru-RU" altLang="en-US">
                  <a:solidFill>
                    <a:schemeClr val="tx1"/>
                  </a:solidFill>
                </a:rPr>
                <a:t>Римский мир</a:t>
              </a:r>
              <a:r>
                <a:rPr lang="en-US" altLang="en-US">
                  <a:solidFill>
                    <a:schemeClr val="tx1"/>
                  </a:solidFill>
                </a:rPr>
                <a:t>).</a:t>
              </a:r>
            </a:p>
          </p:txBody>
        </p:sp>
        <p:sp>
          <p:nvSpPr>
            <p:cNvPr id="452669" name="Text Box 61">
              <a:extLst>
                <a:ext uri="{FF2B5EF4-FFF2-40B4-BE49-F238E27FC236}">
                  <a16:creationId xmlns:a16="http://schemas.microsoft.com/office/drawing/2014/main" id="{25A511CF-A20A-C9B8-ECEE-1BDED1362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64" y="2677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800"/>
                <a:t>римлян</a:t>
              </a:r>
              <a:endParaRPr lang="en-US" altLang="en-US" sz="1800"/>
            </a:p>
          </p:txBody>
        </p:sp>
        <p:sp>
          <p:nvSpPr>
            <p:cNvPr id="452670" name="Text Box 62">
              <a:extLst>
                <a:ext uri="{FF2B5EF4-FFF2-40B4-BE49-F238E27FC236}">
                  <a16:creationId xmlns:a16="http://schemas.microsoft.com/office/drawing/2014/main" id="{339CBF27-951E-E767-04FB-F6CC70BCAC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5" y="2658"/>
              <a:ext cx="982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800"/>
                <a:t>технологии</a:t>
              </a:r>
              <a:endParaRPr lang="en-US" altLang="en-US" sz="1800"/>
            </a:p>
          </p:txBody>
        </p:sp>
        <p:sp>
          <p:nvSpPr>
            <p:cNvPr id="452671" name="Text Box 63">
              <a:extLst>
                <a:ext uri="{FF2B5EF4-FFF2-40B4-BE49-F238E27FC236}">
                  <a16:creationId xmlns:a16="http://schemas.microsoft.com/office/drawing/2014/main" id="{934FBCBC-8F9F-AB40-756B-82DC2C3A28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2828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 sz="1800"/>
                <a:t>  мира</a:t>
              </a:r>
              <a:endParaRPr lang="en-US" altLang="en-US" sz="1800"/>
            </a:p>
          </p:txBody>
        </p:sp>
      </p:grpSp>
      <p:grpSp>
        <p:nvGrpSpPr>
          <p:cNvPr id="452674" name="Group 66">
            <a:extLst>
              <a:ext uri="{FF2B5EF4-FFF2-40B4-BE49-F238E27FC236}">
                <a16:creationId xmlns:a16="http://schemas.microsoft.com/office/drawing/2014/main" id="{4EBF4530-1057-9B0D-163E-14B730487536}"/>
              </a:ext>
            </a:extLst>
          </p:cNvPr>
          <p:cNvGrpSpPr>
            <a:grpSpLocks/>
          </p:cNvGrpSpPr>
          <p:nvPr/>
        </p:nvGrpSpPr>
        <p:grpSpPr bwMode="auto">
          <a:xfrm>
            <a:off x="5256213" y="2657475"/>
            <a:ext cx="3236912" cy="396875"/>
            <a:chOff x="3377" y="1638"/>
            <a:chExt cx="2039" cy="250"/>
          </a:xfrm>
        </p:grpSpPr>
        <p:sp>
          <p:nvSpPr>
            <p:cNvPr id="452675" name="Text Box 67">
              <a:extLst>
                <a:ext uri="{FF2B5EF4-FFF2-40B4-BE49-F238E27FC236}">
                  <a16:creationId xmlns:a16="http://schemas.microsoft.com/office/drawing/2014/main" id="{3B5B9F5C-5BB9-30C7-1CDD-7ABD3B585E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77" y="1657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 altLang="en-US" sz="1800"/>
            </a:p>
          </p:txBody>
        </p:sp>
        <p:sp>
          <p:nvSpPr>
            <p:cNvPr id="452676" name="Text Box 68">
              <a:extLst>
                <a:ext uri="{FF2B5EF4-FFF2-40B4-BE49-F238E27FC236}">
                  <a16:creationId xmlns:a16="http://schemas.microsoft.com/office/drawing/2014/main" id="{00D3137C-CF73-8DDE-DCF1-B75377E43D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8" y="1638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 altLang="en-US" sz="1800"/>
            </a:p>
          </p:txBody>
        </p:sp>
        <p:sp>
          <p:nvSpPr>
            <p:cNvPr id="452677" name="Text Box 69">
              <a:extLst>
                <a:ext uri="{FF2B5EF4-FFF2-40B4-BE49-F238E27FC236}">
                  <a16:creationId xmlns:a16="http://schemas.microsoft.com/office/drawing/2014/main" id="{EED88258-7D00-0EE5-B282-A22FC4740C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3" y="1648"/>
              <a:ext cx="783" cy="231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ru-RU" altLang="en-US" sz="1800"/>
            </a:p>
          </p:txBody>
        </p:sp>
      </p:grpSp>
      <p:grpSp>
        <p:nvGrpSpPr>
          <p:cNvPr id="452701" name="Group 93">
            <a:extLst>
              <a:ext uri="{FF2B5EF4-FFF2-40B4-BE49-F238E27FC236}">
                <a16:creationId xmlns:a16="http://schemas.microsoft.com/office/drawing/2014/main" id="{B96FAC1F-5902-B700-A9A8-3A54A1294F81}"/>
              </a:ext>
            </a:extLst>
          </p:cNvPr>
          <p:cNvGrpSpPr>
            <a:grpSpLocks/>
          </p:cNvGrpSpPr>
          <p:nvPr/>
        </p:nvGrpSpPr>
        <p:grpSpPr bwMode="auto">
          <a:xfrm>
            <a:off x="4421188" y="2886075"/>
            <a:ext cx="3900487" cy="887413"/>
            <a:chOff x="2785" y="1818"/>
            <a:chExt cx="2457" cy="559"/>
          </a:xfrm>
        </p:grpSpPr>
        <p:sp>
          <p:nvSpPr>
            <p:cNvPr id="452679" name="Text Box 71">
              <a:extLst>
                <a:ext uri="{FF2B5EF4-FFF2-40B4-BE49-F238E27FC236}">
                  <a16:creationId xmlns:a16="http://schemas.microsoft.com/office/drawing/2014/main" id="{7FED232D-C6B6-9678-C2E3-7DEAF1AF2F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5" y="1857"/>
              <a:ext cx="2457" cy="52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>
                  <a:solidFill>
                    <a:schemeClr val="tx1"/>
                  </a:solidFill>
                </a:rPr>
                <a:t>3. ___________ ___________ </a:t>
              </a:r>
              <a:r>
                <a:rPr lang="ru-RU" altLang="en-US">
                  <a:solidFill>
                    <a:schemeClr val="tx1"/>
                  </a:solidFill>
                </a:rPr>
                <a:t>распространил Эллинизм по всем </a:t>
              </a:r>
              <a:r>
                <a:rPr lang="en-US" altLang="en-US">
                  <a:solidFill>
                    <a:schemeClr val="tx1"/>
                  </a:solidFill>
                </a:rPr>
                <a:t> </a:t>
              </a:r>
              <a:r>
                <a:rPr lang="ru-RU" altLang="en-US">
                  <a:solidFill>
                    <a:schemeClr val="tx1"/>
                  </a:solidFill>
                </a:rPr>
                <a:t>завоёванным им землям</a:t>
              </a:r>
              <a:r>
                <a:rPr lang="en-US" altLang="en-US">
                  <a:solidFill>
                    <a:schemeClr val="tx1"/>
                  </a:solidFill>
                </a:rPr>
                <a:t>.</a:t>
              </a:r>
            </a:p>
          </p:txBody>
        </p:sp>
        <p:grpSp>
          <p:nvGrpSpPr>
            <p:cNvPr id="452700" name="Group 92">
              <a:extLst>
                <a:ext uri="{FF2B5EF4-FFF2-40B4-BE49-F238E27FC236}">
                  <a16:creationId xmlns:a16="http://schemas.microsoft.com/office/drawing/2014/main" id="{18887526-8C2E-197E-E733-69B14DFB89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9" y="1818"/>
              <a:ext cx="1837" cy="236"/>
              <a:chOff x="3169" y="1818"/>
              <a:chExt cx="1837" cy="236"/>
            </a:xfrm>
          </p:grpSpPr>
          <p:sp>
            <p:nvSpPr>
              <p:cNvPr id="452681" name="Text Box 73">
                <a:extLst>
                  <a:ext uri="{FF2B5EF4-FFF2-40B4-BE49-F238E27FC236}">
                    <a16:creationId xmlns:a16="http://schemas.microsoft.com/office/drawing/2014/main" id="{150239A0-4352-41E6-BAC5-948574EE60C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69" y="1818"/>
                <a:ext cx="951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1800"/>
                  <a:t>Александр</a:t>
                </a:r>
                <a:endParaRPr lang="en-US" altLang="en-US" sz="1800"/>
              </a:p>
            </p:txBody>
          </p:sp>
          <p:sp>
            <p:nvSpPr>
              <p:cNvPr id="452682" name="Text Box 74">
                <a:extLst>
                  <a:ext uri="{FF2B5EF4-FFF2-40B4-BE49-F238E27FC236}">
                    <a16:creationId xmlns:a16="http://schemas.microsoft.com/office/drawing/2014/main" id="{FC2506D5-8724-742F-75E6-64F1609121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1" y="1823"/>
                <a:ext cx="855" cy="23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35921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ru-RU" altLang="en-US" sz="1800"/>
                  <a:t>Великий</a:t>
                </a:r>
                <a:endParaRPr lang="en-US" altLang="en-US" sz="1800"/>
              </a:p>
            </p:txBody>
          </p:sp>
        </p:grpSp>
      </p:grpSp>
      <p:grpSp>
        <p:nvGrpSpPr>
          <p:cNvPr id="452697" name="Group 89">
            <a:extLst>
              <a:ext uri="{FF2B5EF4-FFF2-40B4-BE49-F238E27FC236}">
                <a16:creationId xmlns:a16="http://schemas.microsoft.com/office/drawing/2014/main" id="{B32E8B4D-018B-F3EB-C813-1ADE70F3C23A}"/>
              </a:ext>
            </a:extLst>
          </p:cNvPr>
          <p:cNvGrpSpPr>
            <a:grpSpLocks/>
          </p:cNvGrpSpPr>
          <p:nvPr/>
        </p:nvGrpSpPr>
        <p:grpSpPr bwMode="auto">
          <a:xfrm>
            <a:off x="7896225" y="3429000"/>
            <a:ext cx="1082675" cy="550863"/>
            <a:chOff x="4974" y="2160"/>
            <a:chExt cx="682" cy="347"/>
          </a:xfrm>
        </p:grpSpPr>
        <p:grpSp>
          <p:nvGrpSpPr>
            <p:cNvPr id="452685" name="Group 77">
              <a:extLst>
                <a:ext uri="{FF2B5EF4-FFF2-40B4-BE49-F238E27FC236}">
                  <a16:creationId xmlns:a16="http://schemas.microsoft.com/office/drawing/2014/main" id="{76414BDA-0B54-78F9-2D5F-BD260CE317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16" y="2175"/>
              <a:ext cx="600" cy="332"/>
              <a:chOff x="4152" y="2783"/>
              <a:chExt cx="600" cy="332"/>
            </a:xfrm>
          </p:grpSpPr>
          <p:sp>
            <p:nvSpPr>
              <p:cNvPr id="452686" name="AutoShape 78">
                <a:extLst>
                  <a:ext uri="{FF2B5EF4-FFF2-40B4-BE49-F238E27FC236}">
                    <a16:creationId xmlns:a16="http://schemas.microsoft.com/office/drawing/2014/main" id="{CA448D94-D6F1-AB97-3EDA-82FA9D6EB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3" y="2783"/>
                <a:ext cx="460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 w="381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2700" dir="162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87" name="Rectangle 79">
                <a:extLst>
                  <a:ext uri="{FF2B5EF4-FFF2-40B4-BE49-F238E27FC236}">
                    <a16:creationId xmlns:a16="http://schemas.microsoft.com/office/drawing/2014/main" id="{3FD40E3F-AA95-A69B-9CB9-1DB9E1CC42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52" y="2866"/>
                <a:ext cx="600" cy="249"/>
              </a:xfrm>
              <a:prstGeom prst="rect">
                <a:avLst/>
              </a:prstGeom>
              <a:solidFill>
                <a:srgbClr val="FFFF00"/>
              </a:solidFill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2700" dir="162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2688" name="AutoShape 80">
                <a:extLst>
                  <a:ext uri="{FF2B5EF4-FFF2-40B4-BE49-F238E27FC236}">
                    <a16:creationId xmlns:a16="http://schemas.microsoft.com/office/drawing/2014/main" id="{81F62E90-1296-E63B-3553-6275E146A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5" y="2799"/>
                <a:ext cx="436" cy="226"/>
              </a:xfrm>
              <a:prstGeom prst="roundRect">
                <a:avLst>
                  <a:gd name="adj" fmla="val 16667"/>
                </a:avLst>
              </a:prstGeom>
              <a:solidFill>
                <a:srgbClr val="E7EC2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>
                    <a:solidFill>
                      <a:schemeClr val="bg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2700" dir="162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2689" name="Line 81">
              <a:extLst>
                <a:ext uri="{FF2B5EF4-FFF2-40B4-BE49-F238E27FC236}">
                  <a16:creationId xmlns:a16="http://schemas.microsoft.com/office/drawing/2014/main" id="{E08C044B-E6D5-84A2-EBC6-6C5AC0B615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356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90" name="Line 82">
              <a:extLst>
                <a:ext uri="{FF2B5EF4-FFF2-40B4-BE49-F238E27FC236}">
                  <a16:creationId xmlns:a16="http://schemas.microsoft.com/office/drawing/2014/main" id="{988DBFAD-17DD-FEDF-7A5B-04B24B75AA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3" y="2452"/>
              <a:ext cx="544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2691" name="Rectangle 83">
              <a:extLst>
                <a:ext uri="{FF2B5EF4-FFF2-40B4-BE49-F238E27FC236}">
                  <a16:creationId xmlns:a16="http://schemas.microsoft.com/office/drawing/2014/main" id="{EF90ABEE-9D45-AF25-DA4D-D614009FAD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0" y="2346"/>
              <a:ext cx="61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Рим. системы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52692" name="Rectangle 84">
              <a:extLst>
                <a:ext uri="{FF2B5EF4-FFF2-40B4-BE49-F238E27FC236}">
                  <a16:creationId xmlns:a16="http://schemas.microsoft.com/office/drawing/2014/main" id="{89C22946-888A-3E34-8C9F-D93B60A10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4" y="2241"/>
              <a:ext cx="68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Helvetica" pitchFamily="2" charset="0"/>
                </a:rPr>
                <a:t>Александр Грек</a:t>
              </a:r>
              <a:endParaRPr lang="en-US" altLang="en-US" sz="900">
                <a:solidFill>
                  <a:srgbClr val="000000"/>
                </a:solidFill>
                <a:latin typeface="Helvetica" pitchFamily="2" charset="0"/>
              </a:endParaRPr>
            </a:p>
          </p:txBody>
        </p:sp>
        <p:sp>
          <p:nvSpPr>
            <p:cNvPr id="452693" name="Rectangle 85">
              <a:extLst>
                <a:ext uri="{FF2B5EF4-FFF2-40B4-BE49-F238E27FC236}">
                  <a16:creationId xmlns:a16="http://schemas.microsoft.com/office/drawing/2014/main" id="{B028EE49-4BE6-523D-CCE2-8E3B8DCCC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2160"/>
              <a:ext cx="53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2700" dir="162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900">
                  <a:solidFill>
                    <a:srgbClr val="000000"/>
                  </a:solidFill>
                  <a:latin typeface="Chicago" charset="0"/>
                </a:rPr>
                <a:t>МОЛЧАНИЕ</a:t>
              </a:r>
              <a:endParaRPr lang="en-US" altLang="en-US" sz="900">
                <a:solidFill>
                  <a:srgbClr val="000000"/>
                </a:solidFill>
                <a:latin typeface="Chicago" charset="0"/>
              </a:endParaRPr>
            </a:p>
          </p:txBody>
        </p:sp>
      </p:grpSp>
      <p:sp>
        <p:nvSpPr>
          <p:cNvPr id="452695" name="Text Box 87">
            <a:extLst>
              <a:ext uri="{FF2B5EF4-FFF2-40B4-BE49-F238E27FC236}">
                <a16:creationId xmlns:a16="http://schemas.microsoft.com/office/drawing/2014/main" id="{CA17DB9C-A216-5A0D-A1C1-50C10A519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21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5</a:t>
            </a:r>
          </a:p>
        </p:txBody>
      </p:sp>
      <p:sp>
        <p:nvSpPr>
          <p:cNvPr id="452696" name="Rectangle 88">
            <a:extLst>
              <a:ext uri="{FF2B5EF4-FFF2-40B4-BE49-F238E27FC236}">
                <a16:creationId xmlns:a16="http://schemas.microsoft.com/office/drawing/2014/main" id="{AECDA701-B9C5-98B6-969B-8A8AE7FAA1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878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32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2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2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2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2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2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2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52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2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52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2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452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27" grpId="0" autoUpdateAnimBg="0"/>
      <p:bldP spid="452628" grpId="0" autoUpdateAnimBg="0"/>
      <p:bldP spid="452629" grpId="0" autoUpdateAnimBg="0"/>
      <p:bldP spid="452632" grpId="0" autoUpdateAnimBg="0"/>
      <p:bldP spid="452633" grpId="0" animBg="1" autoUpdateAnimBg="0"/>
      <p:bldP spid="452650" grpId="0" autoUpdateAnimBg="0"/>
      <p:bldP spid="452651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6" name="Rectangle 2">
            <a:extLst>
              <a:ext uri="{FF2B5EF4-FFF2-40B4-BE49-F238E27FC236}">
                <a16:creationId xmlns:a16="http://schemas.microsoft.com/office/drawing/2014/main" id="{0AF28166-F7BF-F91E-8B81-B1437D43C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87" name="Rectangle 3">
            <a:extLst>
              <a:ext uri="{FF2B5EF4-FFF2-40B4-BE49-F238E27FC236}">
                <a16:creationId xmlns:a16="http://schemas.microsoft.com/office/drawing/2014/main" id="{AFC3BABC-2601-9666-D98E-F98759FA67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0613" y="19685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(2000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28388" name="Rectangle 4">
            <a:extLst>
              <a:ext uri="{FF2B5EF4-FFF2-40B4-BE49-F238E27FC236}">
                <a16:creationId xmlns:a16="http://schemas.microsoft.com/office/drawing/2014/main" id="{E5484A8D-2B97-1A1C-3214-A0175FFAD4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8188" y="519113"/>
            <a:ext cx="9429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89" name="Freeform 5">
            <a:extLst>
              <a:ext uri="{FF2B5EF4-FFF2-40B4-BE49-F238E27FC236}">
                <a16:creationId xmlns:a16="http://schemas.microsoft.com/office/drawing/2014/main" id="{F5BDC686-F552-5F32-0845-2AA4EED91EE6}"/>
              </a:ext>
            </a:extLst>
          </p:cNvPr>
          <p:cNvSpPr>
            <a:spLocks/>
          </p:cNvSpPr>
          <p:nvPr/>
        </p:nvSpPr>
        <p:spPr bwMode="auto">
          <a:xfrm>
            <a:off x="4941888" y="21558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390" name="AutoShape 6">
            <a:extLst>
              <a:ext uri="{FF2B5EF4-FFF2-40B4-BE49-F238E27FC236}">
                <a16:creationId xmlns:a16="http://schemas.microsoft.com/office/drawing/2014/main" id="{397EABD5-3B50-8733-A379-E8E700BE1A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0688" y="2047875"/>
            <a:ext cx="730250" cy="9032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1" name="Rectangle 7">
            <a:extLst>
              <a:ext uri="{FF2B5EF4-FFF2-40B4-BE49-F238E27FC236}">
                <a16:creationId xmlns:a16="http://schemas.microsoft.com/office/drawing/2014/main" id="{0CCBF9E1-984A-81D5-B389-41E41055F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100" y="2205038"/>
            <a:ext cx="952500" cy="10493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2" name="Freeform 8">
            <a:extLst>
              <a:ext uri="{FF2B5EF4-FFF2-40B4-BE49-F238E27FC236}">
                <a16:creationId xmlns:a16="http://schemas.microsoft.com/office/drawing/2014/main" id="{20BBA7C9-039E-94E8-2D10-4EE33F461AFB}"/>
              </a:ext>
            </a:extLst>
          </p:cNvPr>
          <p:cNvSpPr>
            <a:spLocks/>
          </p:cNvSpPr>
          <p:nvPr/>
        </p:nvSpPr>
        <p:spPr bwMode="auto">
          <a:xfrm>
            <a:off x="4824413" y="35687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393" name="Rectangle 9">
            <a:extLst>
              <a:ext uri="{FF2B5EF4-FFF2-40B4-BE49-F238E27FC236}">
                <a16:creationId xmlns:a16="http://schemas.microsoft.com/office/drawing/2014/main" id="{F48C05E8-5BB1-2EB0-FDE0-04A3646263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5313" y="3898900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4" name="Freeform 10">
            <a:extLst>
              <a:ext uri="{FF2B5EF4-FFF2-40B4-BE49-F238E27FC236}">
                <a16:creationId xmlns:a16="http://schemas.microsoft.com/office/drawing/2014/main" id="{1A0ACEE4-8595-34DE-9F64-D1E0CECF4368}"/>
              </a:ext>
            </a:extLst>
          </p:cNvPr>
          <p:cNvSpPr>
            <a:spLocks/>
          </p:cNvSpPr>
          <p:nvPr/>
        </p:nvSpPr>
        <p:spPr bwMode="auto">
          <a:xfrm>
            <a:off x="4819650" y="3529013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395" name="AutoShape 11">
            <a:extLst>
              <a:ext uri="{FF2B5EF4-FFF2-40B4-BE49-F238E27FC236}">
                <a16:creationId xmlns:a16="http://schemas.microsoft.com/office/drawing/2014/main" id="{6BCD5387-B456-EBF9-3978-089B38F6B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3443288"/>
            <a:ext cx="73025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6" name="Rectangle 12">
            <a:extLst>
              <a:ext uri="{FF2B5EF4-FFF2-40B4-BE49-F238E27FC236}">
                <a16:creationId xmlns:a16="http://schemas.microsoft.com/office/drawing/2014/main" id="{0CB6A2BD-B455-3D4E-7C23-BD9A668535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3388" y="3590925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7" name="Rectangle 13">
            <a:extLst>
              <a:ext uri="{FF2B5EF4-FFF2-40B4-BE49-F238E27FC236}">
                <a16:creationId xmlns:a16="http://schemas.microsoft.com/office/drawing/2014/main" id="{F9CE18D8-76A5-31A6-0D1B-1EB3AAECC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4513" y="3849688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8" name="AutoShape 14">
            <a:extLst>
              <a:ext uri="{FF2B5EF4-FFF2-40B4-BE49-F238E27FC236}">
                <a16:creationId xmlns:a16="http://schemas.microsoft.com/office/drawing/2014/main" id="{9400A0B4-21FC-2D46-A4A4-B6E05F237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9413" y="563563"/>
            <a:ext cx="730250" cy="10906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399" name="Rectangle 15">
            <a:extLst>
              <a:ext uri="{FF2B5EF4-FFF2-40B4-BE49-F238E27FC236}">
                <a16:creationId xmlns:a16="http://schemas.microsoft.com/office/drawing/2014/main" id="{7A04BF01-9FB1-E7D1-569D-28890CBE9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825" y="747713"/>
            <a:ext cx="952500" cy="11318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00" name="AutoShape 16">
            <a:extLst>
              <a:ext uri="{FF2B5EF4-FFF2-40B4-BE49-F238E27FC236}">
                <a16:creationId xmlns:a16="http://schemas.microsoft.com/office/drawing/2014/main" id="{B6CECD1B-A856-BAA6-467A-7E7FE83F3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5288" y="585788"/>
            <a:ext cx="695325" cy="10890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01" name="AutoShape 17">
            <a:extLst>
              <a:ext uri="{FF2B5EF4-FFF2-40B4-BE49-F238E27FC236}">
                <a16:creationId xmlns:a16="http://schemas.microsoft.com/office/drawing/2014/main" id="{19194A5C-83C3-3E2C-2DE9-07E6D17D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2073275"/>
            <a:ext cx="695325" cy="90328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02" name="AutoShape 18">
            <a:extLst>
              <a:ext uri="{FF2B5EF4-FFF2-40B4-BE49-F238E27FC236}">
                <a16:creationId xmlns:a16="http://schemas.microsoft.com/office/drawing/2014/main" id="{DFA905CF-9A12-CF8A-F424-9FE8BA24F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4025" y="3475038"/>
            <a:ext cx="688975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03" name="Rectangle 19">
            <a:extLst>
              <a:ext uri="{FF2B5EF4-FFF2-40B4-BE49-F238E27FC236}">
                <a16:creationId xmlns:a16="http://schemas.microsoft.com/office/drawing/2014/main" id="{1B025BC3-3A2C-9638-63D1-B33689A31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8813" y="5219700"/>
            <a:ext cx="254000" cy="11588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04" name="Rectangle 20">
            <a:extLst>
              <a:ext uri="{FF2B5EF4-FFF2-40B4-BE49-F238E27FC236}">
                <a16:creationId xmlns:a16="http://schemas.microsoft.com/office/drawing/2014/main" id="{5A182397-9AF0-7731-5D2F-13F3D95AD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250" y="5172075"/>
            <a:ext cx="2952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28405" name="AutoShape 21">
            <a:extLst>
              <a:ext uri="{FF2B5EF4-FFF2-40B4-BE49-F238E27FC236}">
                <a16:creationId xmlns:a16="http://schemas.microsoft.com/office/drawing/2014/main" id="{24128CC1-1ED4-BCD9-FBB1-D2B095389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4273550"/>
            <a:ext cx="730250" cy="336550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06" name="Rectangle 22">
            <a:extLst>
              <a:ext uri="{FF2B5EF4-FFF2-40B4-BE49-F238E27FC236}">
                <a16:creationId xmlns:a16="http://schemas.microsoft.com/office/drawing/2014/main" id="{C5EC25E7-3E02-D9A7-92FA-9C39588A04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0213" y="4432300"/>
            <a:ext cx="952500" cy="1143000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07" name="AutoShape 23">
            <a:extLst>
              <a:ext uri="{FF2B5EF4-FFF2-40B4-BE49-F238E27FC236}">
                <a16:creationId xmlns:a16="http://schemas.microsoft.com/office/drawing/2014/main" id="{ED2AF899-34A4-C81A-D6AB-994863C1F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0850" y="4302125"/>
            <a:ext cx="698500" cy="33655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08" name="Freeform 24">
            <a:extLst>
              <a:ext uri="{FF2B5EF4-FFF2-40B4-BE49-F238E27FC236}">
                <a16:creationId xmlns:a16="http://schemas.microsoft.com/office/drawing/2014/main" id="{DA4F29E0-E60E-4C6A-51D5-EBB2D2D504A9}"/>
              </a:ext>
            </a:extLst>
          </p:cNvPr>
          <p:cNvSpPr>
            <a:spLocks/>
          </p:cNvSpPr>
          <p:nvPr/>
        </p:nvSpPr>
        <p:spPr bwMode="auto">
          <a:xfrm>
            <a:off x="4827588" y="5788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09" name="Rectangle 25">
            <a:extLst>
              <a:ext uri="{FF2B5EF4-FFF2-40B4-BE49-F238E27FC236}">
                <a16:creationId xmlns:a16="http://schemas.microsoft.com/office/drawing/2014/main" id="{8C73E57A-F86E-EFD8-3836-B7BD7C693C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8488" y="6118225"/>
            <a:ext cx="3048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10" name="Freeform 26">
            <a:extLst>
              <a:ext uri="{FF2B5EF4-FFF2-40B4-BE49-F238E27FC236}">
                <a16:creationId xmlns:a16="http://schemas.microsoft.com/office/drawing/2014/main" id="{A7C62B89-B3A5-9384-8171-2B80DE967E59}"/>
              </a:ext>
            </a:extLst>
          </p:cNvPr>
          <p:cNvSpPr>
            <a:spLocks/>
          </p:cNvSpPr>
          <p:nvPr/>
        </p:nvSpPr>
        <p:spPr bwMode="auto">
          <a:xfrm>
            <a:off x="4822825" y="5748338"/>
            <a:ext cx="234950" cy="120650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11" name="AutoShape 27">
            <a:extLst>
              <a:ext uri="{FF2B5EF4-FFF2-40B4-BE49-F238E27FC236}">
                <a16:creationId xmlns:a16="http://schemas.microsoft.com/office/drawing/2014/main" id="{DA456350-F3B0-E40A-123C-BED928BAA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1325" y="5662613"/>
            <a:ext cx="736600" cy="290512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12" name="Rectangle 28">
            <a:extLst>
              <a:ext uri="{FF2B5EF4-FFF2-40B4-BE49-F238E27FC236}">
                <a16:creationId xmlns:a16="http://schemas.microsoft.com/office/drawing/2014/main" id="{9723CE63-7661-07B2-F087-D87303433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5810250"/>
            <a:ext cx="952500" cy="49847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13" name="Rectangle 29">
            <a:extLst>
              <a:ext uri="{FF2B5EF4-FFF2-40B4-BE49-F238E27FC236}">
                <a16:creationId xmlns:a16="http://schemas.microsoft.com/office/drawing/2014/main" id="{FB386A28-077F-0A37-9929-953C741633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7688" y="6069013"/>
            <a:ext cx="514350" cy="1905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14" name="AutoShape 30">
            <a:extLst>
              <a:ext uri="{FF2B5EF4-FFF2-40B4-BE49-F238E27FC236}">
                <a16:creationId xmlns:a16="http://schemas.microsoft.com/office/drawing/2014/main" id="{426F54F4-F8D6-020D-466D-B8F90FF6F9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5688013"/>
            <a:ext cx="711200" cy="290512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15" name="Line 31">
            <a:extLst>
              <a:ext uri="{FF2B5EF4-FFF2-40B4-BE49-F238E27FC236}">
                <a16:creationId xmlns:a16="http://schemas.microsoft.com/office/drawing/2014/main" id="{4AD17A65-8160-4A94-26D8-3B0C9F23A04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0223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16" name="Line 32">
            <a:extLst>
              <a:ext uri="{FF2B5EF4-FFF2-40B4-BE49-F238E27FC236}">
                <a16:creationId xmlns:a16="http://schemas.microsoft.com/office/drawing/2014/main" id="{95A535C7-63D9-3C65-09B7-69359D82201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187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17" name="Line 33">
            <a:extLst>
              <a:ext uri="{FF2B5EF4-FFF2-40B4-BE49-F238E27FC236}">
                <a16:creationId xmlns:a16="http://schemas.microsoft.com/office/drawing/2014/main" id="{8514103F-B10D-DE67-C65E-F528123502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3398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18" name="Line 34">
            <a:extLst>
              <a:ext uri="{FF2B5EF4-FFF2-40B4-BE49-F238E27FC236}">
                <a16:creationId xmlns:a16="http://schemas.microsoft.com/office/drawing/2014/main" id="{8EFDEDCE-BBD6-AD16-A40D-4CDA026527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8625" y="1504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19" name="Line 35">
            <a:extLst>
              <a:ext uri="{FF2B5EF4-FFF2-40B4-BE49-F238E27FC236}">
                <a16:creationId xmlns:a16="http://schemas.microsoft.com/office/drawing/2014/main" id="{08AD2C48-248A-84C4-6DB1-465CC9AE72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6700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20" name="Line 36">
            <a:extLst>
              <a:ext uri="{FF2B5EF4-FFF2-40B4-BE49-F238E27FC236}">
                <a16:creationId xmlns:a16="http://schemas.microsoft.com/office/drawing/2014/main" id="{D2BCA947-4286-F4CE-6903-32AF9121782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1822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21" name="Rectangle 37">
            <a:extLst>
              <a:ext uri="{FF2B5EF4-FFF2-40B4-BE49-F238E27FC236}">
                <a16:creationId xmlns:a16="http://schemas.microsoft.com/office/drawing/2014/main" id="{A5798A42-8D68-79E6-2414-B73A1C27B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1338" y="854075"/>
            <a:ext cx="6286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-й грех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22" name="Rectangle 38">
            <a:extLst>
              <a:ext uri="{FF2B5EF4-FFF2-40B4-BE49-F238E27FC236}">
                <a16:creationId xmlns:a16="http://schemas.microsoft.com/office/drawing/2014/main" id="{9ABB3AB6-7447-39A3-7B2E-7BD3C632A1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4013" y="1006475"/>
            <a:ext cx="9731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Евангелие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23" name="Rectangle 39">
            <a:extLst>
              <a:ext uri="{FF2B5EF4-FFF2-40B4-BE49-F238E27FC236}">
                <a16:creationId xmlns:a16="http://schemas.microsoft.com/office/drawing/2014/main" id="{5CBAA7CC-1510-E080-0DF7-AE795D2A15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8313" y="1171575"/>
            <a:ext cx="728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-я семья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24" name="Rectangle 40">
            <a:extLst>
              <a:ext uri="{FF2B5EF4-FFF2-40B4-BE49-F238E27FC236}">
                <a16:creationId xmlns:a16="http://schemas.microsoft.com/office/drawing/2014/main" id="{700B6589-974F-B1EE-851C-9A7BBC373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0375" y="1336675"/>
            <a:ext cx="9096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-е убийство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25" name="Rectangle 41">
            <a:extLst>
              <a:ext uri="{FF2B5EF4-FFF2-40B4-BE49-F238E27FC236}">
                <a16:creationId xmlns:a16="http://schemas.microsoft.com/office/drawing/2014/main" id="{05F83778-0B6D-35D9-8AA7-6592ED18A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1489075"/>
            <a:ext cx="9398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Потоп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/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радуга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26" name="Rectangle 42">
            <a:extLst>
              <a:ext uri="{FF2B5EF4-FFF2-40B4-BE49-F238E27FC236}">
                <a16:creationId xmlns:a16="http://schemas.microsoft.com/office/drawing/2014/main" id="{36561399-B205-750B-5691-8086705616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838" y="1654175"/>
            <a:ext cx="5572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Башня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27" name="Rectangle 43">
            <a:extLst>
              <a:ext uri="{FF2B5EF4-FFF2-40B4-BE49-F238E27FC236}">
                <a16:creationId xmlns:a16="http://schemas.microsoft.com/office/drawing/2014/main" id="{6A967067-9FB7-61BB-9FD5-42F4FE2C7C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8613" y="546100"/>
            <a:ext cx="804862" cy="19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Chicago" charset="0"/>
              </a:rPr>
              <a:t>СОТВОРЕНИЕ</a:t>
            </a:r>
            <a:endParaRPr lang="en-US" altLang="en-US" sz="7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8428" name="Rectangle 44">
            <a:extLst>
              <a:ext uri="{FF2B5EF4-FFF2-40B4-BE49-F238E27FC236}">
                <a16:creationId xmlns:a16="http://schemas.microsoft.com/office/drawing/2014/main" id="{51CC951E-DD40-E8B5-F865-1CB9923A2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727075"/>
            <a:ext cx="931863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-й муж. и жен.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29" name="Line 45">
            <a:extLst>
              <a:ext uri="{FF2B5EF4-FFF2-40B4-BE49-F238E27FC236}">
                <a16:creationId xmlns:a16="http://schemas.microsoft.com/office/drawing/2014/main" id="{E5AD478C-7535-28F0-0769-FE1E82148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6066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0" name="Line 46">
            <a:extLst>
              <a:ext uri="{FF2B5EF4-FFF2-40B4-BE49-F238E27FC236}">
                <a16:creationId xmlns:a16="http://schemas.microsoft.com/office/drawing/2014/main" id="{FEC00DFC-DD9B-3C0C-1CA2-38D2337DC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1013" y="2809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1" name="Rectangle 47">
            <a:extLst>
              <a:ext uri="{FF2B5EF4-FFF2-40B4-BE49-F238E27FC236}">
                <a16:creationId xmlns:a16="http://schemas.microsoft.com/office/drawing/2014/main" id="{042CAFFA-2E76-E0A3-89DF-06D26972D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4863" y="2651125"/>
            <a:ext cx="330200" cy="114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2" name="Rectangle 48">
            <a:extLst>
              <a:ext uri="{FF2B5EF4-FFF2-40B4-BE49-F238E27FC236}">
                <a16:creationId xmlns:a16="http://schemas.microsoft.com/office/drawing/2014/main" id="{FB6DB93C-1029-8747-A31D-7E758344E3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4038" y="2430463"/>
            <a:ext cx="6699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33" name="Rectangle 49">
            <a:extLst>
              <a:ext uri="{FF2B5EF4-FFF2-40B4-BE49-F238E27FC236}">
                <a16:creationId xmlns:a16="http://schemas.microsoft.com/office/drawing/2014/main" id="{C5112B7E-FF17-4F95-DE56-9285D8677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4050" y="2811463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34" name="Rectangle 50">
            <a:extLst>
              <a:ext uri="{FF2B5EF4-FFF2-40B4-BE49-F238E27FC236}">
                <a16:creationId xmlns:a16="http://schemas.microsoft.com/office/drawing/2014/main" id="{6A3D90EA-3535-9467-A4EB-647195299D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18025" y="3001963"/>
            <a:ext cx="32067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12</a:t>
            </a:r>
          </a:p>
        </p:txBody>
      </p:sp>
      <p:sp>
        <p:nvSpPr>
          <p:cNvPr id="528435" name="Rectangle 51">
            <a:extLst>
              <a:ext uri="{FF2B5EF4-FFF2-40B4-BE49-F238E27FC236}">
                <a16:creationId xmlns:a16="http://schemas.microsoft.com/office/drawing/2014/main" id="{A20AF6D4-DA38-BA8B-1DB0-C9C594689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2244725"/>
            <a:ext cx="6873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ПРИЗЫВ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36" name="Rectangle 52">
            <a:extLst>
              <a:ext uri="{FF2B5EF4-FFF2-40B4-BE49-F238E27FC236}">
                <a16:creationId xmlns:a16="http://schemas.microsoft.com/office/drawing/2014/main" id="{0EA575EB-3502-5B36-8A56-A126F70AE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2022475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 АВРААМ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8437" name="Rectangle 53">
            <a:extLst>
              <a:ext uri="{FF2B5EF4-FFF2-40B4-BE49-F238E27FC236}">
                <a16:creationId xmlns:a16="http://schemas.microsoft.com/office/drawing/2014/main" id="{371A4BAE-CAF3-69F9-6C41-AD4D90999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8975" y="2624138"/>
            <a:ext cx="4778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38" name="Line 54">
            <a:extLst>
              <a:ext uri="{FF2B5EF4-FFF2-40B4-BE49-F238E27FC236}">
                <a16:creationId xmlns:a16="http://schemas.microsoft.com/office/drawing/2014/main" id="{5C23425D-4A7B-3443-DE1E-54CAA82CF4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7838" y="3827463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39" name="Line 55">
            <a:extLst>
              <a:ext uri="{FF2B5EF4-FFF2-40B4-BE49-F238E27FC236}">
                <a16:creationId xmlns:a16="http://schemas.microsoft.com/office/drawing/2014/main" id="{89D8E63E-B5A9-854D-6CA5-30B652ED13DE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0132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40" name="Rectangle 56">
            <a:extLst>
              <a:ext uri="{FF2B5EF4-FFF2-40B4-BE49-F238E27FC236}">
                <a16:creationId xmlns:a16="http://schemas.microsoft.com/office/drawing/2014/main" id="{7745F2B0-0301-11F9-982C-A7F9D20DC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6725" y="3416300"/>
            <a:ext cx="614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ИОСИФ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8441" name="Rectangle 57">
            <a:extLst>
              <a:ext uri="{FF2B5EF4-FFF2-40B4-BE49-F238E27FC236}">
                <a16:creationId xmlns:a16="http://schemas.microsoft.com/office/drawing/2014/main" id="{4C2D2C60-37C9-151B-ADCB-3781E5809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4350" y="3652838"/>
            <a:ext cx="74453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Рабство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42" name="Rectangle 58">
            <a:extLst>
              <a:ext uri="{FF2B5EF4-FFF2-40B4-BE49-F238E27FC236}">
                <a16:creationId xmlns:a16="http://schemas.microsoft.com/office/drawing/2014/main" id="{CEA6DD1A-A770-063D-0416-830CF59F6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900" y="3841750"/>
            <a:ext cx="3714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430</a:t>
            </a:r>
          </a:p>
        </p:txBody>
      </p:sp>
      <p:sp>
        <p:nvSpPr>
          <p:cNvPr id="528443" name="Line 59">
            <a:extLst>
              <a:ext uri="{FF2B5EF4-FFF2-40B4-BE49-F238E27FC236}">
                <a16:creationId xmlns:a16="http://schemas.microsoft.com/office/drawing/2014/main" id="{B8327654-0DB4-68C8-6E33-22223A25EB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4161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44" name="Line 60">
            <a:extLst>
              <a:ext uri="{FF2B5EF4-FFF2-40B4-BE49-F238E27FC236}">
                <a16:creationId xmlns:a16="http://schemas.microsoft.com/office/drawing/2014/main" id="{9C110B54-B525-C665-2B99-DFF381C5A47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299402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45" name="Line 61">
            <a:extLst>
              <a:ext uri="{FF2B5EF4-FFF2-40B4-BE49-F238E27FC236}">
                <a16:creationId xmlns:a16="http://schemas.microsoft.com/office/drawing/2014/main" id="{576DDB1D-3D35-F2A8-56F2-6C5F5290C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3190875"/>
            <a:ext cx="838200" cy="635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46" name="Line 62">
            <a:extLst>
              <a:ext uri="{FF2B5EF4-FFF2-40B4-BE49-F238E27FC236}">
                <a16:creationId xmlns:a16="http://schemas.microsoft.com/office/drawing/2014/main" id="{BEB3150A-7519-07B3-E57B-2B50741C5A9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6545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47" name="Line 63">
            <a:extLst>
              <a:ext uri="{FF2B5EF4-FFF2-40B4-BE49-F238E27FC236}">
                <a16:creationId xmlns:a16="http://schemas.microsoft.com/office/drawing/2014/main" id="{0CA6C2B2-6D80-1EEB-A98F-A4D5333664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48323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48" name="Line 64">
            <a:extLst>
              <a:ext uri="{FF2B5EF4-FFF2-40B4-BE49-F238E27FC236}">
                <a16:creationId xmlns:a16="http://schemas.microsoft.com/office/drawing/2014/main" id="{71FB2C0B-37F3-3CDD-D3F2-01700E7277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0101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49" name="Line 65">
            <a:extLst>
              <a:ext uri="{FF2B5EF4-FFF2-40B4-BE49-F238E27FC236}">
                <a16:creationId xmlns:a16="http://schemas.microsoft.com/office/drawing/2014/main" id="{59282874-A8F8-F3E7-3C24-972872307F9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4663" y="51879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50" name="Line 66">
            <a:extLst>
              <a:ext uri="{FF2B5EF4-FFF2-40B4-BE49-F238E27FC236}">
                <a16:creationId xmlns:a16="http://schemas.microsoft.com/office/drawing/2014/main" id="{8C7AFBB7-3E96-7D85-40B2-4F6A6001499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97363" y="5365750"/>
            <a:ext cx="8509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51" name="Rectangle 67">
            <a:extLst>
              <a:ext uri="{FF2B5EF4-FFF2-40B4-BE49-F238E27FC236}">
                <a16:creationId xmlns:a16="http://schemas.microsoft.com/office/drawing/2014/main" id="{DCEB2E4B-9511-27B4-0BA0-00D4C9F300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8950" y="4244975"/>
            <a:ext cx="688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МОИСЕЙ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8452" name="Rectangle 68">
            <a:extLst>
              <a:ext uri="{FF2B5EF4-FFF2-40B4-BE49-F238E27FC236}">
                <a16:creationId xmlns:a16="http://schemas.microsoft.com/office/drawing/2014/main" id="{F31079E3-2885-1425-0BC4-6D10A1715C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8175" y="4657725"/>
            <a:ext cx="5349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Синай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53" name="Rectangle 69">
            <a:extLst>
              <a:ext uri="{FF2B5EF4-FFF2-40B4-BE49-F238E27FC236}">
                <a16:creationId xmlns:a16="http://schemas.microsoft.com/office/drawing/2014/main" id="{A4810C16-7A5B-47A9-ED0C-433AED1426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3" y="4841875"/>
            <a:ext cx="6143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Н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Г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Б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54" name="Rectangle 70">
            <a:extLst>
              <a:ext uri="{FF2B5EF4-FFF2-40B4-BE49-F238E27FC236}">
                <a16:creationId xmlns:a16="http://schemas.microsoft.com/office/drawing/2014/main" id="{52E9F8A9-D10A-D202-BD2E-3B2B5B02DD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3700" y="5013325"/>
            <a:ext cx="995363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   Кадес Варни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55" name="Rectangle 71">
            <a:extLst>
              <a:ext uri="{FF2B5EF4-FFF2-40B4-BE49-F238E27FC236}">
                <a16:creationId xmlns:a16="http://schemas.microsoft.com/office/drawing/2014/main" id="{6DB3C72A-3466-0C34-546D-987CCD506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9300" y="5197475"/>
            <a:ext cx="3079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40</a:t>
            </a:r>
          </a:p>
        </p:txBody>
      </p:sp>
      <p:sp>
        <p:nvSpPr>
          <p:cNvPr id="528456" name="Rectangle 72">
            <a:extLst>
              <a:ext uri="{FF2B5EF4-FFF2-40B4-BE49-F238E27FC236}">
                <a16:creationId xmlns:a16="http://schemas.microsoft.com/office/drawing/2014/main" id="{D63F5BD6-3C13-4717-3A50-C6C459F67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1800" y="5345113"/>
            <a:ext cx="962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5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проповедей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57" name="Line 73">
            <a:extLst>
              <a:ext uri="{FF2B5EF4-FFF2-40B4-BE49-F238E27FC236}">
                <a16:creationId xmlns:a16="http://schemas.microsoft.com/office/drawing/2014/main" id="{A09B04C5-DAF5-F100-4B8A-DDACEAAEE4B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5543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58" name="Rectangle 74">
            <a:extLst>
              <a:ext uri="{FF2B5EF4-FFF2-40B4-BE49-F238E27FC236}">
                <a16:creationId xmlns:a16="http://schemas.microsoft.com/office/drawing/2014/main" id="{DB687978-0747-6A5B-B06B-40FAF24497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1663" y="4486275"/>
            <a:ext cx="5334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Исход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59" name="Line 75">
            <a:extLst>
              <a:ext uri="{FF2B5EF4-FFF2-40B4-BE49-F238E27FC236}">
                <a16:creationId xmlns:a16="http://schemas.microsoft.com/office/drawing/2014/main" id="{BACC9537-FA67-07D5-9C93-A8FC2699855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33863" y="8890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60" name="Line 76">
            <a:extLst>
              <a:ext uri="{FF2B5EF4-FFF2-40B4-BE49-F238E27FC236}">
                <a16:creationId xmlns:a16="http://schemas.microsoft.com/office/drawing/2014/main" id="{02BD21B8-9BCF-7A98-9669-E57B7961B7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0325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61" name="Line 77">
            <a:extLst>
              <a:ext uri="{FF2B5EF4-FFF2-40B4-BE49-F238E27FC236}">
                <a16:creationId xmlns:a16="http://schemas.microsoft.com/office/drawing/2014/main" id="{B7E77F4E-8A92-E663-9613-F33F5AE585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8313" y="62230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62" name="Rectangle 78">
            <a:extLst>
              <a:ext uri="{FF2B5EF4-FFF2-40B4-BE49-F238E27FC236}">
                <a16:creationId xmlns:a16="http://schemas.microsoft.com/office/drawing/2014/main" id="{39B886F0-5EDF-F083-CC3A-FAD8B76A7C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5635625"/>
            <a:ext cx="7080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И.НАВИН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8463" name="Rectangle 79">
            <a:extLst>
              <a:ext uri="{FF2B5EF4-FFF2-40B4-BE49-F238E27FC236}">
                <a16:creationId xmlns:a16="http://schemas.microsoft.com/office/drawing/2014/main" id="{4E15AA38-F36F-D031-E8D3-FD675F0B1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2913" y="5840413"/>
            <a:ext cx="9302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Иерихон/ Гай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64" name="Rectangle 80">
            <a:extLst>
              <a:ext uri="{FF2B5EF4-FFF2-40B4-BE49-F238E27FC236}">
                <a16:creationId xmlns:a16="http://schemas.microsoft.com/office/drawing/2014/main" id="{C444C7B8-8F42-CAA7-9F9A-76B177E58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3" y="6042025"/>
            <a:ext cx="1104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Земля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разделена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65" name="Freeform 81">
            <a:extLst>
              <a:ext uri="{FF2B5EF4-FFF2-40B4-BE49-F238E27FC236}">
                <a16:creationId xmlns:a16="http://schemas.microsoft.com/office/drawing/2014/main" id="{B337574F-61D1-F86E-FF2D-1D19BBA6D9A8}"/>
              </a:ext>
            </a:extLst>
          </p:cNvPr>
          <p:cNvSpPr>
            <a:spLocks/>
          </p:cNvSpPr>
          <p:nvPr/>
        </p:nvSpPr>
        <p:spPr bwMode="auto">
          <a:xfrm>
            <a:off x="7326313" y="342900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66" name="Freeform 82">
            <a:extLst>
              <a:ext uri="{FF2B5EF4-FFF2-40B4-BE49-F238E27FC236}">
                <a16:creationId xmlns:a16="http://schemas.microsoft.com/office/drawing/2014/main" id="{524E6045-B644-A4CC-1C0B-DDA137F6C2D1}"/>
              </a:ext>
            </a:extLst>
          </p:cNvPr>
          <p:cNvSpPr>
            <a:spLocks/>
          </p:cNvSpPr>
          <p:nvPr/>
        </p:nvSpPr>
        <p:spPr bwMode="auto">
          <a:xfrm>
            <a:off x="7351713" y="13970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67" name="Freeform 83">
            <a:extLst>
              <a:ext uri="{FF2B5EF4-FFF2-40B4-BE49-F238E27FC236}">
                <a16:creationId xmlns:a16="http://schemas.microsoft.com/office/drawing/2014/main" id="{32963016-63CC-BFDC-AFE3-ECA5A9039ACC}"/>
              </a:ext>
            </a:extLst>
          </p:cNvPr>
          <p:cNvSpPr>
            <a:spLocks/>
          </p:cNvSpPr>
          <p:nvPr/>
        </p:nvSpPr>
        <p:spPr bwMode="auto">
          <a:xfrm>
            <a:off x="7326313" y="34163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68" name="AutoShape 84">
            <a:extLst>
              <a:ext uri="{FF2B5EF4-FFF2-40B4-BE49-F238E27FC236}">
                <a16:creationId xmlns:a16="http://schemas.microsoft.com/office/drawing/2014/main" id="{035BD921-E4B7-DF2E-5978-E53DE0FBA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3235325"/>
            <a:ext cx="730250" cy="420688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69" name="Freeform 85">
            <a:extLst>
              <a:ext uri="{FF2B5EF4-FFF2-40B4-BE49-F238E27FC236}">
                <a16:creationId xmlns:a16="http://schemas.microsoft.com/office/drawing/2014/main" id="{2CA3E6C6-98FB-1CA3-1327-DAE360710B43}"/>
              </a:ext>
            </a:extLst>
          </p:cNvPr>
          <p:cNvSpPr>
            <a:spLocks/>
          </p:cNvSpPr>
          <p:nvPr/>
        </p:nvSpPr>
        <p:spPr bwMode="auto">
          <a:xfrm>
            <a:off x="7339013" y="717550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70" name="Freeform 86">
            <a:extLst>
              <a:ext uri="{FF2B5EF4-FFF2-40B4-BE49-F238E27FC236}">
                <a16:creationId xmlns:a16="http://schemas.microsoft.com/office/drawing/2014/main" id="{B3D19B0E-8D08-8053-487B-60B18825CF1E}"/>
              </a:ext>
            </a:extLst>
          </p:cNvPr>
          <p:cNvSpPr>
            <a:spLocks/>
          </p:cNvSpPr>
          <p:nvPr/>
        </p:nvSpPr>
        <p:spPr bwMode="auto">
          <a:xfrm>
            <a:off x="7326313" y="717550"/>
            <a:ext cx="217487" cy="77788"/>
          </a:xfrm>
          <a:custGeom>
            <a:avLst/>
            <a:gdLst>
              <a:gd name="T0" fmla="*/ 136 w 137"/>
              <a:gd name="T1" fmla="*/ 48 h 49"/>
              <a:gd name="T2" fmla="*/ 0 w 137"/>
              <a:gd name="T3" fmla="*/ 48 h 49"/>
              <a:gd name="T4" fmla="*/ 0 w 137"/>
              <a:gd name="T5" fmla="*/ 0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7" h="49">
                <a:moveTo>
                  <a:pt x="136" y="48"/>
                </a:moveTo>
                <a:lnTo>
                  <a:pt x="0" y="48"/>
                </a:lnTo>
                <a:lnTo>
                  <a:pt x="0" y="0"/>
                </a:lnTo>
              </a:path>
            </a:pathLst>
          </a:custGeom>
          <a:noFill/>
          <a:ln w="254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71" name="Rectangle 87">
            <a:extLst>
              <a:ext uri="{FF2B5EF4-FFF2-40B4-BE49-F238E27FC236}">
                <a16:creationId xmlns:a16="http://schemas.microsoft.com/office/drawing/2014/main" id="{2271D392-8B75-C0AE-2851-D55DAC7892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0700" y="981075"/>
            <a:ext cx="35242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28472" name="Freeform 88">
            <a:extLst>
              <a:ext uri="{FF2B5EF4-FFF2-40B4-BE49-F238E27FC236}">
                <a16:creationId xmlns:a16="http://schemas.microsoft.com/office/drawing/2014/main" id="{A134CBEB-7736-45B6-4795-6631A5A2354F}"/>
              </a:ext>
            </a:extLst>
          </p:cNvPr>
          <p:cNvSpPr>
            <a:spLocks/>
          </p:cNvSpPr>
          <p:nvPr/>
        </p:nvSpPr>
        <p:spPr bwMode="auto">
          <a:xfrm>
            <a:off x="7339013" y="70485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473" name="AutoShape 89">
            <a:extLst>
              <a:ext uri="{FF2B5EF4-FFF2-40B4-BE49-F238E27FC236}">
                <a16:creationId xmlns:a16="http://schemas.microsoft.com/office/drawing/2014/main" id="{E4C80868-07B0-0E69-1AA7-2ADA97FB9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577850"/>
            <a:ext cx="730250" cy="2444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74" name="Rectangle 90">
            <a:extLst>
              <a:ext uri="{FF2B5EF4-FFF2-40B4-BE49-F238E27FC236}">
                <a16:creationId xmlns:a16="http://schemas.microsoft.com/office/drawing/2014/main" id="{12C49177-FA8D-DF26-4E66-20F51D922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735013"/>
            <a:ext cx="952500" cy="43338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75" name="AutoShape 91">
            <a:extLst>
              <a:ext uri="{FF2B5EF4-FFF2-40B4-BE49-F238E27FC236}">
                <a16:creationId xmlns:a16="http://schemas.microsoft.com/office/drawing/2014/main" id="{5793C270-3D16-8419-8DE1-D8FF85517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603250"/>
            <a:ext cx="692150" cy="2444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76" name="AutoShape 92">
            <a:extLst>
              <a:ext uri="{FF2B5EF4-FFF2-40B4-BE49-F238E27FC236}">
                <a16:creationId xmlns:a16="http://schemas.microsoft.com/office/drawing/2014/main" id="{FA8EB93F-39BA-DAAB-EE5C-5755EA213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1279525"/>
            <a:ext cx="744538" cy="2825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77" name="Rectangle 93">
            <a:extLst>
              <a:ext uri="{FF2B5EF4-FFF2-40B4-BE49-F238E27FC236}">
                <a16:creationId xmlns:a16="http://schemas.microsoft.com/office/drawing/2014/main" id="{5BBA9486-561C-3960-6D09-6EA11A46A6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6538" y="1443038"/>
            <a:ext cx="971550" cy="1671637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78" name="AutoShape 94">
            <a:extLst>
              <a:ext uri="{FF2B5EF4-FFF2-40B4-BE49-F238E27FC236}">
                <a16:creationId xmlns:a16="http://schemas.microsoft.com/office/drawing/2014/main" id="{B4C2FB4E-2A43-AB88-1522-B366D3042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7175" y="1311275"/>
            <a:ext cx="706438" cy="106362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79" name="Rectangle 95">
            <a:extLst>
              <a:ext uri="{FF2B5EF4-FFF2-40B4-BE49-F238E27FC236}">
                <a16:creationId xmlns:a16="http://schemas.microsoft.com/office/drawing/2014/main" id="{7F3DA4AB-1871-583C-7147-F0827612F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6063" y="3414713"/>
            <a:ext cx="969962" cy="906462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80" name="AutoShape 96">
            <a:extLst>
              <a:ext uri="{FF2B5EF4-FFF2-40B4-BE49-F238E27FC236}">
                <a16:creationId xmlns:a16="http://schemas.microsoft.com/office/drawing/2014/main" id="{8DC7B589-C83B-BB7D-BC4D-DF0CFB915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00" y="3267075"/>
            <a:ext cx="698500" cy="706438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81" name="Rectangle 97">
            <a:extLst>
              <a:ext uri="{FF2B5EF4-FFF2-40B4-BE49-F238E27FC236}">
                <a16:creationId xmlns:a16="http://schemas.microsoft.com/office/drawing/2014/main" id="{80394318-D030-9F7D-23CF-9974A85124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2813" y="1219200"/>
            <a:ext cx="9445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(1000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28482" name="Line 98">
            <a:extLst>
              <a:ext uri="{FF2B5EF4-FFF2-40B4-BE49-F238E27FC236}">
                <a16:creationId xmlns:a16="http://schemas.microsoft.com/office/drawing/2014/main" id="{9469D842-7328-6C3D-34B5-CFC3ABE095B7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9398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83" name="Line 99">
            <a:extLst>
              <a:ext uri="{FF2B5EF4-FFF2-40B4-BE49-F238E27FC236}">
                <a16:creationId xmlns:a16="http://schemas.microsoft.com/office/drawing/2014/main" id="{1D2AA37F-A279-B799-3331-9DC80A9DC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1112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84" name="Rectangle 100">
            <a:extLst>
              <a:ext uri="{FF2B5EF4-FFF2-40B4-BE49-F238E27FC236}">
                <a16:creationId xmlns:a16="http://schemas.microsoft.com/office/drawing/2014/main" id="{28A9FA63-CE19-EBA9-BDBE-011A61509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5300" y="930275"/>
            <a:ext cx="3905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350</a:t>
            </a:r>
          </a:p>
        </p:txBody>
      </p:sp>
      <p:sp>
        <p:nvSpPr>
          <p:cNvPr id="528485" name="Rectangle 101">
            <a:extLst>
              <a:ext uri="{FF2B5EF4-FFF2-40B4-BE49-F238E27FC236}">
                <a16:creationId xmlns:a16="http://schemas.microsoft.com/office/drawing/2014/main" id="{0EEB7004-9931-FDFD-170D-78CF4B4E99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0" y="762000"/>
            <a:ext cx="57943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Судьи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86" name="Rectangle 102">
            <a:extLst>
              <a:ext uri="{FF2B5EF4-FFF2-40B4-BE49-F238E27FC236}">
                <a16:creationId xmlns:a16="http://schemas.microsoft.com/office/drawing/2014/main" id="{7753FE43-C8C8-9D6D-84A1-3D7DBA9A1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58800"/>
            <a:ext cx="7461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АНАРХИЯ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8487" name="Line 103">
            <a:extLst>
              <a:ext uri="{FF2B5EF4-FFF2-40B4-BE49-F238E27FC236}">
                <a16:creationId xmlns:a16="http://schemas.microsoft.com/office/drawing/2014/main" id="{F62FF50E-F785-F5FA-975C-DD48FC41D84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17843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88" name="Line 104">
            <a:extLst>
              <a:ext uri="{FF2B5EF4-FFF2-40B4-BE49-F238E27FC236}">
                <a16:creationId xmlns:a16="http://schemas.microsoft.com/office/drawing/2014/main" id="{0E6AB94D-ED71-F3BB-855A-517E1691E16C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4828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89" name="Line 105">
            <a:extLst>
              <a:ext uri="{FF2B5EF4-FFF2-40B4-BE49-F238E27FC236}">
                <a16:creationId xmlns:a16="http://schemas.microsoft.com/office/drawing/2014/main" id="{0EA0609F-C69A-E3C6-EF83-4FB013FDE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26606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90" name="Rectangle 106">
            <a:extLst>
              <a:ext uri="{FF2B5EF4-FFF2-40B4-BE49-F238E27FC236}">
                <a16:creationId xmlns:a16="http://schemas.microsoft.com/office/drawing/2014/main" id="{15ECC121-92BB-75A5-CE06-B11CA3A9D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4475" y="1589088"/>
            <a:ext cx="9667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РАЗДЕЛЕНИЕ</a:t>
            </a:r>
            <a:endParaRPr lang="en-US" altLang="en-US" sz="9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28491" name="Rectangle 107">
            <a:extLst>
              <a:ext uri="{FF2B5EF4-FFF2-40B4-BE49-F238E27FC236}">
                <a16:creationId xmlns:a16="http://schemas.microsoft.com/office/drawing/2014/main" id="{B468E352-1017-F10D-319F-6D4D577DCC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9863" y="1978025"/>
            <a:ext cx="67786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Израиль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92" name="Rectangle 108">
            <a:extLst>
              <a:ext uri="{FF2B5EF4-FFF2-40B4-BE49-F238E27FC236}">
                <a16:creationId xmlns:a16="http://schemas.microsoft.com/office/drawing/2014/main" id="{26D18ADB-BCCC-A49F-7209-9D2343C3D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2143125"/>
            <a:ext cx="752475" cy="21113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10              2</a:t>
            </a:r>
          </a:p>
        </p:txBody>
      </p:sp>
      <p:sp>
        <p:nvSpPr>
          <p:cNvPr id="528493" name="Rectangle 109">
            <a:extLst>
              <a:ext uri="{FF2B5EF4-FFF2-40B4-BE49-F238E27FC236}">
                <a16:creationId xmlns:a16="http://schemas.microsoft.com/office/drawing/2014/main" id="{FAAEB150-E74B-0216-C642-4246F648A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2498725"/>
            <a:ext cx="90328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       20-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Р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94" name="Rectangle 110">
            <a:extLst>
              <a:ext uri="{FF2B5EF4-FFF2-40B4-BE49-F238E27FC236}">
                <a16:creationId xmlns:a16="http://schemas.microsoft.com/office/drawing/2014/main" id="{AFB4C3F3-A3FD-6227-2E5C-413FBFEDA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5113" y="2689225"/>
            <a:ext cx="866775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200           350</a:t>
            </a:r>
          </a:p>
        </p:txBody>
      </p:sp>
      <p:sp>
        <p:nvSpPr>
          <p:cNvPr id="528495" name="Rectangle 111">
            <a:extLst>
              <a:ext uri="{FF2B5EF4-FFF2-40B4-BE49-F238E27FC236}">
                <a16:creationId xmlns:a16="http://schemas.microsoft.com/office/drawing/2014/main" id="{81744FB5-B50F-C870-52D1-5F1E9640FE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80175" y="2854325"/>
            <a:ext cx="11049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   Ассирия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   </a:t>
            </a:r>
            <a:r>
              <a:rPr lang="ru-RU" altLang="en-US" sz="700">
                <a:solidFill>
                  <a:srgbClr val="000000"/>
                </a:solidFill>
                <a:latin typeface="Helvetica" pitchFamily="2" charset="0"/>
              </a:rPr>
              <a:t>Вавилон</a:t>
            </a:r>
            <a:endParaRPr lang="en-US" altLang="en-US" sz="7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96" name="Line 112">
            <a:extLst>
              <a:ext uri="{FF2B5EF4-FFF2-40B4-BE49-F238E27FC236}">
                <a16:creationId xmlns:a16="http://schemas.microsoft.com/office/drawing/2014/main" id="{6359FDB3-AB93-DF4E-7F86-DBBD0EF6FB89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7813" y="28384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97" name="Rectangle 113">
            <a:extLst>
              <a:ext uri="{FF2B5EF4-FFF2-40B4-BE49-F238E27FC236}">
                <a16:creationId xmlns:a16="http://schemas.microsoft.com/office/drawing/2014/main" id="{FF55C776-BBE8-959A-481E-AD4828AD52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8288" y="1800225"/>
            <a:ext cx="839787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Север       Юг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498" name="Line 114">
            <a:extLst>
              <a:ext uri="{FF2B5EF4-FFF2-40B4-BE49-F238E27FC236}">
                <a16:creationId xmlns:a16="http://schemas.microsoft.com/office/drawing/2014/main" id="{241826A7-7335-5F0D-87A3-45AB552F1A93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30162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499" name="Line 115">
            <a:extLst>
              <a:ext uri="{FF2B5EF4-FFF2-40B4-BE49-F238E27FC236}">
                <a16:creationId xmlns:a16="http://schemas.microsoft.com/office/drawing/2014/main" id="{371E1996-C15F-1B48-EAF7-536D3C31AD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59613" y="1866900"/>
            <a:ext cx="0" cy="11811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00" name="Rectangle 116">
            <a:extLst>
              <a:ext uri="{FF2B5EF4-FFF2-40B4-BE49-F238E27FC236}">
                <a16:creationId xmlns:a16="http://schemas.microsoft.com/office/drawing/2014/main" id="{1817F99D-0BEA-5561-AA01-E4DA6B9594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8125" y="2308225"/>
            <a:ext cx="769938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Helvetica" pitchFamily="2" charset="0"/>
              </a:rPr>
              <a:t>   ПРОРОКИ</a:t>
            </a:r>
            <a:endParaRPr lang="en-US" altLang="en-US" sz="80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Helvetica" pitchFamily="2" charset="0"/>
            </a:endParaRPr>
          </a:p>
        </p:txBody>
      </p:sp>
      <p:sp>
        <p:nvSpPr>
          <p:cNvPr id="528501" name="Line 117">
            <a:extLst>
              <a:ext uri="{FF2B5EF4-FFF2-40B4-BE49-F238E27FC236}">
                <a16:creationId xmlns:a16="http://schemas.microsoft.com/office/drawing/2014/main" id="{446E9074-5E07-9C26-45C0-BC71AE0D3E1A}"/>
              </a:ext>
            </a:extLst>
          </p:cNvPr>
          <p:cNvSpPr>
            <a:spLocks noChangeShapeType="1"/>
          </p:cNvSpPr>
          <p:nvPr/>
        </p:nvSpPr>
        <p:spPr bwMode="auto">
          <a:xfrm>
            <a:off x="6735763" y="1625600"/>
            <a:ext cx="736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02" name="Rectangle 118">
            <a:extLst>
              <a:ext uri="{FF2B5EF4-FFF2-40B4-BE49-F238E27FC236}">
                <a16:creationId xmlns:a16="http://schemas.microsoft.com/office/drawing/2014/main" id="{75729723-0686-6F44-5CF1-38BCCA6FAA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8463" y="1441450"/>
            <a:ext cx="63023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Д</a:t>
            </a:r>
            <a:r>
              <a:rPr lang="en-US" altLang="en-US" sz="900">
                <a:solidFill>
                  <a:srgbClr val="000000"/>
                </a:solidFill>
                <a:latin typeface="Helvetica" pitchFamily="2" charset="0"/>
              </a:rPr>
              <a:t> - </a:t>
            </a:r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С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503" name="Line 119">
            <a:extLst>
              <a:ext uri="{FF2B5EF4-FFF2-40B4-BE49-F238E27FC236}">
                <a16:creationId xmlns:a16="http://schemas.microsoft.com/office/drawing/2014/main" id="{E81CF3B2-E71D-2EE7-295A-0ADC7B2C028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21399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04" name="Line 120">
            <a:extLst>
              <a:ext uri="{FF2B5EF4-FFF2-40B4-BE49-F238E27FC236}">
                <a16:creationId xmlns:a16="http://schemas.microsoft.com/office/drawing/2014/main" id="{984666AD-5F8B-6271-39F0-841301CCB1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230505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05" name="Line 121">
            <a:extLst>
              <a:ext uri="{FF2B5EF4-FFF2-40B4-BE49-F238E27FC236}">
                <a16:creationId xmlns:a16="http://schemas.microsoft.com/office/drawing/2014/main" id="{DDF66AC4-9E54-83A6-B7E5-62EDAC512F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27813" y="1962150"/>
            <a:ext cx="87312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06" name="Rectangle 122">
            <a:extLst>
              <a:ext uri="{FF2B5EF4-FFF2-40B4-BE49-F238E27FC236}">
                <a16:creationId xmlns:a16="http://schemas.microsoft.com/office/drawing/2014/main" id="{7A84D78E-31B4-B183-0902-A7AB332A48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80188" y="1263650"/>
            <a:ext cx="83661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ЦАРСТВО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8507" name="Rectangle 123">
            <a:extLst>
              <a:ext uri="{FF2B5EF4-FFF2-40B4-BE49-F238E27FC236}">
                <a16:creationId xmlns:a16="http://schemas.microsoft.com/office/drawing/2014/main" id="{4E184958-29CF-9ECE-93EB-0023BBCEC9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8813" y="1978025"/>
            <a:ext cx="569912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1A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Иудея</a:t>
            </a:r>
            <a:endParaRPr lang="en-US" altLang="en-US" sz="8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508" name="Line 124">
            <a:extLst>
              <a:ext uri="{FF2B5EF4-FFF2-40B4-BE49-F238E27FC236}">
                <a16:creationId xmlns:a16="http://schemas.microsoft.com/office/drawing/2014/main" id="{14928F9A-CF42-3681-3EFB-B4480FA30DBE}"/>
              </a:ext>
            </a:extLst>
          </p:cNvPr>
          <p:cNvSpPr>
            <a:spLocks noChangeShapeType="1"/>
          </p:cNvSpPr>
          <p:nvPr/>
        </p:nvSpPr>
        <p:spPr bwMode="auto">
          <a:xfrm>
            <a:off x="7046913" y="1797050"/>
            <a:ext cx="19050" cy="52070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09" name="Line 125">
            <a:extLst>
              <a:ext uri="{FF2B5EF4-FFF2-40B4-BE49-F238E27FC236}">
                <a16:creationId xmlns:a16="http://schemas.microsoft.com/office/drawing/2014/main" id="{3981D341-6D97-0024-9025-D7561363F8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6639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10" name="Line 126">
            <a:extLst>
              <a:ext uri="{FF2B5EF4-FFF2-40B4-BE49-F238E27FC236}">
                <a16:creationId xmlns:a16="http://schemas.microsoft.com/office/drawing/2014/main" id="{125CA14A-CC5E-E943-CE05-DC6E66D6BD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38417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11" name="Rectangle 127">
            <a:extLst>
              <a:ext uri="{FF2B5EF4-FFF2-40B4-BE49-F238E27FC236}">
                <a16:creationId xmlns:a16="http://schemas.microsoft.com/office/drawing/2014/main" id="{32B20E4E-1E53-749B-96E2-F2AF60505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3630613"/>
            <a:ext cx="877888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3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перехода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512" name="Rectangle 128">
            <a:extLst>
              <a:ext uri="{FF2B5EF4-FFF2-40B4-BE49-F238E27FC236}">
                <a16:creationId xmlns:a16="http://schemas.microsoft.com/office/drawing/2014/main" id="{060A5226-484C-D77A-FFFD-7E5651082A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848100"/>
            <a:ext cx="121285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100 </a:t>
            </a:r>
            <a:r>
              <a:rPr lang="ru-RU" altLang="en-US" sz="800">
                <a:solidFill>
                  <a:srgbClr val="000000"/>
                </a:solidFill>
                <a:latin typeface="Helvetica" pitchFamily="2" charset="0"/>
              </a:rPr>
              <a:t>лет</a:t>
            </a:r>
            <a:r>
              <a:rPr lang="en-US" altLang="en-US" sz="800">
                <a:solidFill>
                  <a:srgbClr val="000000"/>
                </a:solidFill>
                <a:latin typeface="Helvetica" pitchFamily="2" charset="0"/>
              </a:rPr>
              <a:t> / 50,000</a:t>
            </a:r>
          </a:p>
        </p:txBody>
      </p:sp>
      <p:sp>
        <p:nvSpPr>
          <p:cNvPr id="528513" name="Rectangle 129">
            <a:extLst>
              <a:ext uri="{FF2B5EF4-FFF2-40B4-BE49-F238E27FC236}">
                <a16:creationId xmlns:a16="http://schemas.microsoft.com/office/drawing/2014/main" id="{AF5DDF31-891E-635A-D644-EE60907B29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1950" y="4032250"/>
            <a:ext cx="831850" cy="2413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З</a:t>
            </a:r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 - E -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Н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514" name="Rectangle 130">
            <a:extLst>
              <a:ext uri="{FF2B5EF4-FFF2-40B4-BE49-F238E27FC236}">
                <a16:creationId xmlns:a16="http://schemas.microsoft.com/office/drawing/2014/main" id="{99648F88-224F-1030-9220-D93F6ABDE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3222625"/>
            <a:ext cx="85248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7EC26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 ПЛЕНЕНИЕ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8515" name="Rectangle 131">
            <a:extLst>
              <a:ext uri="{FF2B5EF4-FFF2-40B4-BE49-F238E27FC236}">
                <a16:creationId xmlns:a16="http://schemas.microsoft.com/office/drawing/2014/main" id="{54B784D3-3BA5-AE7C-B447-7B2ACCCBBE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9725" y="3476625"/>
            <a:ext cx="568325" cy="24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000000"/>
                </a:solidFill>
                <a:latin typeface="Helvetica" pitchFamily="2" charset="0"/>
              </a:rPr>
              <a:t>70 </a:t>
            </a:r>
            <a:r>
              <a:rPr lang="ru-RU" altLang="en-US" sz="1000">
                <a:solidFill>
                  <a:srgbClr val="000000"/>
                </a:solidFill>
                <a:latin typeface="Helvetica" pitchFamily="2" charset="0"/>
              </a:rPr>
              <a:t>лет</a:t>
            </a:r>
            <a:endParaRPr lang="en-US" altLang="en-US" sz="10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516" name="Line 132">
            <a:extLst>
              <a:ext uri="{FF2B5EF4-FFF2-40B4-BE49-F238E27FC236}">
                <a16:creationId xmlns:a16="http://schemas.microsoft.com/office/drawing/2014/main" id="{4888E873-0DE6-38CC-2342-28EF75330A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2354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17" name="Line 133">
            <a:extLst>
              <a:ext uri="{FF2B5EF4-FFF2-40B4-BE49-F238E27FC236}">
                <a16:creationId xmlns:a16="http://schemas.microsoft.com/office/drawing/2014/main" id="{98D6718C-6D74-B735-37A1-0A55BC3F3F7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46863" y="403860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18" name="Line 134">
            <a:extLst>
              <a:ext uri="{FF2B5EF4-FFF2-40B4-BE49-F238E27FC236}">
                <a16:creationId xmlns:a16="http://schemas.microsoft.com/office/drawing/2014/main" id="{D171CE92-AF64-50ED-B975-0969AEC50ED2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1463" y="1612900"/>
            <a:ext cx="8763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28519" name="Picture 135">
            <a:extLst>
              <a:ext uri="{FF2B5EF4-FFF2-40B4-BE49-F238E27FC236}">
                <a16:creationId xmlns:a16="http://schemas.microsoft.com/office/drawing/2014/main" id="{E2A9C301-0D7E-65D8-F5FE-581B0BE159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013" y="965200"/>
            <a:ext cx="3429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8520" name="Freeform 136">
            <a:extLst>
              <a:ext uri="{FF2B5EF4-FFF2-40B4-BE49-F238E27FC236}">
                <a16:creationId xmlns:a16="http://schemas.microsoft.com/office/drawing/2014/main" id="{14D333AD-9D2C-884C-2EFE-96E5EC5FEC52}"/>
              </a:ext>
            </a:extLst>
          </p:cNvPr>
          <p:cNvSpPr>
            <a:spLocks/>
          </p:cNvSpPr>
          <p:nvPr/>
        </p:nvSpPr>
        <p:spPr bwMode="auto">
          <a:xfrm>
            <a:off x="3960813" y="6210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21" name="Freeform 137">
            <a:extLst>
              <a:ext uri="{FF2B5EF4-FFF2-40B4-BE49-F238E27FC236}">
                <a16:creationId xmlns:a16="http://schemas.microsoft.com/office/drawing/2014/main" id="{BD54D6CB-4177-6E7E-1C00-F2F0046BD2D2}"/>
              </a:ext>
            </a:extLst>
          </p:cNvPr>
          <p:cNvSpPr>
            <a:spLocks/>
          </p:cNvSpPr>
          <p:nvPr/>
        </p:nvSpPr>
        <p:spPr bwMode="auto">
          <a:xfrm>
            <a:off x="3960813" y="61722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22" name="Freeform 138">
            <a:extLst>
              <a:ext uri="{FF2B5EF4-FFF2-40B4-BE49-F238E27FC236}">
                <a16:creationId xmlns:a16="http://schemas.microsoft.com/office/drawing/2014/main" id="{6F357C8D-FF45-E8D7-9768-BC7719BF9810}"/>
              </a:ext>
            </a:extLst>
          </p:cNvPr>
          <p:cNvSpPr>
            <a:spLocks/>
          </p:cNvSpPr>
          <p:nvPr/>
        </p:nvSpPr>
        <p:spPr bwMode="auto">
          <a:xfrm>
            <a:off x="3960813" y="60452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23" name="Freeform 139">
            <a:extLst>
              <a:ext uri="{FF2B5EF4-FFF2-40B4-BE49-F238E27FC236}">
                <a16:creationId xmlns:a16="http://schemas.microsoft.com/office/drawing/2014/main" id="{E6B451AA-E1FA-4C73-6BC8-4391FB6D8B9E}"/>
              </a:ext>
            </a:extLst>
          </p:cNvPr>
          <p:cNvSpPr>
            <a:spLocks/>
          </p:cNvSpPr>
          <p:nvPr/>
        </p:nvSpPr>
        <p:spPr bwMode="auto">
          <a:xfrm>
            <a:off x="3960813" y="59944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24" name="Freeform 140">
            <a:extLst>
              <a:ext uri="{FF2B5EF4-FFF2-40B4-BE49-F238E27FC236}">
                <a16:creationId xmlns:a16="http://schemas.microsoft.com/office/drawing/2014/main" id="{6F1C18BA-74AA-A4FE-51B8-1A800311C2E0}"/>
              </a:ext>
            </a:extLst>
          </p:cNvPr>
          <p:cNvSpPr>
            <a:spLocks/>
          </p:cNvSpPr>
          <p:nvPr/>
        </p:nvSpPr>
        <p:spPr bwMode="auto">
          <a:xfrm>
            <a:off x="3960813" y="5867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25" name="Freeform 141">
            <a:extLst>
              <a:ext uri="{FF2B5EF4-FFF2-40B4-BE49-F238E27FC236}">
                <a16:creationId xmlns:a16="http://schemas.microsoft.com/office/drawing/2014/main" id="{A4AF7738-B6FD-75AC-F444-4FDC9DD43BD4}"/>
              </a:ext>
            </a:extLst>
          </p:cNvPr>
          <p:cNvSpPr>
            <a:spLocks/>
          </p:cNvSpPr>
          <p:nvPr/>
        </p:nvSpPr>
        <p:spPr bwMode="auto">
          <a:xfrm>
            <a:off x="3960813" y="5829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26" name="Freeform 142">
            <a:extLst>
              <a:ext uri="{FF2B5EF4-FFF2-40B4-BE49-F238E27FC236}">
                <a16:creationId xmlns:a16="http://schemas.microsoft.com/office/drawing/2014/main" id="{33C876DF-FC8A-49C3-A508-3A6DEE59C688}"/>
              </a:ext>
            </a:extLst>
          </p:cNvPr>
          <p:cNvSpPr>
            <a:spLocks/>
          </p:cNvSpPr>
          <p:nvPr/>
        </p:nvSpPr>
        <p:spPr bwMode="auto">
          <a:xfrm>
            <a:off x="3960813" y="5702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27" name="Freeform 143">
            <a:extLst>
              <a:ext uri="{FF2B5EF4-FFF2-40B4-BE49-F238E27FC236}">
                <a16:creationId xmlns:a16="http://schemas.microsoft.com/office/drawing/2014/main" id="{75B6094F-4EFE-0244-E6F7-0EEC300C44F9}"/>
              </a:ext>
            </a:extLst>
          </p:cNvPr>
          <p:cNvSpPr>
            <a:spLocks/>
          </p:cNvSpPr>
          <p:nvPr/>
        </p:nvSpPr>
        <p:spPr bwMode="auto">
          <a:xfrm>
            <a:off x="3960813" y="5651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28" name="Freeform 144">
            <a:extLst>
              <a:ext uri="{FF2B5EF4-FFF2-40B4-BE49-F238E27FC236}">
                <a16:creationId xmlns:a16="http://schemas.microsoft.com/office/drawing/2014/main" id="{7B82990A-295F-0423-15F3-0250315A8079}"/>
              </a:ext>
            </a:extLst>
          </p:cNvPr>
          <p:cNvSpPr>
            <a:spLocks/>
          </p:cNvSpPr>
          <p:nvPr/>
        </p:nvSpPr>
        <p:spPr bwMode="auto">
          <a:xfrm>
            <a:off x="3960813" y="5486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29" name="Freeform 145">
            <a:extLst>
              <a:ext uri="{FF2B5EF4-FFF2-40B4-BE49-F238E27FC236}">
                <a16:creationId xmlns:a16="http://schemas.microsoft.com/office/drawing/2014/main" id="{10A316D5-CAED-88F8-B20C-83069E1696C6}"/>
              </a:ext>
            </a:extLst>
          </p:cNvPr>
          <p:cNvSpPr>
            <a:spLocks/>
          </p:cNvSpPr>
          <p:nvPr/>
        </p:nvSpPr>
        <p:spPr bwMode="auto">
          <a:xfrm>
            <a:off x="3960813" y="5359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0" name="Freeform 146">
            <a:extLst>
              <a:ext uri="{FF2B5EF4-FFF2-40B4-BE49-F238E27FC236}">
                <a16:creationId xmlns:a16="http://schemas.microsoft.com/office/drawing/2014/main" id="{F5AD7E38-226D-D852-1FE4-7DF9370C12E3}"/>
              </a:ext>
            </a:extLst>
          </p:cNvPr>
          <p:cNvSpPr>
            <a:spLocks/>
          </p:cNvSpPr>
          <p:nvPr/>
        </p:nvSpPr>
        <p:spPr bwMode="auto">
          <a:xfrm>
            <a:off x="3960813" y="53213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1" name="Freeform 147">
            <a:extLst>
              <a:ext uri="{FF2B5EF4-FFF2-40B4-BE49-F238E27FC236}">
                <a16:creationId xmlns:a16="http://schemas.microsoft.com/office/drawing/2014/main" id="{3AD9CF39-E3D5-FAAA-64CA-60F57ABE87BD}"/>
              </a:ext>
            </a:extLst>
          </p:cNvPr>
          <p:cNvSpPr>
            <a:spLocks/>
          </p:cNvSpPr>
          <p:nvPr/>
        </p:nvSpPr>
        <p:spPr bwMode="auto">
          <a:xfrm>
            <a:off x="3960813" y="51943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2" name="Freeform 148">
            <a:extLst>
              <a:ext uri="{FF2B5EF4-FFF2-40B4-BE49-F238E27FC236}">
                <a16:creationId xmlns:a16="http://schemas.microsoft.com/office/drawing/2014/main" id="{1E3D21BB-C66A-08D8-B244-33E3A54A413A}"/>
              </a:ext>
            </a:extLst>
          </p:cNvPr>
          <p:cNvSpPr>
            <a:spLocks/>
          </p:cNvSpPr>
          <p:nvPr/>
        </p:nvSpPr>
        <p:spPr bwMode="auto">
          <a:xfrm>
            <a:off x="3960813" y="51435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3" name="Freeform 149">
            <a:extLst>
              <a:ext uri="{FF2B5EF4-FFF2-40B4-BE49-F238E27FC236}">
                <a16:creationId xmlns:a16="http://schemas.microsoft.com/office/drawing/2014/main" id="{9AA0C524-59CA-6053-10AA-3977195BC7A9}"/>
              </a:ext>
            </a:extLst>
          </p:cNvPr>
          <p:cNvSpPr>
            <a:spLocks/>
          </p:cNvSpPr>
          <p:nvPr/>
        </p:nvSpPr>
        <p:spPr bwMode="auto">
          <a:xfrm>
            <a:off x="3960813" y="5016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4" name="Freeform 150">
            <a:extLst>
              <a:ext uri="{FF2B5EF4-FFF2-40B4-BE49-F238E27FC236}">
                <a16:creationId xmlns:a16="http://schemas.microsoft.com/office/drawing/2014/main" id="{19B7B866-84E6-DB5B-D4AB-207B7ED42C80}"/>
              </a:ext>
            </a:extLst>
          </p:cNvPr>
          <p:cNvSpPr>
            <a:spLocks/>
          </p:cNvSpPr>
          <p:nvPr/>
        </p:nvSpPr>
        <p:spPr bwMode="auto">
          <a:xfrm>
            <a:off x="3960813" y="4978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5" name="Freeform 151">
            <a:extLst>
              <a:ext uri="{FF2B5EF4-FFF2-40B4-BE49-F238E27FC236}">
                <a16:creationId xmlns:a16="http://schemas.microsoft.com/office/drawing/2014/main" id="{2DF36B56-76DE-7D66-38ED-74320AFDA032}"/>
              </a:ext>
            </a:extLst>
          </p:cNvPr>
          <p:cNvSpPr>
            <a:spLocks/>
          </p:cNvSpPr>
          <p:nvPr/>
        </p:nvSpPr>
        <p:spPr bwMode="auto">
          <a:xfrm>
            <a:off x="3960813" y="4851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6" name="Freeform 152">
            <a:extLst>
              <a:ext uri="{FF2B5EF4-FFF2-40B4-BE49-F238E27FC236}">
                <a16:creationId xmlns:a16="http://schemas.microsoft.com/office/drawing/2014/main" id="{2D46DDC6-F0B9-4DDB-26D9-4D869197D7D0}"/>
              </a:ext>
            </a:extLst>
          </p:cNvPr>
          <p:cNvSpPr>
            <a:spLocks/>
          </p:cNvSpPr>
          <p:nvPr/>
        </p:nvSpPr>
        <p:spPr bwMode="auto">
          <a:xfrm>
            <a:off x="3960813" y="4800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7" name="Freeform 153">
            <a:extLst>
              <a:ext uri="{FF2B5EF4-FFF2-40B4-BE49-F238E27FC236}">
                <a16:creationId xmlns:a16="http://schemas.microsoft.com/office/drawing/2014/main" id="{10AAD31B-A9BA-AD58-172C-F3DC55225359}"/>
              </a:ext>
            </a:extLst>
          </p:cNvPr>
          <p:cNvSpPr>
            <a:spLocks/>
          </p:cNvSpPr>
          <p:nvPr/>
        </p:nvSpPr>
        <p:spPr bwMode="auto">
          <a:xfrm>
            <a:off x="3960813" y="4673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8" name="Freeform 154">
            <a:extLst>
              <a:ext uri="{FF2B5EF4-FFF2-40B4-BE49-F238E27FC236}">
                <a16:creationId xmlns:a16="http://schemas.microsoft.com/office/drawing/2014/main" id="{132EEECB-11F8-1308-CC9A-B3B4BA8E7798}"/>
              </a:ext>
            </a:extLst>
          </p:cNvPr>
          <p:cNvSpPr>
            <a:spLocks/>
          </p:cNvSpPr>
          <p:nvPr/>
        </p:nvSpPr>
        <p:spPr bwMode="auto">
          <a:xfrm>
            <a:off x="3960813" y="4635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39" name="Freeform 155">
            <a:extLst>
              <a:ext uri="{FF2B5EF4-FFF2-40B4-BE49-F238E27FC236}">
                <a16:creationId xmlns:a16="http://schemas.microsoft.com/office/drawing/2014/main" id="{78306666-1B44-1A81-BC9F-85EB46E8EFD6}"/>
              </a:ext>
            </a:extLst>
          </p:cNvPr>
          <p:cNvSpPr>
            <a:spLocks/>
          </p:cNvSpPr>
          <p:nvPr/>
        </p:nvSpPr>
        <p:spPr bwMode="auto">
          <a:xfrm>
            <a:off x="3960813" y="4508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0" name="Freeform 156">
            <a:extLst>
              <a:ext uri="{FF2B5EF4-FFF2-40B4-BE49-F238E27FC236}">
                <a16:creationId xmlns:a16="http://schemas.microsoft.com/office/drawing/2014/main" id="{114B7A7F-DA4E-A7FE-B61D-3BAD6713506B}"/>
              </a:ext>
            </a:extLst>
          </p:cNvPr>
          <p:cNvSpPr>
            <a:spLocks/>
          </p:cNvSpPr>
          <p:nvPr/>
        </p:nvSpPr>
        <p:spPr bwMode="auto">
          <a:xfrm>
            <a:off x="3960813" y="44704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1" name="Freeform 157">
            <a:extLst>
              <a:ext uri="{FF2B5EF4-FFF2-40B4-BE49-F238E27FC236}">
                <a16:creationId xmlns:a16="http://schemas.microsoft.com/office/drawing/2014/main" id="{1D627ACD-766D-A9B7-520F-67A3C1DAA602}"/>
              </a:ext>
            </a:extLst>
          </p:cNvPr>
          <p:cNvSpPr>
            <a:spLocks/>
          </p:cNvSpPr>
          <p:nvPr/>
        </p:nvSpPr>
        <p:spPr bwMode="auto">
          <a:xfrm>
            <a:off x="3960813" y="43434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2" name="Freeform 158">
            <a:extLst>
              <a:ext uri="{FF2B5EF4-FFF2-40B4-BE49-F238E27FC236}">
                <a16:creationId xmlns:a16="http://schemas.microsoft.com/office/drawing/2014/main" id="{DF1A0AE2-9270-237C-B014-4CC529D4986D}"/>
              </a:ext>
            </a:extLst>
          </p:cNvPr>
          <p:cNvSpPr>
            <a:spLocks/>
          </p:cNvSpPr>
          <p:nvPr/>
        </p:nvSpPr>
        <p:spPr bwMode="auto">
          <a:xfrm>
            <a:off x="3960813" y="42926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3" name="Freeform 159">
            <a:extLst>
              <a:ext uri="{FF2B5EF4-FFF2-40B4-BE49-F238E27FC236}">
                <a16:creationId xmlns:a16="http://schemas.microsoft.com/office/drawing/2014/main" id="{5575FFDA-12DD-D9F3-BADE-2833B2D587CF}"/>
              </a:ext>
            </a:extLst>
          </p:cNvPr>
          <p:cNvSpPr>
            <a:spLocks/>
          </p:cNvSpPr>
          <p:nvPr/>
        </p:nvSpPr>
        <p:spPr bwMode="auto">
          <a:xfrm>
            <a:off x="3960813" y="4165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4" name="Freeform 160">
            <a:extLst>
              <a:ext uri="{FF2B5EF4-FFF2-40B4-BE49-F238E27FC236}">
                <a16:creationId xmlns:a16="http://schemas.microsoft.com/office/drawing/2014/main" id="{06BF3D4F-F086-B33E-02F9-A6CDA663C27B}"/>
              </a:ext>
            </a:extLst>
          </p:cNvPr>
          <p:cNvSpPr>
            <a:spLocks/>
          </p:cNvSpPr>
          <p:nvPr/>
        </p:nvSpPr>
        <p:spPr bwMode="auto">
          <a:xfrm>
            <a:off x="3960813" y="4127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5" name="Freeform 161">
            <a:extLst>
              <a:ext uri="{FF2B5EF4-FFF2-40B4-BE49-F238E27FC236}">
                <a16:creationId xmlns:a16="http://schemas.microsoft.com/office/drawing/2014/main" id="{49F4367C-8C0C-6755-4AC7-496AC4BB33FC}"/>
              </a:ext>
            </a:extLst>
          </p:cNvPr>
          <p:cNvSpPr>
            <a:spLocks/>
          </p:cNvSpPr>
          <p:nvPr/>
        </p:nvSpPr>
        <p:spPr bwMode="auto">
          <a:xfrm>
            <a:off x="3960813" y="4000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6" name="Freeform 162">
            <a:extLst>
              <a:ext uri="{FF2B5EF4-FFF2-40B4-BE49-F238E27FC236}">
                <a16:creationId xmlns:a16="http://schemas.microsoft.com/office/drawing/2014/main" id="{7125BA7B-4940-0477-90A8-FA542070CE19}"/>
              </a:ext>
            </a:extLst>
          </p:cNvPr>
          <p:cNvSpPr>
            <a:spLocks/>
          </p:cNvSpPr>
          <p:nvPr/>
        </p:nvSpPr>
        <p:spPr bwMode="auto">
          <a:xfrm>
            <a:off x="3960813" y="3949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7" name="Freeform 163">
            <a:extLst>
              <a:ext uri="{FF2B5EF4-FFF2-40B4-BE49-F238E27FC236}">
                <a16:creationId xmlns:a16="http://schemas.microsoft.com/office/drawing/2014/main" id="{3964CBB9-CE5E-38C0-CBCC-980DED8E657E}"/>
              </a:ext>
            </a:extLst>
          </p:cNvPr>
          <p:cNvSpPr>
            <a:spLocks/>
          </p:cNvSpPr>
          <p:nvPr/>
        </p:nvSpPr>
        <p:spPr bwMode="auto">
          <a:xfrm>
            <a:off x="3960813" y="3822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8" name="Freeform 164">
            <a:extLst>
              <a:ext uri="{FF2B5EF4-FFF2-40B4-BE49-F238E27FC236}">
                <a16:creationId xmlns:a16="http://schemas.microsoft.com/office/drawing/2014/main" id="{7F0DF805-1DA4-CC49-F255-1F4062316A0D}"/>
              </a:ext>
            </a:extLst>
          </p:cNvPr>
          <p:cNvSpPr>
            <a:spLocks/>
          </p:cNvSpPr>
          <p:nvPr/>
        </p:nvSpPr>
        <p:spPr bwMode="auto">
          <a:xfrm>
            <a:off x="3960813" y="3784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49" name="Freeform 165">
            <a:extLst>
              <a:ext uri="{FF2B5EF4-FFF2-40B4-BE49-F238E27FC236}">
                <a16:creationId xmlns:a16="http://schemas.microsoft.com/office/drawing/2014/main" id="{DBFA2015-9769-E1CA-82C5-E6CB8FDEF64F}"/>
              </a:ext>
            </a:extLst>
          </p:cNvPr>
          <p:cNvSpPr>
            <a:spLocks/>
          </p:cNvSpPr>
          <p:nvPr/>
        </p:nvSpPr>
        <p:spPr bwMode="auto">
          <a:xfrm>
            <a:off x="3960813" y="3657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0" name="Freeform 166">
            <a:extLst>
              <a:ext uri="{FF2B5EF4-FFF2-40B4-BE49-F238E27FC236}">
                <a16:creationId xmlns:a16="http://schemas.microsoft.com/office/drawing/2014/main" id="{263BE1E9-3BFA-71B2-3C6D-F58BD6EECEEF}"/>
              </a:ext>
            </a:extLst>
          </p:cNvPr>
          <p:cNvSpPr>
            <a:spLocks/>
          </p:cNvSpPr>
          <p:nvPr/>
        </p:nvSpPr>
        <p:spPr bwMode="auto">
          <a:xfrm>
            <a:off x="3960813" y="36195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1" name="Freeform 167">
            <a:extLst>
              <a:ext uri="{FF2B5EF4-FFF2-40B4-BE49-F238E27FC236}">
                <a16:creationId xmlns:a16="http://schemas.microsoft.com/office/drawing/2014/main" id="{C070F448-4966-4DD4-5399-5C819F2C7D9F}"/>
              </a:ext>
            </a:extLst>
          </p:cNvPr>
          <p:cNvSpPr>
            <a:spLocks/>
          </p:cNvSpPr>
          <p:nvPr/>
        </p:nvSpPr>
        <p:spPr bwMode="auto">
          <a:xfrm>
            <a:off x="3960813" y="34925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2" name="Freeform 168">
            <a:extLst>
              <a:ext uri="{FF2B5EF4-FFF2-40B4-BE49-F238E27FC236}">
                <a16:creationId xmlns:a16="http://schemas.microsoft.com/office/drawing/2014/main" id="{9CC4011E-77A6-4FAE-D51E-9D3DDD7DDDEF}"/>
              </a:ext>
            </a:extLst>
          </p:cNvPr>
          <p:cNvSpPr>
            <a:spLocks/>
          </p:cNvSpPr>
          <p:nvPr/>
        </p:nvSpPr>
        <p:spPr bwMode="auto">
          <a:xfrm>
            <a:off x="3960813" y="34417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3" name="Freeform 169">
            <a:extLst>
              <a:ext uri="{FF2B5EF4-FFF2-40B4-BE49-F238E27FC236}">
                <a16:creationId xmlns:a16="http://schemas.microsoft.com/office/drawing/2014/main" id="{36D266B8-B701-83D2-2478-16DBAD59A448}"/>
              </a:ext>
            </a:extLst>
          </p:cNvPr>
          <p:cNvSpPr>
            <a:spLocks/>
          </p:cNvSpPr>
          <p:nvPr/>
        </p:nvSpPr>
        <p:spPr bwMode="auto">
          <a:xfrm>
            <a:off x="3960813" y="3314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4" name="Freeform 170">
            <a:extLst>
              <a:ext uri="{FF2B5EF4-FFF2-40B4-BE49-F238E27FC236}">
                <a16:creationId xmlns:a16="http://schemas.microsoft.com/office/drawing/2014/main" id="{3017A93D-F44B-84A6-3047-AC0A401CB71B}"/>
              </a:ext>
            </a:extLst>
          </p:cNvPr>
          <p:cNvSpPr>
            <a:spLocks/>
          </p:cNvSpPr>
          <p:nvPr/>
        </p:nvSpPr>
        <p:spPr bwMode="auto">
          <a:xfrm>
            <a:off x="3960813" y="32766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5" name="Freeform 171">
            <a:extLst>
              <a:ext uri="{FF2B5EF4-FFF2-40B4-BE49-F238E27FC236}">
                <a16:creationId xmlns:a16="http://schemas.microsoft.com/office/drawing/2014/main" id="{2CA8B14F-3D3C-83A1-00BD-B67DD2199938}"/>
              </a:ext>
            </a:extLst>
          </p:cNvPr>
          <p:cNvSpPr>
            <a:spLocks/>
          </p:cNvSpPr>
          <p:nvPr/>
        </p:nvSpPr>
        <p:spPr bwMode="auto">
          <a:xfrm>
            <a:off x="3960813" y="31496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6" name="Freeform 172">
            <a:extLst>
              <a:ext uri="{FF2B5EF4-FFF2-40B4-BE49-F238E27FC236}">
                <a16:creationId xmlns:a16="http://schemas.microsoft.com/office/drawing/2014/main" id="{6D78894E-F3DF-3241-E3F3-098BA9B684C9}"/>
              </a:ext>
            </a:extLst>
          </p:cNvPr>
          <p:cNvSpPr>
            <a:spLocks/>
          </p:cNvSpPr>
          <p:nvPr/>
        </p:nvSpPr>
        <p:spPr bwMode="auto">
          <a:xfrm>
            <a:off x="3960813" y="30988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7" name="Freeform 173">
            <a:extLst>
              <a:ext uri="{FF2B5EF4-FFF2-40B4-BE49-F238E27FC236}">
                <a16:creationId xmlns:a16="http://schemas.microsoft.com/office/drawing/2014/main" id="{802F3D3A-A0CA-3510-67BC-A775E15AEA78}"/>
              </a:ext>
            </a:extLst>
          </p:cNvPr>
          <p:cNvSpPr>
            <a:spLocks/>
          </p:cNvSpPr>
          <p:nvPr/>
        </p:nvSpPr>
        <p:spPr bwMode="auto">
          <a:xfrm>
            <a:off x="3960813" y="2971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8" name="Freeform 174">
            <a:extLst>
              <a:ext uri="{FF2B5EF4-FFF2-40B4-BE49-F238E27FC236}">
                <a16:creationId xmlns:a16="http://schemas.microsoft.com/office/drawing/2014/main" id="{346389F0-A44B-653E-F808-FA2E1F8A9258}"/>
              </a:ext>
            </a:extLst>
          </p:cNvPr>
          <p:cNvSpPr>
            <a:spLocks/>
          </p:cNvSpPr>
          <p:nvPr/>
        </p:nvSpPr>
        <p:spPr bwMode="auto">
          <a:xfrm>
            <a:off x="3960813" y="2933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59" name="Freeform 175">
            <a:extLst>
              <a:ext uri="{FF2B5EF4-FFF2-40B4-BE49-F238E27FC236}">
                <a16:creationId xmlns:a16="http://schemas.microsoft.com/office/drawing/2014/main" id="{B2323DF1-2A7F-D8D3-D473-297E02F9D0EB}"/>
              </a:ext>
            </a:extLst>
          </p:cNvPr>
          <p:cNvSpPr>
            <a:spLocks/>
          </p:cNvSpPr>
          <p:nvPr/>
        </p:nvSpPr>
        <p:spPr bwMode="auto">
          <a:xfrm>
            <a:off x="3960813" y="2806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60" name="Freeform 176">
            <a:extLst>
              <a:ext uri="{FF2B5EF4-FFF2-40B4-BE49-F238E27FC236}">
                <a16:creationId xmlns:a16="http://schemas.microsoft.com/office/drawing/2014/main" id="{4EF54303-752C-C2EA-D25D-BAA96E437F65}"/>
              </a:ext>
            </a:extLst>
          </p:cNvPr>
          <p:cNvSpPr>
            <a:spLocks/>
          </p:cNvSpPr>
          <p:nvPr/>
        </p:nvSpPr>
        <p:spPr bwMode="auto">
          <a:xfrm>
            <a:off x="3960813" y="2755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61" name="Freeform 177">
            <a:extLst>
              <a:ext uri="{FF2B5EF4-FFF2-40B4-BE49-F238E27FC236}">
                <a16:creationId xmlns:a16="http://schemas.microsoft.com/office/drawing/2014/main" id="{6551AA1B-F810-AFD8-5772-24F857A07E4F}"/>
              </a:ext>
            </a:extLst>
          </p:cNvPr>
          <p:cNvSpPr>
            <a:spLocks/>
          </p:cNvSpPr>
          <p:nvPr/>
        </p:nvSpPr>
        <p:spPr bwMode="auto">
          <a:xfrm>
            <a:off x="3960813" y="2628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62" name="Freeform 178">
            <a:extLst>
              <a:ext uri="{FF2B5EF4-FFF2-40B4-BE49-F238E27FC236}">
                <a16:creationId xmlns:a16="http://schemas.microsoft.com/office/drawing/2014/main" id="{69DA6391-4123-19B6-D7B9-DB557FE05FA9}"/>
              </a:ext>
            </a:extLst>
          </p:cNvPr>
          <p:cNvSpPr>
            <a:spLocks/>
          </p:cNvSpPr>
          <p:nvPr/>
        </p:nvSpPr>
        <p:spPr bwMode="auto">
          <a:xfrm>
            <a:off x="3960813" y="25908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63" name="Freeform 179">
            <a:extLst>
              <a:ext uri="{FF2B5EF4-FFF2-40B4-BE49-F238E27FC236}">
                <a16:creationId xmlns:a16="http://schemas.microsoft.com/office/drawing/2014/main" id="{11C28B8E-CCD9-8DE7-254C-11CAB7B015AC}"/>
              </a:ext>
            </a:extLst>
          </p:cNvPr>
          <p:cNvSpPr>
            <a:spLocks/>
          </p:cNvSpPr>
          <p:nvPr/>
        </p:nvSpPr>
        <p:spPr bwMode="auto">
          <a:xfrm>
            <a:off x="3960813" y="24638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64" name="Freeform 180">
            <a:extLst>
              <a:ext uri="{FF2B5EF4-FFF2-40B4-BE49-F238E27FC236}">
                <a16:creationId xmlns:a16="http://schemas.microsoft.com/office/drawing/2014/main" id="{224C9AA2-59C6-5A8A-90D5-8DB725209C82}"/>
              </a:ext>
            </a:extLst>
          </p:cNvPr>
          <p:cNvSpPr>
            <a:spLocks/>
          </p:cNvSpPr>
          <p:nvPr/>
        </p:nvSpPr>
        <p:spPr bwMode="auto">
          <a:xfrm>
            <a:off x="3960813" y="2425700"/>
            <a:ext cx="26987" cy="26988"/>
          </a:xfrm>
          <a:custGeom>
            <a:avLst/>
            <a:gdLst>
              <a:gd name="T0" fmla="*/ 0 w 17"/>
              <a:gd name="T1" fmla="*/ 16 h 17"/>
              <a:gd name="T2" fmla="*/ 0 w 17"/>
              <a:gd name="T3" fmla="*/ 0 h 17"/>
              <a:gd name="T4" fmla="*/ 11 w 17"/>
              <a:gd name="T5" fmla="*/ 0 h 17"/>
              <a:gd name="T6" fmla="*/ 16 w 17"/>
              <a:gd name="T7" fmla="*/ 0 h 17"/>
              <a:gd name="T8" fmla="*/ 16 w 17"/>
              <a:gd name="T9" fmla="*/ 16 h 17"/>
              <a:gd name="T10" fmla="*/ 11 w 17"/>
              <a:gd name="T11" fmla="*/ 16 h 17"/>
              <a:gd name="T12" fmla="*/ 0 w 17"/>
              <a:gd name="T13" fmla="*/ 16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0" y="16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16"/>
                </a:lnTo>
                <a:lnTo>
                  <a:pt x="11" y="16"/>
                </a:lnTo>
                <a:lnTo>
                  <a:pt x="0" y="16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65" name="Freeform 181">
            <a:extLst>
              <a:ext uri="{FF2B5EF4-FFF2-40B4-BE49-F238E27FC236}">
                <a16:creationId xmlns:a16="http://schemas.microsoft.com/office/drawing/2014/main" id="{42664B2A-A794-35DE-C90C-6744C963C23D}"/>
              </a:ext>
            </a:extLst>
          </p:cNvPr>
          <p:cNvSpPr>
            <a:spLocks/>
          </p:cNvSpPr>
          <p:nvPr/>
        </p:nvSpPr>
        <p:spPr bwMode="auto">
          <a:xfrm>
            <a:off x="3960813" y="22987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66" name="Freeform 182">
            <a:extLst>
              <a:ext uri="{FF2B5EF4-FFF2-40B4-BE49-F238E27FC236}">
                <a16:creationId xmlns:a16="http://schemas.microsoft.com/office/drawing/2014/main" id="{29EF6649-CABA-7780-88C0-3A665A93FAD4}"/>
              </a:ext>
            </a:extLst>
          </p:cNvPr>
          <p:cNvSpPr>
            <a:spLocks/>
          </p:cNvSpPr>
          <p:nvPr/>
        </p:nvSpPr>
        <p:spPr bwMode="auto">
          <a:xfrm>
            <a:off x="3960813" y="2247900"/>
            <a:ext cx="26987" cy="39688"/>
          </a:xfrm>
          <a:custGeom>
            <a:avLst/>
            <a:gdLst>
              <a:gd name="T0" fmla="*/ 0 w 17"/>
              <a:gd name="T1" fmla="*/ 24 h 25"/>
              <a:gd name="T2" fmla="*/ 0 w 17"/>
              <a:gd name="T3" fmla="*/ 0 h 25"/>
              <a:gd name="T4" fmla="*/ 11 w 17"/>
              <a:gd name="T5" fmla="*/ 0 h 25"/>
              <a:gd name="T6" fmla="*/ 16 w 17"/>
              <a:gd name="T7" fmla="*/ 0 h 25"/>
              <a:gd name="T8" fmla="*/ 16 w 17"/>
              <a:gd name="T9" fmla="*/ 24 h 25"/>
              <a:gd name="T10" fmla="*/ 11 w 17"/>
              <a:gd name="T11" fmla="*/ 24 h 25"/>
              <a:gd name="T12" fmla="*/ 0 w 17"/>
              <a:gd name="T13" fmla="*/ 24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25">
                <a:moveTo>
                  <a:pt x="0" y="24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24"/>
                </a:lnTo>
                <a:lnTo>
                  <a:pt x="11" y="24"/>
                </a:lnTo>
                <a:lnTo>
                  <a:pt x="0" y="24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67" name="Freeform 183">
            <a:extLst>
              <a:ext uri="{FF2B5EF4-FFF2-40B4-BE49-F238E27FC236}">
                <a16:creationId xmlns:a16="http://schemas.microsoft.com/office/drawing/2014/main" id="{C230D69F-422D-DB25-E344-E9587D59A314}"/>
              </a:ext>
            </a:extLst>
          </p:cNvPr>
          <p:cNvSpPr>
            <a:spLocks/>
          </p:cNvSpPr>
          <p:nvPr/>
        </p:nvSpPr>
        <p:spPr bwMode="auto">
          <a:xfrm>
            <a:off x="3960813" y="2120900"/>
            <a:ext cx="26987" cy="115888"/>
          </a:xfrm>
          <a:custGeom>
            <a:avLst/>
            <a:gdLst>
              <a:gd name="T0" fmla="*/ 0 w 17"/>
              <a:gd name="T1" fmla="*/ 72 h 73"/>
              <a:gd name="T2" fmla="*/ 0 w 17"/>
              <a:gd name="T3" fmla="*/ 0 h 73"/>
              <a:gd name="T4" fmla="*/ 11 w 17"/>
              <a:gd name="T5" fmla="*/ 0 h 73"/>
              <a:gd name="T6" fmla="*/ 16 w 17"/>
              <a:gd name="T7" fmla="*/ 0 h 73"/>
              <a:gd name="T8" fmla="*/ 16 w 17"/>
              <a:gd name="T9" fmla="*/ 72 h 73"/>
              <a:gd name="T10" fmla="*/ 11 w 17"/>
              <a:gd name="T11" fmla="*/ 72 h 73"/>
              <a:gd name="T12" fmla="*/ 0 w 17"/>
              <a:gd name="T13" fmla="*/ 72 h 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73">
                <a:moveTo>
                  <a:pt x="0" y="72"/>
                </a:moveTo>
                <a:lnTo>
                  <a:pt x="0" y="0"/>
                </a:lnTo>
                <a:lnTo>
                  <a:pt x="11" y="0"/>
                </a:lnTo>
                <a:lnTo>
                  <a:pt x="16" y="0"/>
                </a:lnTo>
                <a:lnTo>
                  <a:pt x="16" y="72"/>
                </a:lnTo>
                <a:lnTo>
                  <a:pt x="11" y="72"/>
                </a:lnTo>
                <a:lnTo>
                  <a:pt x="0" y="72"/>
                </a:lnTo>
              </a:path>
            </a:pathLst>
          </a:custGeom>
          <a:solidFill>
            <a:srgbClr val="00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28568" name="Picture 184">
            <a:extLst>
              <a:ext uri="{FF2B5EF4-FFF2-40B4-BE49-F238E27FC236}">
                <a16:creationId xmlns:a16="http://schemas.microsoft.com/office/drawing/2014/main" id="{A70A7F9E-4E61-47DF-AD1E-A5B733A8706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913" y="3022600"/>
            <a:ext cx="342900" cy="193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8569" name="Line 185">
            <a:extLst>
              <a:ext uri="{FF2B5EF4-FFF2-40B4-BE49-F238E27FC236}">
                <a16:creationId xmlns:a16="http://schemas.microsoft.com/office/drawing/2014/main" id="{91EF6FCB-400A-F8FF-D74E-31BC2F0B4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615113" y="1447800"/>
            <a:ext cx="736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0FF63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70" name="Rectangle 186">
            <a:extLst>
              <a:ext uri="{FF2B5EF4-FFF2-40B4-BE49-F238E27FC236}">
                <a16:creationId xmlns:a16="http://schemas.microsoft.com/office/drawing/2014/main" id="{4753C39E-B687-2CC2-3316-54E4EE68F8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434975"/>
            <a:ext cx="219075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28571" name="Rectangle 187">
            <a:extLst>
              <a:ext uri="{FF2B5EF4-FFF2-40B4-BE49-F238E27FC236}">
                <a16:creationId xmlns:a16="http://schemas.microsoft.com/office/drawing/2014/main" id="{EEF32598-D1CF-5EC3-C27D-B7EE1D438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9288" y="433388"/>
            <a:ext cx="260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72" name="Rectangle 188">
            <a:extLst>
              <a:ext uri="{FF2B5EF4-FFF2-40B4-BE49-F238E27FC236}">
                <a16:creationId xmlns:a16="http://schemas.microsoft.com/office/drawing/2014/main" id="{381CDA67-9532-E85D-290C-54D9419CC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1488" y="20638"/>
            <a:ext cx="3257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73" name="Rectangle 189">
            <a:extLst>
              <a:ext uri="{FF2B5EF4-FFF2-40B4-BE49-F238E27FC236}">
                <a16:creationId xmlns:a16="http://schemas.microsoft.com/office/drawing/2014/main" id="{8D333624-0AB3-FA61-9C9C-29D49CCE0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4688" y="295275"/>
            <a:ext cx="28416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74" name="Rectangle 190">
            <a:extLst>
              <a:ext uri="{FF2B5EF4-FFF2-40B4-BE49-F238E27FC236}">
                <a16:creationId xmlns:a16="http://schemas.microsoft.com/office/drawing/2014/main" id="{72FE017D-4A6E-72CA-9808-64DE4A0F4E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0188" y="519113"/>
            <a:ext cx="7667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75" name="Rectangle 191">
            <a:extLst>
              <a:ext uri="{FF2B5EF4-FFF2-40B4-BE49-F238E27FC236}">
                <a16:creationId xmlns:a16="http://schemas.microsoft.com/office/drawing/2014/main" id="{665CEF97-F4DB-FE7B-2849-12611CF3EF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94388" y="519113"/>
            <a:ext cx="13906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76" name="Rectangle 192">
            <a:extLst>
              <a:ext uri="{FF2B5EF4-FFF2-40B4-BE49-F238E27FC236}">
                <a16:creationId xmlns:a16="http://schemas.microsoft.com/office/drawing/2014/main" id="{A3F47DC9-2DF4-1DA0-C157-A7841E77F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38875" y="4462463"/>
            <a:ext cx="350838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400">
                <a:solidFill>
                  <a:srgbClr val="000000"/>
                </a:solidFill>
                <a:latin typeface="Times" panose="020F07020304040A0204" pitchFamily="34" charset="0"/>
              </a:rPr>
              <a:t>S</a:t>
            </a:r>
          </a:p>
        </p:txBody>
      </p:sp>
      <p:sp>
        <p:nvSpPr>
          <p:cNvPr id="528577" name="Rectangle 193">
            <a:extLst>
              <a:ext uri="{FF2B5EF4-FFF2-40B4-BE49-F238E27FC236}">
                <a16:creationId xmlns:a16="http://schemas.microsoft.com/office/drawing/2014/main" id="{2EF8D835-8DB2-A352-E8B8-EB4695DD6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188" y="2355850"/>
            <a:ext cx="2652712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C 7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М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  <a:r>
              <a:rPr lang="ru-RU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54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528579" name="Rectangle 195">
            <a:extLst>
              <a:ext uri="{FF2B5EF4-FFF2-40B4-BE49-F238E27FC236}">
                <a16:creationId xmlns:a16="http://schemas.microsoft.com/office/drawing/2014/main" id="{46B5384C-167E-984B-6BFC-F3649852E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488" y="3506788"/>
            <a:ext cx="3463925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00FF00"/>
                </a:solidFill>
                <a:latin typeface="Times" panose="020F07020304040A0204" pitchFamily="34" charset="0"/>
              </a:rPr>
              <a:t>7 = 4 + 3 </a:t>
            </a:r>
          </a:p>
        </p:txBody>
      </p:sp>
      <p:sp>
        <p:nvSpPr>
          <p:cNvPr id="528581" name="Rectangle 197">
            <a:extLst>
              <a:ext uri="{FF2B5EF4-FFF2-40B4-BE49-F238E27FC236}">
                <a16:creationId xmlns:a16="http://schemas.microsoft.com/office/drawing/2014/main" id="{1BCDF77C-3A2D-747E-607E-61A80170F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82" name="Line 198">
            <a:extLst>
              <a:ext uri="{FF2B5EF4-FFF2-40B4-BE49-F238E27FC236}">
                <a16:creationId xmlns:a16="http://schemas.microsoft.com/office/drawing/2014/main" id="{461ACAE9-06E4-0C58-FF99-EFD1AF84C4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5300" y="2819400"/>
            <a:ext cx="279400" cy="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83" name="Rectangle 199">
            <a:extLst>
              <a:ext uri="{FF2B5EF4-FFF2-40B4-BE49-F238E27FC236}">
                <a16:creationId xmlns:a16="http://schemas.microsoft.com/office/drawing/2014/main" id="{3EDF12B4-4EF9-3151-170A-D9BC92EEE6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0900" y="1520825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84" name="Text Box 200">
            <a:extLst>
              <a:ext uri="{FF2B5EF4-FFF2-40B4-BE49-F238E27FC236}">
                <a16:creationId xmlns:a16="http://schemas.microsoft.com/office/drawing/2014/main" id="{7ACA73B6-7385-1427-1CD5-2A6E992C1A2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863307" y="2639218"/>
            <a:ext cx="2673350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3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ОБЩЕСТВА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28585" name="Rectangle 201">
            <a:extLst>
              <a:ext uri="{FF2B5EF4-FFF2-40B4-BE49-F238E27FC236}">
                <a16:creationId xmlns:a16="http://schemas.microsoft.com/office/drawing/2014/main" id="{51A58F2C-6E9E-2FC0-1316-91C1491E064E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9313" y="5407025"/>
            <a:ext cx="511175" cy="5238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86" name="Rectangle 202">
            <a:extLst>
              <a:ext uri="{FF2B5EF4-FFF2-40B4-BE49-F238E27FC236}">
                <a16:creationId xmlns:a16="http://schemas.microsoft.com/office/drawing/2014/main" id="{7EF4738A-C3F2-2552-2118-35F5D907713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5926138" y="4408488"/>
            <a:ext cx="511175" cy="5365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87" name="Text Box 203">
            <a:extLst>
              <a:ext uri="{FF2B5EF4-FFF2-40B4-BE49-F238E27FC236}">
                <a16:creationId xmlns:a16="http://schemas.microsoft.com/office/drawing/2014/main" id="{7DF24FAC-4195-1385-1553-CE8B53A3EEAB}"/>
              </a:ext>
            </a:extLst>
          </p:cNvPr>
          <p:cNvSpPr txBox="1">
            <a:spLocks noChangeArrowheads="1"/>
          </p:cNvSpPr>
          <p:nvPr/>
        </p:nvSpPr>
        <p:spPr bwMode="auto">
          <a:xfrm rot="-5385664">
            <a:off x="5956300" y="4476750"/>
            <a:ext cx="411163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М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28588" name="Text Box 204">
            <a:extLst>
              <a:ext uri="{FF2B5EF4-FFF2-40B4-BE49-F238E27FC236}">
                <a16:creationId xmlns:a16="http://schemas.microsoft.com/office/drawing/2014/main" id="{6500AB9C-D930-09F4-9947-DBF25A7846A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980907" y="5439568"/>
            <a:ext cx="412750" cy="519113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И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28589" name="Rectangle 205">
            <a:extLst>
              <a:ext uri="{FF2B5EF4-FFF2-40B4-BE49-F238E27FC236}">
                <a16:creationId xmlns:a16="http://schemas.microsoft.com/office/drawing/2014/main" id="{F6C4FE1B-5234-9020-EF69-6A7BD67E4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4088" y="2744788"/>
            <a:ext cx="511175" cy="277812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90" name="Text Box 206">
            <a:extLst>
              <a:ext uri="{FF2B5EF4-FFF2-40B4-BE49-F238E27FC236}">
                <a16:creationId xmlns:a16="http://schemas.microsoft.com/office/drawing/2014/main" id="{99328B92-8880-99CF-A0B3-2D6C1F252E85}"/>
              </a:ext>
            </a:extLst>
          </p:cNvPr>
          <p:cNvSpPr txBox="1">
            <a:spLocks noChangeArrowheads="1"/>
          </p:cNvSpPr>
          <p:nvPr/>
        </p:nvSpPr>
        <p:spPr bwMode="auto">
          <a:xfrm rot="-5388536">
            <a:off x="2484438" y="3852863"/>
            <a:ext cx="2551112" cy="5191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4 </a:t>
            </a:r>
            <a:r>
              <a:rPr lang="ru-RU" altLang="en-US" sz="2800">
                <a:solidFill>
                  <a:srgbClr val="EEFF4B"/>
                </a:solidFill>
                <a:latin typeface="Times" panose="020F07020304040A0204" pitchFamily="34" charset="0"/>
              </a:rPr>
              <a:t>ЧЕЛОВЕКА</a:t>
            </a:r>
            <a:endParaRPr lang="en-US" altLang="en-US" sz="2800">
              <a:solidFill>
                <a:srgbClr val="EEFF4B"/>
              </a:solidFill>
              <a:latin typeface="Times" panose="020F07020304040A0204" pitchFamily="34" charset="0"/>
            </a:endParaRPr>
          </a:p>
        </p:txBody>
      </p:sp>
      <p:sp>
        <p:nvSpPr>
          <p:cNvPr id="528591" name="Rectangle 207">
            <a:extLst>
              <a:ext uri="{FF2B5EF4-FFF2-40B4-BE49-F238E27FC236}">
                <a16:creationId xmlns:a16="http://schemas.microsoft.com/office/drawing/2014/main" id="{1BDE9FC8-E6A2-602F-1ACE-95040EF882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888" y="5588000"/>
            <a:ext cx="274637" cy="765175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92" name="Rectangle 208">
            <a:extLst>
              <a:ext uri="{FF2B5EF4-FFF2-40B4-BE49-F238E27FC236}">
                <a16:creationId xmlns:a16="http://schemas.microsoft.com/office/drawing/2014/main" id="{5F769748-746F-8155-DBCF-26FDFE0DE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4450" y="2022475"/>
            <a:ext cx="150813" cy="696913"/>
          </a:xfrm>
          <a:prstGeom prst="rect">
            <a:avLst/>
          </a:prstGeom>
          <a:solidFill>
            <a:srgbClr val="4C545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93" name="Rectangle 209">
            <a:extLst>
              <a:ext uri="{FF2B5EF4-FFF2-40B4-BE49-F238E27FC236}">
                <a16:creationId xmlns:a16="http://schemas.microsoft.com/office/drawing/2014/main" id="{A31E5CF8-9D54-4578-5023-72E5DF3D4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0638" y="2495550"/>
            <a:ext cx="188912" cy="215900"/>
          </a:xfrm>
          <a:prstGeom prst="rect">
            <a:avLst/>
          </a:prstGeom>
          <a:solidFill>
            <a:srgbClr val="5C666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707C77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94" name="Rectangle 210">
            <a:extLst>
              <a:ext uri="{FF2B5EF4-FFF2-40B4-BE49-F238E27FC236}">
                <a16:creationId xmlns:a16="http://schemas.microsoft.com/office/drawing/2014/main" id="{5B0B7227-4BC7-B66A-2551-839E1EBCDF4F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421063" y="941388"/>
            <a:ext cx="511175" cy="574675"/>
          </a:xfrm>
          <a:prstGeom prst="rect">
            <a:avLst/>
          </a:prstGeom>
          <a:solidFill>
            <a:schemeClr val="accent1"/>
          </a:solidFill>
          <a:ln w="57150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595" name="Text Box 211">
            <a:extLst>
              <a:ext uri="{FF2B5EF4-FFF2-40B4-BE49-F238E27FC236}">
                <a16:creationId xmlns:a16="http://schemas.microsoft.com/office/drawing/2014/main" id="{59949896-A77E-B5B8-1FEA-2606DD2E93B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502026" y="1039812"/>
            <a:ext cx="341312" cy="519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EEFF4B"/>
                </a:solidFill>
                <a:latin typeface="Times" panose="020F07020304040A0204" pitchFamily="34" charset="0"/>
              </a:rPr>
              <a:t>C</a:t>
            </a:r>
          </a:p>
        </p:txBody>
      </p:sp>
      <p:sp>
        <p:nvSpPr>
          <p:cNvPr id="528596" name="Freeform 212">
            <a:extLst>
              <a:ext uri="{FF2B5EF4-FFF2-40B4-BE49-F238E27FC236}">
                <a16:creationId xmlns:a16="http://schemas.microsoft.com/office/drawing/2014/main" id="{86B07A46-CDCB-B8BD-785F-ECB90826A6C6}"/>
              </a:ext>
            </a:extLst>
          </p:cNvPr>
          <p:cNvSpPr>
            <a:spLocks/>
          </p:cNvSpPr>
          <p:nvPr/>
        </p:nvSpPr>
        <p:spPr bwMode="auto">
          <a:xfrm>
            <a:off x="7656513" y="1701800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597" name="Rectangle 213">
            <a:extLst>
              <a:ext uri="{FF2B5EF4-FFF2-40B4-BE49-F238E27FC236}">
                <a16:creationId xmlns:a16="http://schemas.microsoft.com/office/drawing/2014/main" id="{5B3D2ACC-6E2F-9454-85E3-9B3449472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9500" y="4227513"/>
            <a:ext cx="944563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(1500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.)</a:t>
            </a:r>
          </a:p>
        </p:txBody>
      </p:sp>
      <p:sp>
        <p:nvSpPr>
          <p:cNvPr id="528598" name="Rectangle 214">
            <a:extLst>
              <a:ext uri="{FF2B5EF4-FFF2-40B4-BE49-F238E27FC236}">
                <a16:creationId xmlns:a16="http://schemas.microsoft.com/office/drawing/2014/main" id="{25AC0EA6-870F-159B-B898-4C38F1FC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69163" y="4330700"/>
            <a:ext cx="881062" cy="241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(500 </a:t>
            </a:r>
            <a:r>
              <a:rPr lang="ru-RU" altLang="en-US" sz="1000">
                <a:solidFill>
                  <a:srgbClr val="FFFF00"/>
                </a:solidFill>
                <a:latin typeface="Times" panose="020F07020304040A0204" pitchFamily="34" charset="0"/>
              </a:rPr>
              <a:t>до Р.Х.</a:t>
            </a:r>
            <a:r>
              <a:rPr lang="en-US" altLang="en-US" sz="1000">
                <a:solidFill>
                  <a:srgbClr val="FFFF00"/>
                </a:solidFill>
                <a:latin typeface="Times" panose="020F07020304040A0204" pitchFamily="34" charset="0"/>
              </a:rPr>
              <a:t>)</a:t>
            </a:r>
          </a:p>
        </p:txBody>
      </p:sp>
      <p:sp>
        <p:nvSpPr>
          <p:cNvPr id="528602" name="AutoShape 218">
            <a:extLst>
              <a:ext uri="{FF2B5EF4-FFF2-40B4-BE49-F238E27FC236}">
                <a16:creationId xmlns:a16="http://schemas.microsoft.com/office/drawing/2014/main" id="{32AE4CEF-14D1-F07E-D223-540FEC3A2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2888" y="44180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03" name="Rectangle 219">
            <a:extLst>
              <a:ext uri="{FF2B5EF4-FFF2-40B4-BE49-F238E27FC236}">
                <a16:creationId xmlns:a16="http://schemas.microsoft.com/office/drawing/2014/main" id="{04D708AE-7ADC-0036-0B25-555F3956D5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45497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en-US" sz="800">
              <a:latin typeface="Helvetica" pitchFamily="2" charset="0"/>
            </a:endParaRPr>
          </a:p>
        </p:txBody>
      </p:sp>
      <p:sp>
        <p:nvSpPr>
          <p:cNvPr id="528604" name="AutoShape 220">
            <a:extLst>
              <a:ext uri="{FF2B5EF4-FFF2-40B4-BE49-F238E27FC236}">
                <a16:creationId xmlns:a16="http://schemas.microsoft.com/office/drawing/2014/main" id="{F4977B44-4CE6-E52C-A5D6-77997426A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1938" y="44434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ru-RU" altLang="en-US"/>
          </a:p>
        </p:txBody>
      </p:sp>
      <p:sp>
        <p:nvSpPr>
          <p:cNvPr id="528605" name="Line 221">
            <a:extLst>
              <a:ext uri="{FF2B5EF4-FFF2-40B4-BE49-F238E27FC236}">
                <a16:creationId xmlns:a16="http://schemas.microsoft.com/office/drawing/2014/main" id="{92602DE8-1483-1ED1-D21D-390D6AFD3611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4163" y="4705350"/>
            <a:ext cx="86360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07" name="Rectangle 223">
            <a:extLst>
              <a:ext uri="{FF2B5EF4-FFF2-40B4-BE49-F238E27FC236}">
                <a16:creationId xmlns:a16="http://schemas.microsoft.com/office/drawing/2014/main" id="{5C95D9C5-E534-678B-90ED-6A44AD46BB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942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528618" name="Rectangle 234">
            <a:extLst>
              <a:ext uri="{FF2B5EF4-FFF2-40B4-BE49-F238E27FC236}">
                <a16:creationId xmlns:a16="http://schemas.microsoft.com/office/drawing/2014/main" id="{226184EE-679B-3835-5E28-B944E4225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463550"/>
            <a:ext cx="1625600" cy="1414463"/>
          </a:xfrm>
          <a:prstGeom prst="rect">
            <a:avLst/>
          </a:prstGeom>
          <a:noFill/>
          <a:ln w="76200">
            <a:solidFill>
              <a:srgbClr val="EEFF4B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19" name="Rectangle 235">
            <a:extLst>
              <a:ext uri="{FF2B5EF4-FFF2-40B4-BE49-F238E27FC236}">
                <a16:creationId xmlns:a16="http://schemas.microsoft.com/office/drawing/2014/main" id="{7F6AA2F1-4CA5-54FE-63E5-23E2ED727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7338" y="2001838"/>
            <a:ext cx="1625600" cy="4340225"/>
          </a:xfrm>
          <a:prstGeom prst="rect">
            <a:avLst/>
          </a:prstGeom>
          <a:noFill/>
          <a:ln w="76200">
            <a:solidFill>
              <a:srgbClr val="70FABF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20" name="Rectangle 236">
            <a:extLst>
              <a:ext uri="{FF2B5EF4-FFF2-40B4-BE49-F238E27FC236}">
                <a16:creationId xmlns:a16="http://schemas.microsoft.com/office/drawing/2014/main" id="{4934CB8D-78F0-1B09-5F89-0B20CCF9C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0" y="452438"/>
            <a:ext cx="1625600" cy="3890962"/>
          </a:xfrm>
          <a:prstGeom prst="rect">
            <a:avLst/>
          </a:prstGeom>
          <a:noFill/>
          <a:ln w="76200">
            <a:solidFill>
              <a:srgbClr val="00FF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22" name="Text Box 238">
            <a:extLst>
              <a:ext uri="{FF2B5EF4-FFF2-40B4-BE49-F238E27FC236}">
                <a16:creationId xmlns:a16="http://schemas.microsoft.com/office/drawing/2014/main" id="{4642C5D8-4DFA-07A6-F72D-5CA035972F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7888" y="47625"/>
            <a:ext cx="5957887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>
                <a:solidFill>
                  <a:schemeClr val="tx1"/>
                </a:solidFill>
              </a:rPr>
              <a:t>Бытие</a:t>
            </a:r>
            <a:r>
              <a:rPr lang="en-US" altLang="en-US">
                <a:solidFill>
                  <a:schemeClr val="tx1"/>
                </a:solidFill>
              </a:rPr>
              <a:t> – </a:t>
            </a:r>
            <a:r>
              <a:rPr lang="ru-RU" altLang="en-US">
                <a:solidFill>
                  <a:schemeClr val="tx1"/>
                </a:solidFill>
              </a:rPr>
              <a:t>Есфирь (Малахия)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28623" name="Freeform 239">
            <a:extLst>
              <a:ext uri="{FF2B5EF4-FFF2-40B4-BE49-F238E27FC236}">
                <a16:creationId xmlns:a16="http://schemas.microsoft.com/office/drawing/2014/main" id="{DD8E5757-FF9A-C435-878B-5C4E09CE508E}"/>
              </a:ext>
            </a:extLst>
          </p:cNvPr>
          <p:cNvSpPr>
            <a:spLocks/>
          </p:cNvSpPr>
          <p:nvPr/>
        </p:nvSpPr>
        <p:spPr bwMode="auto">
          <a:xfrm>
            <a:off x="8707438" y="3641725"/>
            <a:ext cx="204787" cy="65088"/>
          </a:xfrm>
          <a:custGeom>
            <a:avLst/>
            <a:gdLst>
              <a:gd name="T0" fmla="*/ 128 w 129"/>
              <a:gd name="T1" fmla="*/ 40 h 41"/>
              <a:gd name="T2" fmla="*/ 0 w 129"/>
              <a:gd name="T3" fmla="*/ 40 h 41"/>
              <a:gd name="T4" fmla="*/ 0 w 129"/>
              <a:gd name="T5" fmla="*/ 0 h 41"/>
              <a:gd name="T6" fmla="*/ 128 w 129"/>
              <a:gd name="T7" fmla="*/ 40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1">
                <a:moveTo>
                  <a:pt x="128" y="40"/>
                </a:moveTo>
                <a:lnTo>
                  <a:pt x="0" y="40"/>
                </a:lnTo>
                <a:lnTo>
                  <a:pt x="0" y="0"/>
                </a:lnTo>
                <a:lnTo>
                  <a:pt x="128" y="40"/>
                </a:lnTo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624" name="Freeform 240">
            <a:extLst>
              <a:ext uri="{FF2B5EF4-FFF2-40B4-BE49-F238E27FC236}">
                <a16:creationId xmlns:a16="http://schemas.microsoft.com/office/drawing/2014/main" id="{94D5CC47-F8E0-2335-2825-A40F8206851C}"/>
              </a:ext>
            </a:extLst>
          </p:cNvPr>
          <p:cNvSpPr>
            <a:spLocks/>
          </p:cNvSpPr>
          <p:nvPr/>
        </p:nvSpPr>
        <p:spPr bwMode="auto">
          <a:xfrm>
            <a:off x="8707438" y="3629025"/>
            <a:ext cx="204787" cy="77788"/>
          </a:xfrm>
          <a:custGeom>
            <a:avLst/>
            <a:gdLst>
              <a:gd name="T0" fmla="*/ 128 w 129"/>
              <a:gd name="T1" fmla="*/ 48 h 49"/>
              <a:gd name="T2" fmla="*/ 0 w 129"/>
              <a:gd name="T3" fmla="*/ 48 h 49"/>
              <a:gd name="T4" fmla="*/ 0 w 129"/>
              <a:gd name="T5" fmla="*/ 0 h 49"/>
              <a:gd name="T6" fmla="*/ 128 w 129"/>
              <a:gd name="T7" fmla="*/ 48 h 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29" h="49">
                <a:moveTo>
                  <a:pt x="128" y="48"/>
                </a:moveTo>
                <a:lnTo>
                  <a:pt x="0" y="48"/>
                </a:lnTo>
                <a:lnTo>
                  <a:pt x="0" y="0"/>
                </a:lnTo>
                <a:lnTo>
                  <a:pt x="128" y="48"/>
                </a:lnTo>
              </a:path>
            </a:pathLst>
          </a:custGeom>
          <a:solidFill>
            <a:srgbClr val="5F5F5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rnd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8625" name="Text Box 241">
            <a:extLst>
              <a:ext uri="{FF2B5EF4-FFF2-40B4-BE49-F238E27FC236}">
                <a16:creationId xmlns:a16="http://schemas.microsoft.com/office/drawing/2014/main" id="{8A63FCBD-EDAB-693C-19B6-C73F9EFDA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90488"/>
            <a:ext cx="2587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B VAG Rounded Bold" charset="0"/>
              </a:rPr>
              <a:t> </a:t>
            </a:r>
          </a:p>
        </p:txBody>
      </p:sp>
      <p:sp>
        <p:nvSpPr>
          <p:cNvPr id="528626" name="Rectangle 242">
            <a:extLst>
              <a:ext uri="{FF2B5EF4-FFF2-40B4-BE49-F238E27FC236}">
                <a16:creationId xmlns:a16="http://schemas.microsoft.com/office/drawing/2014/main" id="{AE755CAD-2A94-4697-88D9-2F3FA5C37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5138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33</a:t>
            </a:r>
            <a:endParaRPr lang="en-US" altLang="en-US" sz="10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528627" name="Group 243">
            <a:extLst>
              <a:ext uri="{FF2B5EF4-FFF2-40B4-BE49-F238E27FC236}">
                <a16:creationId xmlns:a16="http://schemas.microsoft.com/office/drawing/2014/main" id="{386CE775-9374-9A98-67D7-AB6AAA1FF009}"/>
              </a:ext>
            </a:extLst>
          </p:cNvPr>
          <p:cNvGrpSpPr>
            <a:grpSpLocks/>
          </p:cNvGrpSpPr>
          <p:nvPr/>
        </p:nvGrpSpPr>
        <p:grpSpPr bwMode="auto">
          <a:xfrm>
            <a:off x="5154613" y="1331913"/>
            <a:ext cx="2894012" cy="4484687"/>
            <a:chOff x="3247" y="839"/>
            <a:chExt cx="1823" cy="2825"/>
          </a:xfrm>
        </p:grpSpPr>
        <p:grpSp>
          <p:nvGrpSpPr>
            <p:cNvPr id="528628" name="Group 244">
              <a:extLst>
                <a:ext uri="{FF2B5EF4-FFF2-40B4-BE49-F238E27FC236}">
                  <a16:creationId xmlns:a16="http://schemas.microsoft.com/office/drawing/2014/main" id="{CA4C7D56-277D-A5AA-8AB4-15998E6F35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1390"/>
              <a:ext cx="331" cy="369"/>
              <a:chOff x="1567" y="1192"/>
              <a:chExt cx="331" cy="369"/>
            </a:xfrm>
          </p:grpSpPr>
          <p:grpSp>
            <p:nvGrpSpPr>
              <p:cNvPr id="528629" name="Group 245">
                <a:extLst>
                  <a:ext uri="{FF2B5EF4-FFF2-40B4-BE49-F238E27FC236}">
                    <a16:creationId xmlns:a16="http://schemas.microsoft.com/office/drawing/2014/main" id="{19805753-95F3-A1CD-261A-4696D1E9F91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8630" name="Group 246">
                  <a:extLst>
                    <a:ext uri="{FF2B5EF4-FFF2-40B4-BE49-F238E27FC236}">
                      <a16:creationId xmlns:a16="http://schemas.microsoft.com/office/drawing/2014/main" id="{D4F59D6E-E94B-811C-A957-399C7905A53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8631" name="Group 247">
                    <a:extLst>
                      <a:ext uri="{FF2B5EF4-FFF2-40B4-BE49-F238E27FC236}">
                        <a16:creationId xmlns:a16="http://schemas.microsoft.com/office/drawing/2014/main" id="{9C9A1F4C-ED9D-F108-7AB7-DF92A6D5A8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8632" name="Freeform 248">
                      <a:extLst>
                        <a:ext uri="{FF2B5EF4-FFF2-40B4-BE49-F238E27FC236}">
                          <a16:creationId xmlns:a16="http://schemas.microsoft.com/office/drawing/2014/main" id="{D8C9D126-BCF2-3610-CD2C-79C12A94F2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8633" name="Freeform 249">
                      <a:extLst>
                        <a:ext uri="{FF2B5EF4-FFF2-40B4-BE49-F238E27FC236}">
                          <a16:creationId xmlns:a16="http://schemas.microsoft.com/office/drawing/2014/main" id="{86D7B8E0-30D8-AE35-7108-6CFE7AF90BE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8634" name="Picture 250">
                    <a:extLst>
                      <a:ext uri="{FF2B5EF4-FFF2-40B4-BE49-F238E27FC236}">
                        <a16:creationId xmlns:a16="http://schemas.microsoft.com/office/drawing/2014/main" id="{5CE3DA86-2305-445E-D2A0-54FF820DBC5C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28635" name="Freeform 251">
                  <a:extLst>
                    <a:ext uri="{FF2B5EF4-FFF2-40B4-BE49-F238E27FC236}">
                      <a16:creationId xmlns:a16="http://schemas.microsoft.com/office/drawing/2014/main" id="{6F46B0B6-C539-8BE6-DF76-28E1567CE8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36" name="Freeform 252">
                  <a:extLst>
                    <a:ext uri="{FF2B5EF4-FFF2-40B4-BE49-F238E27FC236}">
                      <a16:creationId xmlns:a16="http://schemas.microsoft.com/office/drawing/2014/main" id="{4961B756-0B29-12A9-B944-AEAA894587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37" name="Freeform 253">
                  <a:extLst>
                    <a:ext uri="{FF2B5EF4-FFF2-40B4-BE49-F238E27FC236}">
                      <a16:creationId xmlns:a16="http://schemas.microsoft.com/office/drawing/2014/main" id="{D646638D-F1D2-077D-C172-7533F041B3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38" name="Freeform 254">
                  <a:extLst>
                    <a:ext uri="{FF2B5EF4-FFF2-40B4-BE49-F238E27FC236}">
                      <a16:creationId xmlns:a16="http://schemas.microsoft.com/office/drawing/2014/main" id="{85665F33-933C-A46E-3ACC-836665D199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39" name="Freeform 255">
                  <a:extLst>
                    <a:ext uri="{FF2B5EF4-FFF2-40B4-BE49-F238E27FC236}">
                      <a16:creationId xmlns:a16="http://schemas.microsoft.com/office/drawing/2014/main" id="{46EC3A62-4ECE-ED30-CC3D-5FECC7103E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8640" name="Rectangle 256">
                <a:extLst>
                  <a:ext uri="{FF2B5EF4-FFF2-40B4-BE49-F238E27FC236}">
                    <a16:creationId xmlns:a16="http://schemas.microsoft.com/office/drawing/2014/main" id="{133E0BB7-03E1-D8F4-13CD-6A22462720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US" altLang="en-US" i="1">
                    <a:solidFill>
                      <a:schemeClr val="bg2"/>
                    </a:solidFill>
                    <a:latin typeface="Kosher-Normal" charset="0"/>
                  </a:rPr>
                  <a:t>A</a:t>
                </a:r>
                <a:r>
                  <a:rPr lang="ru-RU" altLang="en-US" i="1">
                    <a:solidFill>
                      <a:schemeClr val="bg2"/>
                    </a:solidFill>
                    <a:latin typeface="Kosher-Normal" charset="0"/>
                  </a:rPr>
                  <a:t>З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8641" name="Group 257">
              <a:extLst>
                <a:ext uri="{FF2B5EF4-FFF2-40B4-BE49-F238E27FC236}">
                  <a16:creationId xmlns:a16="http://schemas.microsoft.com/office/drawing/2014/main" id="{A9BC1A6C-1448-DBE4-127C-B6DBC743FC8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50" y="3295"/>
              <a:ext cx="331" cy="369"/>
              <a:chOff x="1567" y="1192"/>
              <a:chExt cx="331" cy="369"/>
            </a:xfrm>
          </p:grpSpPr>
          <p:grpSp>
            <p:nvGrpSpPr>
              <p:cNvPr id="528642" name="Group 258">
                <a:extLst>
                  <a:ext uri="{FF2B5EF4-FFF2-40B4-BE49-F238E27FC236}">
                    <a16:creationId xmlns:a16="http://schemas.microsoft.com/office/drawing/2014/main" id="{082D39A3-657D-2DB0-79B8-70EE3975A01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8643" name="Group 259">
                  <a:extLst>
                    <a:ext uri="{FF2B5EF4-FFF2-40B4-BE49-F238E27FC236}">
                      <a16:creationId xmlns:a16="http://schemas.microsoft.com/office/drawing/2014/main" id="{EB3F22BE-3D04-C27A-A830-46D178370F7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8644" name="Group 260">
                    <a:extLst>
                      <a:ext uri="{FF2B5EF4-FFF2-40B4-BE49-F238E27FC236}">
                        <a16:creationId xmlns:a16="http://schemas.microsoft.com/office/drawing/2014/main" id="{307B6817-5B92-48B1-BFB1-68633FE401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8645" name="Freeform 261">
                      <a:extLst>
                        <a:ext uri="{FF2B5EF4-FFF2-40B4-BE49-F238E27FC236}">
                          <a16:creationId xmlns:a16="http://schemas.microsoft.com/office/drawing/2014/main" id="{CE444B16-0796-16C8-AD4D-AB9E80C359F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8646" name="Freeform 262">
                      <a:extLst>
                        <a:ext uri="{FF2B5EF4-FFF2-40B4-BE49-F238E27FC236}">
                          <a16:creationId xmlns:a16="http://schemas.microsoft.com/office/drawing/2014/main" id="{7D37661D-F6FB-B790-4AEE-09FBFF9D561E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8647" name="Picture 263">
                    <a:extLst>
                      <a:ext uri="{FF2B5EF4-FFF2-40B4-BE49-F238E27FC236}">
                        <a16:creationId xmlns:a16="http://schemas.microsoft.com/office/drawing/2014/main" id="{8B2C0CC1-4CD0-408A-BD17-3A9E33D5A12D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28648" name="Freeform 264">
                  <a:extLst>
                    <a:ext uri="{FF2B5EF4-FFF2-40B4-BE49-F238E27FC236}">
                      <a16:creationId xmlns:a16="http://schemas.microsoft.com/office/drawing/2014/main" id="{50423B1E-6F66-66C3-3D1C-61097956E5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49" name="Freeform 265">
                  <a:extLst>
                    <a:ext uri="{FF2B5EF4-FFF2-40B4-BE49-F238E27FC236}">
                      <a16:creationId xmlns:a16="http://schemas.microsoft.com/office/drawing/2014/main" id="{58CC4A3B-D9DF-1E4D-2B4C-AD2BAEC101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50" name="Freeform 266">
                  <a:extLst>
                    <a:ext uri="{FF2B5EF4-FFF2-40B4-BE49-F238E27FC236}">
                      <a16:creationId xmlns:a16="http://schemas.microsoft.com/office/drawing/2014/main" id="{E9920651-A002-4117-CA13-F6CAD7DC0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51" name="Freeform 267">
                  <a:extLst>
                    <a:ext uri="{FF2B5EF4-FFF2-40B4-BE49-F238E27FC236}">
                      <a16:creationId xmlns:a16="http://schemas.microsoft.com/office/drawing/2014/main" id="{D02CB5AA-0E39-5536-29F5-2C66B36CD2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52" name="Freeform 268">
                  <a:extLst>
                    <a:ext uri="{FF2B5EF4-FFF2-40B4-BE49-F238E27FC236}">
                      <a16:creationId xmlns:a16="http://schemas.microsoft.com/office/drawing/2014/main" id="{92DE480F-0338-E3AD-3FA9-4F9EB99FB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8653" name="Rectangle 269">
                <a:extLst>
                  <a:ext uri="{FF2B5EF4-FFF2-40B4-BE49-F238E27FC236}">
                    <a16:creationId xmlns:a16="http://schemas.microsoft.com/office/drawing/2014/main" id="{AF1AEFD5-4578-5B97-9E4A-E45922109F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7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i="1">
                    <a:solidFill>
                      <a:schemeClr val="bg2"/>
                    </a:solidFill>
                    <a:latin typeface="Kosher-Normal" charset="0"/>
                  </a:rPr>
                  <a:t>ЗЗ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8654" name="Group 270">
              <a:extLst>
                <a:ext uri="{FF2B5EF4-FFF2-40B4-BE49-F238E27FC236}">
                  <a16:creationId xmlns:a16="http://schemas.microsoft.com/office/drawing/2014/main" id="{7F56BE1E-A54A-FFA7-B995-C7E1108E981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839"/>
              <a:ext cx="331" cy="369"/>
              <a:chOff x="1567" y="1192"/>
              <a:chExt cx="331" cy="369"/>
            </a:xfrm>
          </p:grpSpPr>
          <p:grpSp>
            <p:nvGrpSpPr>
              <p:cNvPr id="528655" name="Group 271">
                <a:extLst>
                  <a:ext uri="{FF2B5EF4-FFF2-40B4-BE49-F238E27FC236}">
                    <a16:creationId xmlns:a16="http://schemas.microsoft.com/office/drawing/2014/main" id="{64E65FC2-C642-4C75-FD05-15F2CF4E66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8656" name="Group 272">
                  <a:extLst>
                    <a:ext uri="{FF2B5EF4-FFF2-40B4-BE49-F238E27FC236}">
                      <a16:creationId xmlns:a16="http://schemas.microsoft.com/office/drawing/2014/main" id="{5A3BEF38-0658-5EB2-A6EC-5878062CA58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8657" name="Group 273">
                    <a:extLst>
                      <a:ext uri="{FF2B5EF4-FFF2-40B4-BE49-F238E27FC236}">
                        <a16:creationId xmlns:a16="http://schemas.microsoft.com/office/drawing/2014/main" id="{C6C95174-1295-B382-2F6F-DC00CC496D68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8658" name="Freeform 274">
                      <a:extLst>
                        <a:ext uri="{FF2B5EF4-FFF2-40B4-BE49-F238E27FC236}">
                          <a16:creationId xmlns:a16="http://schemas.microsoft.com/office/drawing/2014/main" id="{D5A4E173-6E80-AD6C-3137-525DFFEF1F0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8659" name="Freeform 275">
                      <a:extLst>
                        <a:ext uri="{FF2B5EF4-FFF2-40B4-BE49-F238E27FC236}">
                          <a16:creationId xmlns:a16="http://schemas.microsoft.com/office/drawing/2014/main" id="{6A157DE1-0E55-7474-A5D7-EDA32D07F13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8660" name="Picture 276">
                    <a:extLst>
                      <a:ext uri="{FF2B5EF4-FFF2-40B4-BE49-F238E27FC236}">
                        <a16:creationId xmlns:a16="http://schemas.microsoft.com/office/drawing/2014/main" id="{3582677E-BDE5-1338-2DF2-D313CACD90EC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28661" name="Freeform 277">
                  <a:extLst>
                    <a:ext uri="{FF2B5EF4-FFF2-40B4-BE49-F238E27FC236}">
                      <a16:creationId xmlns:a16="http://schemas.microsoft.com/office/drawing/2014/main" id="{A6706C58-308C-9528-C3A9-A52991C739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62" name="Freeform 278">
                  <a:extLst>
                    <a:ext uri="{FF2B5EF4-FFF2-40B4-BE49-F238E27FC236}">
                      <a16:creationId xmlns:a16="http://schemas.microsoft.com/office/drawing/2014/main" id="{DD210603-EFFB-6F02-FF39-C962250CBC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63" name="Freeform 279">
                  <a:extLst>
                    <a:ext uri="{FF2B5EF4-FFF2-40B4-BE49-F238E27FC236}">
                      <a16:creationId xmlns:a16="http://schemas.microsoft.com/office/drawing/2014/main" id="{FD06F4BD-30BD-2761-A313-349D4585D4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64" name="Freeform 280">
                  <a:extLst>
                    <a:ext uri="{FF2B5EF4-FFF2-40B4-BE49-F238E27FC236}">
                      <a16:creationId xmlns:a16="http://schemas.microsoft.com/office/drawing/2014/main" id="{2B736FC3-AB68-E280-E7FC-A6F79A002E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65" name="Freeform 281">
                  <a:extLst>
                    <a:ext uri="{FF2B5EF4-FFF2-40B4-BE49-F238E27FC236}">
                      <a16:creationId xmlns:a16="http://schemas.microsoft.com/office/drawing/2014/main" id="{D7127D33-1BB3-2112-4531-9304FF0617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8666" name="Rectangle 282">
                <a:extLst>
                  <a:ext uri="{FF2B5EF4-FFF2-40B4-BE49-F238E27FC236}">
                    <a16:creationId xmlns:a16="http://schemas.microsoft.com/office/drawing/2014/main" id="{6A561C4B-0D7F-43F0-4A47-3C5AD79BED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i="1">
                    <a:solidFill>
                      <a:schemeClr val="bg2"/>
                    </a:solidFill>
                    <a:latin typeface="Kosher-Normal" charset="0"/>
                  </a:rPr>
                  <a:t>ДЗ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  <p:grpSp>
          <p:nvGrpSpPr>
            <p:cNvPr id="528667" name="Group 283">
              <a:extLst>
                <a:ext uri="{FF2B5EF4-FFF2-40B4-BE49-F238E27FC236}">
                  <a16:creationId xmlns:a16="http://schemas.microsoft.com/office/drawing/2014/main" id="{BEA09ABB-E2D8-60E0-91B4-887700DA8B4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39" y="1351"/>
              <a:ext cx="331" cy="369"/>
              <a:chOff x="1567" y="1192"/>
              <a:chExt cx="331" cy="369"/>
            </a:xfrm>
          </p:grpSpPr>
          <p:grpSp>
            <p:nvGrpSpPr>
              <p:cNvPr id="528668" name="Group 284">
                <a:extLst>
                  <a:ext uri="{FF2B5EF4-FFF2-40B4-BE49-F238E27FC236}">
                    <a16:creationId xmlns:a16="http://schemas.microsoft.com/office/drawing/2014/main" id="{01A58BBB-5D7D-809E-64C6-9FCEF35B77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567" y="1192"/>
                <a:ext cx="331" cy="369"/>
                <a:chOff x="1084" y="711"/>
                <a:chExt cx="2950" cy="2769"/>
              </a:xfrm>
            </p:grpSpPr>
            <p:grpSp>
              <p:nvGrpSpPr>
                <p:cNvPr id="528669" name="Group 285">
                  <a:extLst>
                    <a:ext uri="{FF2B5EF4-FFF2-40B4-BE49-F238E27FC236}">
                      <a16:creationId xmlns:a16="http://schemas.microsoft.com/office/drawing/2014/main" id="{2B9C56B2-C71F-07A5-00C9-1ADF60DC764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84" y="711"/>
                  <a:ext cx="2950" cy="2769"/>
                  <a:chOff x="2707" y="548"/>
                  <a:chExt cx="2950" cy="2769"/>
                </a:xfrm>
              </p:grpSpPr>
              <p:grpSp>
                <p:nvGrpSpPr>
                  <p:cNvPr id="528670" name="Group 286">
                    <a:extLst>
                      <a:ext uri="{FF2B5EF4-FFF2-40B4-BE49-F238E27FC236}">
                        <a16:creationId xmlns:a16="http://schemas.microsoft.com/office/drawing/2014/main" id="{2FC7E698-231F-CA26-DC69-F889C70BDD9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180" y="1046"/>
                    <a:ext cx="2105" cy="1421"/>
                    <a:chOff x="578" y="2316"/>
                    <a:chExt cx="2105" cy="1421"/>
                  </a:xfrm>
                </p:grpSpPr>
                <p:sp>
                  <p:nvSpPr>
                    <p:cNvPr id="528671" name="Freeform 287">
                      <a:extLst>
                        <a:ext uri="{FF2B5EF4-FFF2-40B4-BE49-F238E27FC236}">
                          <a16:creationId xmlns:a16="http://schemas.microsoft.com/office/drawing/2014/main" id="{10BAFEFE-5A36-5833-4C73-45F561A0F04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633" y="2316"/>
                      <a:ext cx="2050" cy="256"/>
                    </a:xfrm>
                    <a:custGeom>
                      <a:avLst/>
                      <a:gdLst>
                        <a:gd name="T0" fmla="*/ 8 w 592"/>
                        <a:gd name="T1" fmla="*/ 90 h 90"/>
                        <a:gd name="T2" fmla="*/ 22 w 592"/>
                        <a:gd name="T3" fmla="*/ 44 h 90"/>
                        <a:gd name="T4" fmla="*/ 34 w 592"/>
                        <a:gd name="T5" fmla="*/ 36 h 90"/>
                        <a:gd name="T6" fmla="*/ 46 w 592"/>
                        <a:gd name="T7" fmla="*/ 32 h 90"/>
                        <a:gd name="T8" fmla="*/ 112 w 592"/>
                        <a:gd name="T9" fmla="*/ 34 h 90"/>
                        <a:gd name="T10" fmla="*/ 152 w 592"/>
                        <a:gd name="T11" fmla="*/ 40 h 90"/>
                        <a:gd name="T12" fmla="*/ 170 w 592"/>
                        <a:gd name="T13" fmla="*/ 46 h 90"/>
                        <a:gd name="T14" fmla="*/ 238 w 592"/>
                        <a:gd name="T15" fmla="*/ 52 h 90"/>
                        <a:gd name="T16" fmla="*/ 338 w 592"/>
                        <a:gd name="T17" fmla="*/ 44 h 90"/>
                        <a:gd name="T18" fmla="*/ 472 w 592"/>
                        <a:gd name="T19" fmla="*/ 16 h 90"/>
                        <a:gd name="T20" fmla="*/ 520 w 592"/>
                        <a:gd name="T21" fmla="*/ 0 h 90"/>
                        <a:gd name="T22" fmla="*/ 572 w 592"/>
                        <a:gd name="T23" fmla="*/ 2 h 90"/>
                        <a:gd name="T24" fmla="*/ 590 w 592"/>
                        <a:gd name="T25" fmla="*/ 30 h 90"/>
                        <a:gd name="T26" fmla="*/ 592 w 592"/>
                        <a:gd name="T27" fmla="*/ 36 h 90"/>
                        <a:gd name="T28" fmla="*/ 582 w 592"/>
                        <a:gd name="T29" fmla="*/ 60 h 90"/>
                        <a:gd name="T30" fmla="*/ 584 w 592"/>
                        <a:gd name="T31" fmla="*/ 66 h 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</a:cxnLst>
                      <a:rect l="0" t="0" r="r" b="b"/>
                      <a:pathLst>
                        <a:path w="592" h="90">
                          <a:moveTo>
                            <a:pt x="8" y="90"/>
                          </a:moveTo>
                          <a:cubicBezTo>
                            <a:pt x="0" y="78"/>
                            <a:pt x="10" y="51"/>
                            <a:pt x="22" y="44"/>
                          </a:cubicBezTo>
                          <a:cubicBezTo>
                            <a:pt x="27" y="35"/>
                            <a:pt x="23" y="39"/>
                            <a:pt x="34" y="36"/>
                          </a:cubicBezTo>
                          <a:cubicBezTo>
                            <a:pt x="38" y="34"/>
                            <a:pt x="46" y="32"/>
                            <a:pt x="46" y="32"/>
                          </a:cubicBezTo>
                          <a:cubicBezTo>
                            <a:pt x="72" y="33"/>
                            <a:pt x="84" y="35"/>
                            <a:pt x="112" y="34"/>
                          </a:cubicBezTo>
                          <a:cubicBezTo>
                            <a:pt x="125" y="35"/>
                            <a:pt x="138" y="38"/>
                            <a:pt x="152" y="40"/>
                          </a:cubicBezTo>
                          <a:cubicBezTo>
                            <a:pt x="158" y="42"/>
                            <a:pt x="170" y="46"/>
                            <a:pt x="170" y="46"/>
                          </a:cubicBezTo>
                          <a:cubicBezTo>
                            <a:pt x="192" y="42"/>
                            <a:pt x="215" y="46"/>
                            <a:pt x="238" y="52"/>
                          </a:cubicBezTo>
                          <a:cubicBezTo>
                            <a:pt x="271" y="50"/>
                            <a:pt x="304" y="47"/>
                            <a:pt x="338" y="44"/>
                          </a:cubicBezTo>
                          <a:cubicBezTo>
                            <a:pt x="381" y="33"/>
                            <a:pt x="427" y="24"/>
                            <a:pt x="472" y="16"/>
                          </a:cubicBezTo>
                          <a:cubicBezTo>
                            <a:pt x="488" y="12"/>
                            <a:pt x="503" y="4"/>
                            <a:pt x="520" y="0"/>
                          </a:cubicBezTo>
                          <a:cubicBezTo>
                            <a:pt x="537" y="0"/>
                            <a:pt x="554" y="0"/>
                            <a:pt x="572" y="2"/>
                          </a:cubicBezTo>
                          <a:cubicBezTo>
                            <a:pt x="582" y="3"/>
                            <a:pt x="587" y="21"/>
                            <a:pt x="590" y="30"/>
                          </a:cubicBezTo>
                          <a:cubicBezTo>
                            <a:pt x="590" y="32"/>
                            <a:pt x="592" y="36"/>
                            <a:pt x="592" y="36"/>
                          </a:cubicBezTo>
                          <a:cubicBezTo>
                            <a:pt x="588" y="45"/>
                            <a:pt x="589" y="52"/>
                            <a:pt x="582" y="60"/>
                          </a:cubicBezTo>
                          <a:cubicBezTo>
                            <a:pt x="579" y="67"/>
                            <a:pt x="577" y="66"/>
                            <a:pt x="584" y="66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528672" name="Freeform 288">
                      <a:extLst>
                        <a:ext uri="{FF2B5EF4-FFF2-40B4-BE49-F238E27FC236}">
                          <a16:creationId xmlns:a16="http://schemas.microsoft.com/office/drawing/2014/main" id="{FB4D0807-6439-25BB-B7C7-1FD6B769714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578" y="2506"/>
                      <a:ext cx="2074" cy="1231"/>
                    </a:xfrm>
                    <a:custGeom>
                      <a:avLst/>
                      <a:gdLst>
                        <a:gd name="T0" fmla="*/ 599 w 599"/>
                        <a:gd name="T1" fmla="*/ 0 h 432"/>
                        <a:gd name="T2" fmla="*/ 595 w 599"/>
                        <a:gd name="T3" fmla="*/ 6 h 432"/>
                        <a:gd name="T4" fmla="*/ 589 w 599"/>
                        <a:gd name="T5" fmla="*/ 10 h 432"/>
                        <a:gd name="T6" fmla="*/ 585 w 599"/>
                        <a:gd name="T7" fmla="*/ 24 h 432"/>
                        <a:gd name="T8" fmla="*/ 557 w 599"/>
                        <a:gd name="T9" fmla="*/ 92 h 432"/>
                        <a:gd name="T10" fmla="*/ 525 w 599"/>
                        <a:gd name="T11" fmla="*/ 208 h 432"/>
                        <a:gd name="T12" fmla="*/ 515 w 599"/>
                        <a:gd name="T13" fmla="*/ 266 h 432"/>
                        <a:gd name="T14" fmla="*/ 505 w 599"/>
                        <a:gd name="T15" fmla="*/ 350 h 432"/>
                        <a:gd name="T16" fmla="*/ 495 w 599"/>
                        <a:gd name="T17" fmla="*/ 402 h 432"/>
                        <a:gd name="T18" fmla="*/ 461 w 599"/>
                        <a:gd name="T19" fmla="*/ 422 h 432"/>
                        <a:gd name="T20" fmla="*/ 433 w 599"/>
                        <a:gd name="T21" fmla="*/ 414 h 432"/>
                        <a:gd name="T22" fmla="*/ 421 w 599"/>
                        <a:gd name="T23" fmla="*/ 410 h 432"/>
                        <a:gd name="T24" fmla="*/ 425 w 599"/>
                        <a:gd name="T25" fmla="*/ 352 h 432"/>
                        <a:gd name="T26" fmla="*/ 431 w 599"/>
                        <a:gd name="T27" fmla="*/ 338 h 432"/>
                        <a:gd name="T28" fmla="*/ 405 w 599"/>
                        <a:gd name="T29" fmla="*/ 328 h 432"/>
                        <a:gd name="T30" fmla="*/ 347 w 599"/>
                        <a:gd name="T31" fmla="*/ 316 h 432"/>
                        <a:gd name="T32" fmla="*/ 113 w 599"/>
                        <a:gd name="T33" fmla="*/ 360 h 432"/>
                        <a:gd name="T34" fmla="*/ 103 w 599"/>
                        <a:gd name="T35" fmla="*/ 368 h 432"/>
                        <a:gd name="T36" fmla="*/ 87 w 599"/>
                        <a:gd name="T37" fmla="*/ 392 h 432"/>
                        <a:gd name="T38" fmla="*/ 53 w 599"/>
                        <a:gd name="T39" fmla="*/ 432 h 432"/>
                        <a:gd name="T40" fmla="*/ 29 w 599"/>
                        <a:gd name="T41" fmla="*/ 422 h 432"/>
                        <a:gd name="T42" fmla="*/ 17 w 599"/>
                        <a:gd name="T43" fmla="*/ 414 h 432"/>
                        <a:gd name="T44" fmla="*/ 7 w 599"/>
                        <a:gd name="T45" fmla="*/ 398 h 432"/>
                        <a:gd name="T46" fmla="*/ 11 w 599"/>
                        <a:gd name="T47" fmla="*/ 372 h 432"/>
                        <a:gd name="T48" fmla="*/ 17 w 599"/>
                        <a:gd name="T49" fmla="*/ 334 h 432"/>
                        <a:gd name="T50" fmla="*/ 27 w 599"/>
                        <a:gd name="T51" fmla="*/ 262 h 432"/>
                        <a:gd name="T52" fmla="*/ 29 w 599"/>
                        <a:gd name="T53" fmla="*/ 188 h 432"/>
                        <a:gd name="T54" fmla="*/ 31 w 599"/>
                        <a:gd name="T55" fmla="*/ 126 h 432"/>
                        <a:gd name="T56" fmla="*/ 29 w 599"/>
                        <a:gd name="T57" fmla="*/ 82 h 432"/>
                        <a:gd name="T58" fmla="*/ 21 w 599"/>
                        <a:gd name="T59" fmla="*/ 30 h 432"/>
                        <a:gd name="T60" fmla="*/ 19 w 599"/>
                        <a:gd name="T61" fmla="*/ 14 h 432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  <a:cxn ang="0">
                          <a:pos x="T34" y="T35"/>
                        </a:cxn>
                        <a:cxn ang="0">
                          <a:pos x="T36" y="T37"/>
                        </a:cxn>
                        <a:cxn ang="0">
                          <a:pos x="T38" y="T39"/>
                        </a:cxn>
                        <a:cxn ang="0">
                          <a:pos x="T40" y="T41"/>
                        </a:cxn>
                        <a:cxn ang="0">
                          <a:pos x="T42" y="T43"/>
                        </a:cxn>
                        <a:cxn ang="0">
                          <a:pos x="T44" y="T45"/>
                        </a:cxn>
                        <a:cxn ang="0">
                          <a:pos x="T46" y="T47"/>
                        </a:cxn>
                        <a:cxn ang="0">
                          <a:pos x="T48" y="T49"/>
                        </a:cxn>
                        <a:cxn ang="0">
                          <a:pos x="T50" y="T51"/>
                        </a:cxn>
                        <a:cxn ang="0">
                          <a:pos x="T52" y="T53"/>
                        </a:cxn>
                        <a:cxn ang="0">
                          <a:pos x="T54" y="T55"/>
                        </a:cxn>
                        <a:cxn ang="0">
                          <a:pos x="T56" y="T57"/>
                        </a:cxn>
                        <a:cxn ang="0">
                          <a:pos x="T58" y="T59"/>
                        </a:cxn>
                        <a:cxn ang="0">
                          <a:pos x="T60" y="T61"/>
                        </a:cxn>
                      </a:cxnLst>
                      <a:rect l="0" t="0" r="r" b="b"/>
                      <a:pathLst>
                        <a:path w="599" h="432">
                          <a:moveTo>
                            <a:pt x="599" y="0"/>
                          </a:moveTo>
                          <a:cubicBezTo>
                            <a:pt x="597" y="2"/>
                            <a:pt x="596" y="4"/>
                            <a:pt x="595" y="6"/>
                          </a:cubicBezTo>
                          <a:cubicBezTo>
                            <a:pt x="593" y="7"/>
                            <a:pt x="590" y="8"/>
                            <a:pt x="589" y="10"/>
                          </a:cubicBezTo>
                          <a:cubicBezTo>
                            <a:pt x="587" y="11"/>
                            <a:pt x="585" y="23"/>
                            <a:pt x="585" y="24"/>
                          </a:cubicBezTo>
                          <a:cubicBezTo>
                            <a:pt x="575" y="45"/>
                            <a:pt x="570" y="72"/>
                            <a:pt x="557" y="92"/>
                          </a:cubicBezTo>
                          <a:cubicBezTo>
                            <a:pt x="551" y="130"/>
                            <a:pt x="537" y="171"/>
                            <a:pt x="525" y="208"/>
                          </a:cubicBezTo>
                          <a:cubicBezTo>
                            <a:pt x="523" y="228"/>
                            <a:pt x="519" y="246"/>
                            <a:pt x="515" y="266"/>
                          </a:cubicBezTo>
                          <a:cubicBezTo>
                            <a:pt x="511" y="294"/>
                            <a:pt x="511" y="322"/>
                            <a:pt x="505" y="350"/>
                          </a:cubicBezTo>
                          <a:cubicBezTo>
                            <a:pt x="503" y="368"/>
                            <a:pt x="503" y="385"/>
                            <a:pt x="495" y="402"/>
                          </a:cubicBezTo>
                          <a:cubicBezTo>
                            <a:pt x="492" y="416"/>
                            <a:pt x="474" y="420"/>
                            <a:pt x="461" y="422"/>
                          </a:cubicBezTo>
                          <a:cubicBezTo>
                            <a:pt x="440" y="416"/>
                            <a:pt x="450" y="419"/>
                            <a:pt x="433" y="414"/>
                          </a:cubicBezTo>
                          <a:cubicBezTo>
                            <a:pt x="429" y="412"/>
                            <a:pt x="421" y="410"/>
                            <a:pt x="421" y="410"/>
                          </a:cubicBezTo>
                          <a:cubicBezTo>
                            <a:pt x="410" y="394"/>
                            <a:pt x="414" y="367"/>
                            <a:pt x="425" y="352"/>
                          </a:cubicBezTo>
                          <a:cubicBezTo>
                            <a:pt x="426" y="347"/>
                            <a:pt x="431" y="342"/>
                            <a:pt x="431" y="338"/>
                          </a:cubicBezTo>
                          <a:cubicBezTo>
                            <a:pt x="429" y="328"/>
                            <a:pt x="405" y="328"/>
                            <a:pt x="405" y="328"/>
                          </a:cubicBezTo>
                          <a:cubicBezTo>
                            <a:pt x="392" y="315"/>
                            <a:pt x="365" y="319"/>
                            <a:pt x="347" y="316"/>
                          </a:cubicBezTo>
                          <a:cubicBezTo>
                            <a:pt x="268" y="322"/>
                            <a:pt x="188" y="334"/>
                            <a:pt x="113" y="360"/>
                          </a:cubicBezTo>
                          <a:cubicBezTo>
                            <a:pt x="101" y="377"/>
                            <a:pt x="116" y="356"/>
                            <a:pt x="103" y="368"/>
                          </a:cubicBezTo>
                          <a:cubicBezTo>
                            <a:pt x="99" y="370"/>
                            <a:pt x="90" y="387"/>
                            <a:pt x="87" y="392"/>
                          </a:cubicBezTo>
                          <a:cubicBezTo>
                            <a:pt x="94" y="431"/>
                            <a:pt x="75" y="417"/>
                            <a:pt x="53" y="432"/>
                          </a:cubicBezTo>
                          <a:cubicBezTo>
                            <a:pt x="44" y="429"/>
                            <a:pt x="36" y="426"/>
                            <a:pt x="29" y="422"/>
                          </a:cubicBezTo>
                          <a:cubicBezTo>
                            <a:pt x="24" y="419"/>
                            <a:pt x="17" y="414"/>
                            <a:pt x="17" y="414"/>
                          </a:cubicBezTo>
                          <a:cubicBezTo>
                            <a:pt x="12" y="399"/>
                            <a:pt x="16" y="404"/>
                            <a:pt x="7" y="398"/>
                          </a:cubicBezTo>
                          <a:cubicBezTo>
                            <a:pt x="0" y="388"/>
                            <a:pt x="5" y="380"/>
                            <a:pt x="11" y="372"/>
                          </a:cubicBezTo>
                          <a:cubicBezTo>
                            <a:pt x="8" y="357"/>
                            <a:pt x="13" y="347"/>
                            <a:pt x="17" y="334"/>
                          </a:cubicBezTo>
                          <a:cubicBezTo>
                            <a:pt x="19" y="311"/>
                            <a:pt x="19" y="283"/>
                            <a:pt x="27" y="262"/>
                          </a:cubicBezTo>
                          <a:cubicBezTo>
                            <a:pt x="28" y="237"/>
                            <a:pt x="32" y="212"/>
                            <a:pt x="29" y="188"/>
                          </a:cubicBezTo>
                          <a:cubicBezTo>
                            <a:pt x="31" y="167"/>
                            <a:pt x="27" y="146"/>
                            <a:pt x="31" y="126"/>
                          </a:cubicBezTo>
                          <a:cubicBezTo>
                            <a:pt x="29" y="108"/>
                            <a:pt x="27" y="99"/>
                            <a:pt x="29" y="82"/>
                          </a:cubicBezTo>
                          <a:cubicBezTo>
                            <a:pt x="26" y="64"/>
                            <a:pt x="23" y="47"/>
                            <a:pt x="21" y="30"/>
                          </a:cubicBezTo>
                          <a:cubicBezTo>
                            <a:pt x="23" y="10"/>
                            <a:pt x="28" y="9"/>
                            <a:pt x="19" y="14"/>
                          </a:cubicBezTo>
                        </a:path>
                      </a:pathLst>
                    </a:custGeom>
                    <a:blipFill dpi="0" rotWithShape="0">
                      <a:blip r:embed="rId4"/>
                      <a:srcRect/>
                      <a:tile tx="0" ty="0" sx="100000" sy="100000" flip="none" algn="tl"/>
                    </a:blipFill>
                    <a:ln>
                      <a:noFill/>
                    </a:ln>
                    <a:effectLst/>
                    <a:extLst>
                      <a:ext uri="{91240B29-F687-4F45-9708-019B960494DF}">
                        <a14:hiddenLine xmlns:a14="http://schemas.microsoft.com/office/drawing/2010/main" w="38100" cap="flat" cmpd="sng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pic>
                <p:nvPicPr>
                  <p:cNvPr id="528673" name="Picture 289">
                    <a:extLst>
                      <a:ext uri="{FF2B5EF4-FFF2-40B4-BE49-F238E27FC236}">
                        <a16:creationId xmlns:a16="http://schemas.microsoft.com/office/drawing/2014/main" id="{7C737A28-6283-8AB9-330C-C44C0ED477FE}"/>
                      </a:ext>
                    </a:extLst>
                  </p:cNvPr>
                  <p:cNvPicPr>
                    <a:picLocks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707" y="548"/>
                    <a:ext cx="2950" cy="2769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BE844A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</p:pic>
            </p:grpSp>
            <p:sp>
              <p:nvSpPr>
                <p:cNvPr id="528674" name="Freeform 290">
                  <a:extLst>
                    <a:ext uri="{FF2B5EF4-FFF2-40B4-BE49-F238E27FC236}">
                      <a16:creationId xmlns:a16="http://schemas.microsoft.com/office/drawing/2014/main" id="{4D77D4BF-87C8-1929-76BE-A18DF7A458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6" y="2649"/>
                  <a:ext cx="88" cy="277"/>
                </a:xfrm>
                <a:custGeom>
                  <a:avLst/>
                  <a:gdLst>
                    <a:gd name="T0" fmla="*/ 72 w 85"/>
                    <a:gd name="T1" fmla="*/ 153 h 318"/>
                    <a:gd name="T2" fmla="*/ 64 w 85"/>
                    <a:gd name="T3" fmla="*/ 69 h 318"/>
                    <a:gd name="T4" fmla="*/ 47 w 85"/>
                    <a:gd name="T5" fmla="*/ 43 h 318"/>
                    <a:gd name="T6" fmla="*/ 55 w 85"/>
                    <a:gd name="T7" fmla="*/ 69 h 318"/>
                    <a:gd name="T8" fmla="*/ 64 w 85"/>
                    <a:gd name="T9" fmla="*/ 27 h 318"/>
                    <a:gd name="T10" fmla="*/ 38 w 85"/>
                    <a:gd name="T11" fmla="*/ 10 h 318"/>
                    <a:gd name="T12" fmla="*/ 38 w 85"/>
                    <a:gd name="T13" fmla="*/ 43 h 318"/>
                    <a:gd name="T14" fmla="*/ 47 w 85"/>
                    <a:gd name="T15" fmla="*/ 187 h 318"/>
                    <a:gd name="T16" fmla="*/ 30 w 85"/>
                    <a:gd name="T17" fmla="*/ 161 h 318"/>
                    <a:gd name="T18" fmla="*/ 38 w 85"/>
                    <a:gd name="T19" fmla="*/ 128 h 318"/>
                    <a:gd name="T20" fmla="*/ 47 w 85"/>
                    <a:gd name="T21" fmla="*/ 161 h 318"/>
                    <a:gd name="T22" fmla="*/ 38 w 85"/>
                    <a:gd name="T23" fmla="*/ 102 h 318"/>
                    <a:gd name="T24" fmla="*/ 47 w 85"/>
                    <a:gd name="T25" fmla="*/ 153 h 318"/>
                    <a:gd name="T26" fmla="*/ 38 w 85"/>
                    <a:gd name="T27" fmla="*/ 119 h 318"/>
                    <a:gd name="T28" fmla="*/ 47 w 85"/>
                    <a:gd name="T29" fmla="*/ 144 h 318"/>
                    <a:gd name="T30" fmla="*/ 55 w 85"/>
                    <a:gd name="T31" fmla="*/ 170 h 318"/>
                    <a:gd name="T32" fmla="*/ 72 w 85"/>
                    <a:gd name="T33" fmla="*/ 203 h 318"/>
                    <a:gd name="T34" fmla="*/ 80 w 85"/>
                    <a:gd name="T35" fmla="*/ 229 h 318"/>
                    <a:gd name="T36" fmla="*/ 72 w 85"/>
                    <a:gd name="T37" fmla="*/ 279 h 318"/>
                    <a:gd name="T38" fmla="*/ 64 w 85"/>
                    <a:gd name="T39" fmla="*/ 271 h 318"/>
                    <a:gd name="T40" fmla="*/ 55 w 85"/>
                    <a:gd name="T41" fmla="*/ 313 h 318"/>
                    <a:gd name="T42" fmla="*/ 38 w 85"/>
                    <a:gd name="T43" fmla="*/ 288 h 318"/>
                    <a:gd name="T44" fmla="*/ 30 w 85"/>
                    <a:gd name="T45" fmla="*/ 203 h 318"/>
                    <a:gd name="T46" fmla="*/ 22 w 85"/>
                    <a:gd name="T47" fmla="*/ 246 h 318"/>
                    <a:gd name="T48" fmla="*/ 5 w 85"/>
                    <a:gd name="T49" fmla="*/ 212 h 318"/>
                    <a:gd name="T50" fmla="*/ 38 w 85"/>
                    <a:gd name="T51" fmla="*/ 144 h 318"/>
                    <a:gd name="T52" fmla="*/ 64 w 85"/>
                    <a:gd name="T53" fmla="*/ 170 h 318"/>
                    <a:gd name="T54" fmla="*/ 72 w 85"/>
                    <a:gd name="T55" fmla="*/ 220 h 318"/>
                    <a:gd name="T56" fmla="*/ 64 w 85"/>
                    <a:gd name="T57" fmla="*/ 187 h 318"/>
                    <a:gd name="T58" fmla="*/ 64 w 85"/>
                    <a:gd name="T59" fmla="*/ 10 h 318"/>
                    <a:gd name="T60" fmla="*/ 47 w 85"/>
                    <a:gd name="T61" fmla="*/ 35 h 318"/>
                    <a:gd name="T62" fmla="*/ 22 w 85"/>
                    <a:gd name="T63" fmla="*/ 43 h 318"/>
                    <a:gd name="T64" fmla="*/ 38 w 85"/>
                    <a:gd name="T65" fmla="*/ 94 h 318"/>
                    <a:gd name="T66" fmla="*/ 55 w 85"/>
                    <a:gd name="T67" fmla="*/ 136 h 318"/>
                    <a:gd name="T68" fmla="*/ 72 w 85"/>
                    <a:gd name="T69" fmla="*/ 153 h 3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85" h="318">
                      <a:moveTo>
                        <a:pt x="72" y="153"/>
                      </a:moveTo>
                      <a:cubicBezTo>
                        <a:pt x="69" y="125"/>
                        <a:pt x="70" y="96"/>
                        <a:pt x="64" y="69"/>
                      </a:cubicBezTo>
                      <a:cubicBezTo>
                        <a:pt x="61" y="58"/>
                        <a:pt x="57" y="43"/>
                        <a:pt x="47" y="43"/>
                      </a:cubicBezTo>
                      <a:cubicBezTo>
                        <a:pt x="37" y="43"/>
                        <a:pt x="55" y="69"/>
                        <a:pt x="55" y="69"/>
                      </a:cubicBezTo>
                      <a:cubicBezTo>
                        <a:pt x="58" y="55"/>
                        <a:pt x="67" y="40"/>
                        <a:pt x="64" y="27"/>
                      </a:cubicBezTo>
                      <a:cubicBezTo>
                        <a:pt x="61" y="17"/>
                        <a:pt x="41" y="0"/>
                        <a:pt x="38" y="10"/>
                      </a:cubicBezTo>
                      <a:cubicBezTo>
                        <a:pt x="30" y="27"/>
                        <a:pt x="61" y="111"/>
                        <a:pt x="38" y="43"/>
                      </a:cubicBezTo>
                      <a:cubicBezTo>
                        <a:pt x="46" y="96"/>
                        <a:pt x="56" y="134"/>
                        <a:pt x="47" y="187"/>
                      </a:cubicBezTo>
                      <a:cubicBezTo>
                        <a:pt x="41" y="178"/>
                        <a:pt x="31" y="171"/>
                        <a:pt x="30" y="161"/>
                      </a:cubicBezTo>
                      <a:cubicBezTo>
                        <a:pt x="28" y="149"/>
                        <a:pt x="26" y="128"/>
                        <a:pt x="38" y="128"/>
                      </a:cubicBezTo>
                      <a:cubicBezTo>
                        <a:pt x="49" y="128"/>
                        <a:pt x="47" y="172"/>
                        <a:pt x="47" y="161"/>
                      </a:cubicBezTo>
                      <a:cubicBezTo>
                        <a:pt x="47" y="141"/>
                        <a:pt x="38" y="121"/>
                        <a:pt x="38" y="102"/>
                      </a:cubicBezTo>
                      <a:cubicBezTo>
                        <a:pt x="38" y="84"/>
                        <a:pt x="47" y="135"/>
                        <a:pt x="47" y="153"/>
                      </a:cubicBezTo>
                      <a:cubicBezTo>
                        <a:pt x="47" y="164"/>
                        <a:pt x="38" y="130"/>
                        <a:pt x="38" y="119"/>
                      </a:cubicBezTo>
                      <a:cubicBezTo>
                        <a:pt x="38" y="110"/>
                        <a:pt x="44" y="135"/>
                        <a:pt x="47" y="144"/>
                      </a:cubicBezTo>
                      <a:cubicBezTo>
                        <a:pt x="49" y="152"/>
                        <a:pt x="52" y="161"/>
                        <a:pt x="55" y="170"/>
                      </a:cubicBezTo>
                      <a:cubicBezTo>
                        <a:pt x="73" y="83"/>
                        <a:pt x="55" y="148"/>
                        <a:pt x="72" y="203"/>
                      </a:cubicBezTo>
                      <a:cubicBezTo>
                        <a:pt x="74" y="211"/>
                        <a:pt x="77" y="220"/>
                        <a:pt x="80" y="229"/>
                      </a:cubicBezTo>
                      <a:cubicBezTo>
                        <a:pt x="77" y="245"/>
                        <a:pt x="85" y="269"/>
                        <a:pt x="72" y="279"/>
                      </a:cubicBezTo>
                      <a:cubicBezTo>
                        <a:pt x="66" y="282"/>
                        <a:pt x="39" y="202"/>
                        <a:pt x="64" y="271"/>
                      </a:cubicBezTo>
                      <a:cubicBezTo>
                        <a:pt x="61" y="285"/>
                        <a:pt x="66" y="305"/>
                        <a:pt x="55" y="313"/>
                      </a:cubicBezTo>
                      <a:cubicBezTo>
                        <a:pt x="46" y="318"/>
                        <a:pt x="40" y="297"/>
                        <a:pt x="38" y="288"/>
                      </a:cubicBezTo>
                      <a:cubicBezTo>
                        <a:pt x="31" y="260"/>
                        <a:pt x="32" y="231"/>
                        <a:pt x="30" y="203"/>
                      </a:cubicBezTo>
                      <a:cubicBezTo>
                        <a:pt x="27" y="217"/>
                        <a:pt x="35" y="241"/>
                        <a:pt x="22" y="246"/>
                      </a:cubicBezTo>
                      <a:cubicBezTo>
                        <a:pt x="10" y="250"/>
                        <a:pt x="6" y="224"/>
                        <a:pt x="5" y="212"/>
                      </a:cubicBezTo>
                      <a:cubicBezTo>
                        <a:pt x="0" y="173"/>
                        <a:pt x="15" y="167"/>
                        <a:pt x="38" y="144"/>
                      </a:cubicBezTo>
                      <a:cubicBezTo>
                        <a:pt x="46" y="152"/>
                        <a:pt x="58" y="158"/>
                        <a:pt x="64" y="170"/>
                      </a:cubicBezTo>
                      <a:cubicBezTo>
                        <a:pt x="70" y="185"/>
                        <a:pt x="72" y="203"/>
                        <a:pt x="72" y="220"/>
                      </a:cubicBezTo>
                      <a:cubicBezTo>
                        <a:pt x="72" y="231"/>
                        <a:pt x="66" y="198"/>
                        <a:pt x="64" y="187"/>
                      </a:cubicBezTo>
                      <a:cubicBezTo>
                        <a:pt x="78" y="124"/>
                        <a:pt x="84" y="73"/>
                        <a:pt x="64" y="10"/>
                      </a:cubicBezTo>
                      <a:cubicBezTo>
                        <a:pt x="58" y="18"/>
                        <a:pt x="54" y="28"/>
                        <a:pt x="47" y="35"/>
                      </a:cubicBezTo>
                      <a:cubicBezTo>
                        <a:pt x="40" y="40"/>
                        <a:pt x="23" y="34"/>
                        <a:pt x="22" y="43"/>
                      </a:cubicBezTo>
                      <a:cubicBezTo>
                        <a:pt x="19" y="60"/>
                        <a:pt x="38" y="94"/>
                        <a:pt x="38" y="94"/>
                      </a:cubicBezTo>
                      <a:cubicBezTo>
                        <a:pt x="57" y="39"/>
                        <a:pt x="38" y="80"/>
                        <a:pt x="55" y="136"/>
                      </a:cubicBezTo>
                      <a:cubicBezTo>
                        <a:pt x="57" y="143"/>
                        <a:pt x="66" y="147"/>
                        <a:pt x="72" y="153"/>
                      </a:cubicBezTo>
                      <a:close/>
                    </a:path>
                  </a:pathLst>
                </a:custGeom>
                <a:solidFill>
                  <a:schemeClr val="bg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75" name="Freeform 291">
                  <a:extLst>
                    <a:ext uri="{FF2B5EF4-FFF2-40B4-BE49-F238E27FC236}">
                      <a16:creationId xmlns:a16="http://schemas.microsoft.com/office/drawing/2014/main" id="{5D3B3659-F537-F3A4-9676-AEB010F6A2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5" y="2647"/>
                  <a:ext cx="109" cy="309"/>
                </a:xfrm>
                <a:custGeom>
                  <a:avLst/>
                  <a:gdLst>
                    <a:gd name="T0" fmla="*/ 1 w 105"/>
                    <a:gd name="T1" fmla="*/ 0 h 354"/>
                    <a:gd name="T2" fmla="*/ 92 w 105"/>
                    <a:gd name="T3" fmla="*/ 5 h 354"/>
                    <a:gd name="T4" fmla="*/ 73 w 105"/>
                    <a:gd name="T5" fmla="*/ 29 h 354"/>
                    <a:gd name="T6" fmla="*/ 84 w 105"/>
                    <a:gd name="T7" fmla="*/ 61 h 354"/>
                    <a:gd name="T8" fmla="*/ 84 w 105"/>
                    <a:gd name="T9" fmla="*/ 146 h 354"/>
                    <a:gd name="T10" fmla="*/ 97 w 105"/>
                    <a:gd name="T11" fmla="*/ 168 h 354"/>
                    <a:gd name="T12" fmla="*/ 97 w 105"/>
                    <a:gd name="T13" fmla="*/ 240 h 354"/>
                    <a:gd name="T14" fmla="*/ 84 w 105"/>
                    <a:gd name="T15" fmla="*/ 336 h 354"/>
                    <a:gd name="T16" fmla="*/ 68 w 105"/>
                    <a:gd name="T17" fmla="*/ 354 h 354"/>
                    <a:gd name="T18" fmla="*/ 14 w 105"/>
                    <a:gd name="T19" fmla="*/ 320 h 354"/>
                    <a:gd name="T20" fmla="*/ 12 w 105"/>
                    <a:gd name="T21" fmla="*/ 282 h 354"/>
                    <a:gd name="T22" fmla="*/ 14 w 105"/>
                    <a:gd name="T23" fmla="*/ 245 h 354"/>
                    <a:gd name="T24" fmla="*/ 9 w 105"/>
                    <a:gd name="T25" fmla="*/ 98 h 354"/>
                    <a:gd name="T26" fmla="*/ 20 w 105"/>
                    <a:gd name="T27" fmla="*/ 45 h 354"/>
                    <a:gd name="T28" fmla="*/ 6 w 105"/>
                    <a:gd name="T29" fmla="*/ 13 h 354"/>
                    <a:gd name="T30" fmla="*/ 1 w 105"/>
                    <a:gd name="T31" fmla="*/ 0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05" h="354">
                      <a:moveTo>
                        <a:pt x="1" y="0"/>
                      </a:moveTo>
                      <a:cubicBezTo>
                        <a:pt x="19" y="11"/>
                        <a:pt x="67" y="3"/>
                        <a:pt x="92" y="5"/>
                      </a:cubicBezTo>
                      <a:cubicBezTo>
                        <a:pt x="87" y="16"/>
                        <a:pt x="83" y="22"/>
                        <a:pt x="73" y="29"/>
                      </a:cubicBezTo>
                      <a:cubicBezTo>
                        <a:pt x="76" y="39"/>
                        <a:pt x="80" y="50"/>
                        <a:pt x="84" y="61"/>
                      </a:cubicBezTo>
                      <a:cubicBezTo>
                        <a:pt x="80" y="89"/>
                        <a:pt x="73" y="118"/>
                        <a:pt x="84" y="146"/>
                      </a:cubicBezTo>
                      <a:cubicBezTo>
                        <a:pt x="86" y="158"/>
                        <a:pt x="89" y="158"/>
                        <a:pt x="97" y="168"/>
                      </a:cubicBezTo>
                      <a:cubicBezTo>
                        <a:pt x="101" y="194"/>
                        <a:pt x="99" y="212"/>
                        <a:pt x="97" y="240"/>
                      </a:cubicBezTo>
                      <a:cubicBezTo>
                        <a:pt x="103" y="261"/>
                        <a:pt x="105" y="319"/>
                        <a:pt x="84" y="336"/>
                      </a:cubicBezTo>
                      <a:cubicBezTo>
                        <a:pt x="80" y="347"/>
                        <a:pt x="79" y="351"/>
                        <a:pt x="68" y="354"/>
                      </a:cubicBezTo>
                      <a:cubicBezTo>
                        <a:pt x="38" y="351"/>
                        <a:pt x="24" y="348"/>
                        <a:pt x="14" y="320"/>
                      </a:cubicBezTo>
                      <a:cubicBezTo>
                        <a:pt x="12" y="307"/>
                        <a:pt x="7" y="294"/>
                        <a:pt x="12" y="282"/>
                      </a:cubicBezTo>
                      <a:cubicBezTo>
                        <a:pt x="7" y="269"/>
                        <a:pt x="10" y="257"/>
                        <a:pt x="14" y="245"/>
                      </a:cubicBezTo>
                      <a:cubicBezTo>
                        <a:pt x="2" y="199"/>
                        <a:pt x="13" y="146"/>
                        <a:pt x="9" y="98"/>
                      </a:cubicBezTo>
                      <a:cubicBezTo>
                        <a:pt x="11" y="79"/>
                        <a:pt x="13" y="62"/>
                        <a:pt x="20" y="45"/>
                      </a:cubicBezTo>
                      <a:cubicBezTo>
                        <a:pt x="17" y="29"/>
                        <a:pt x="20" y="18"/>
                        <a:pt x="6" y="13"/>
                      </a:cubicBezTo>
                      <a:cubicBezTo>
                        <a:pt x="0" y="3"/>
                        <a:pt x="1" y="8"/>
                        <a:pt x="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76" name="Freeform 292">
                  <a:extLst>
                    <a:ext uri="{FF2B5EF4-FFF2-40B4-BE49-F238E27FC236}">
                      <a16:creationId xmlns:a16="http://schemas.microsoft.com/office/drawing/2014/main" id="{44AC1DF1-0C59-5162-A068-87D218A72E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8" y="2583"/>
                  <a:ext cx="155" cy="328"/>
                </a:xfrm>
                <a:custGeom>
                  <a:avLst/>
                  <a:gdLst>
                    <a:gd name="T0" fmla="*/ 141 w 149"/>
                    <a:gd name="T1" fmla="*/ 20 h 376"/>
                    <a:gd name="T2" fmla="*/ 133 w 149"/>
                    <a:gd name="T3" fmla="*/ 103 h 376"/>
                    <a:gd name="T4" fmla="*/ 125 w 149"/>
                    <a:gd name="T5" fmla="*/ 130 h 376"/>
                    <a:gd name="T6" fmla="*/ 122 w 149"/>
                    <a:gd name="T7" fmla="*/ 140 h 376"/>
                    <a:gd name="T8" fmla="*/ 104 w 149"/>
                    <a:gd name="T9" fmla="*/ 244 h 376"/>
                    <a:gd name="T10" fmla="*/ 82 w 149"/>
                    <a:gd name="T11" fmla="*/ 314 h 376"/>
                    <a:gd name="T12" fmla="*/ 66 w 149"/>
                    <a:gd name="T13" fmla="*/ 362 h 376"/>
                    <a:gd name="T14" fmla="*/ 56 w 149"/>
                    <a:gd name="T15" fmla="*/ 364 h 376"/>
                    <a:gd name="T16" fmla="*/ 18 w 149"/>
                    <a:gd name="T17" fmla="*/ 370 h 376"/>
                    <a:gd name="T18" fmla="*/ 2 w 149"/>
                    <a:gd name="T19" fmla="*/ 351 h 376"/>
                    <a:gd name="T20" fmla="*/ 5 w 149"/>
                    <a:gd name="T21" fmla="*/ 316 h 376"/>
                    <a:gd name="T22" fmla="*/ 8 w 149"/>
                    <a:gd name="T23" fmla="*/ 220 h 376"/>
                    <a:gd name="T24" fmla="*/ 21 w 149"/>
                    <a:gd name="T25" fmla="*/ 199 h 376"/>
                    <a:gd name="T26" fmla="*/ 34 w 149"/>
                    <a:gd name="T27" fmla="*/ 106 h 376"/>
                    <a:gd name="T28" fmla="*/ 42 w 149"/>
                    <a:gd name="T29" fmla="*/ 74 h 376"/>
                    <a:gd name="T30" fmla="*/ 80 w 149"/>
                    <a:gd name="T31" fmla="*/ 18 h 376"/>
                    <a:gd name="T32" fmla="*/ 122 w 149"/>
                    <a:gd name="T33" fmla="*/ 18 h 376"/>
                    <a:gd name="T34" fmla="*/ 141 w 149"/>
                    <a:gd name="T35" fmla="*/ 20 h 3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9" h="376">
                      <a:moveTo>
                        <a:pt x="141" y="20"/>
                      </a:moveTo>
                      <a:cubicBezTo>
                        <a:pt x="135" y="47"/>
                        <a:pt x="136" y="74"/>
                        <a:pt x="133" y="103"/>
                      </a:cubicBezTo>
                      <a:cubicBezTo>
                        <a:pt x="131" y="112"/>
                        <a:pt x="127" y="120"/>
                        <a:pt x="125" y="130"/>
                      </a:cubicBezTo>
                      <a:cubicBezTo>
                        <a:pt x="124" y="133"/>
                        <a:pt x="122" y="140"/>
                        <a:pt x="122" y="140"/>
                      </a:cubicBezTo>
                      <a:cubicBezTo>
                        <a:pt x="126" y="171"/>
                        <a:pt x="121" y="215"/>
                        <a:pt x="104" y="244"/>
                      </a:cubicBezTo>
                      <a:cubicBezTo>
                        <a:pt x="98" y="263"/>
                        <a:pt x="102" y="306"/>
                        <a:pt x="82" y="314"/>
                      </a:cubicBezTo>
                      <a:cubicBezTo>
                        <a:pt x="78" y="326"/>
                        <a:pt x="66" y="361"/>
                        <a:pt x="66" y="362"/>
                      </a:cubicBezTo>
                      <a:cubicBezTo>
                        <a:pt x="62" y="362"/>
                        <a:pt x="59" y="363"/>
                        <a:pt x="56" y="364"/>
                      </a:cubicBezTo>
                      <a:cubicBezTo>
                        <a:pt x="43" y="376"/>
                        <a:pt x="36" y="371"/>
                        <a:pt x="18" y="370"/>
                      </a:cubicBezTo>
                      <a:cubicBezTo>
                        <a:pt x="12" y="363"/>
                        <a:pt x="8" y="356"/>
                        <a:pt x="2" y="351"/>
                      </a:cubicBezTo>
                      <a:cubicBezTo>
                        <a:pt x="0" y="336"/>
                        <a:pt x="0" y="329"/>
                        <a:pt x="5" y="316"/>
                      </a:cubicBezTo>
                      <a:cubicBezTo>
                        <a:pt x="7" y="287"/>
                        <a:pt x="1" y="247"/>
                        <a:pt x="8" y="220"/>
                      </a:cubicBezTo>
                      <a:cubicBezTo>
                        <a:pt x="9" y="211"/>
                        <a:pt x="21" y="199"/>
                        <a:pt x="21" y="199"/>
                      </a:cubicBezTo>
                      <a:cubicBezTo>
                        <a:pt x="22" y="168"/>
                        <a:pt x="17" y="133"/>
                        <a:pt x="34" y="106"/>
                      </a:cubicBezTo>
                      <a:cubicBezTo>
                        <a:pt x="36" y="95"/>
                        <a:pt x="42" y="74"/>
                        <a:pt x="42" y="74"/>
                      </a:cubicBezTo>
                      <a:cubicBezTo>
                        <a:pt x="45" y="3"/>
                        <a:pt x="33" y="0"/>
                        <a:pt x="80" y="18"/>
                      </a:cubicBezTo>
                      <a:cubicBezTo>
                        <a:pt x="108" y="14"/>
                        <a:pt x="99" y="13"/>
                        <a:pt x="122" y="18"/>
                      </a:cubicBezTo>
                      <a:cubicBezTo>
                        <a:pt x="144" y="22"/>
                        <a:pt x="149" y="28"/>
                        <a:pt x="141" y="2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77" name="Freeform 293">
                  <a:extLst>
                    <a:ext uri="{FF2B5EF4-FFF2-40B4-BE49-F238E27FC236}">
                      <a16:creationId xmlns:a16="http://schemas.microsoft.com/office/drawing/2014/main" id="{1C11A8A0-FD20-3186-1858-E38E8BC2AB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14" y="1020"/>
                  <a:ext cx="99" cy="440"/>
                </a:xfrm>
                <a:custGeom>
                  <a:avLst/>
                  <a:gdLst>
                    <a:gd name="T0" fmla="*/ 26 w 96"/>
                    <a:gd name="T1" fmla="*/ 486 h 504"/>
                    <a:gd name="T2" fmla="*/ 61 w 96"/>
                    <a:gd name="T3" fmla="*/ 494 h 504"/>
                    <a:gd name="T4" fmla="*/ 72 w 96"/>
                    <a:gd name="T5" fmla="*/ 451 h 504"/>
                    <a:gd name="T6" fmla="*/ 72 w 96"/>
                    <a:gd name="T7" fmla="*/ 323 h 504"/>
                    <a:gd name="T8" fmla="*/ 88 w 96"/>
                    <a:gd name="T9" fmla="*/ 214 h 504"/>
                    <a:gd name="T10" fmla="*/ 96 w 96"/>
                    <a:gd name="T11" fmla="*/ 174 h 504"/>
                    <a:gd name="T12" fmla="*/ 88 w 96"/>
                    <a:gd name="T13" fmla="*/ 51 h 504"/>
                    <a:gd name="T14" fmla="*/ 77 w 96"/>
                    <a:gd name="T15" fmla="*/ 6 h 504"/>
                    <a:gd name="T16" fmla="*/ 29 w 96"/>
                    <a:gd name="T17" fmla="*/ 25 h 504"/>
                    <a:gd name="T18" fmla="*/ 26 w 96"/>
                    <a:gd name="T19" fmla="*/ 121 h 504"/>
                    <a:gd name="T20" fmla="*/ 32 w 96"/>
                    <a:gd name="T21" fmla="*/ 363 h 504"/>
                    <a:gd name="T22" fmla="*/ 40 w 96"/>
                    <a:gd name="T23" fmla="*/ 406 h 504"/>
                    <a:gd name="T24" fmla="*/ 24 w 96"/>
                    <a:gd name="T25" fmla="*/ 473 h 504"/>
                    <a:gd name="T26" fmla="*/ 26 w 96"/>
                    <a:gd name="T27" fmla="*/ 486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96" h="504">
                      <a:moveTo>
                        <a:pt x="26" y="486"/>
                      </a:moveTo>
                      <a:cubicBezTo>
                        <a:pt x="50" y="492"/>
                        <a:pt x="38" y="489"/>
                        <a:pt x="61" y="494"/>
                      </a:cubicBezTo>
                      <a:cubicBezTo>
                        <a:pt x="69" y="480"/>
                        <a:pt x="66" y="465"/>
                        <a:pt x="72" y="451"/>
                      </a:cubicBezTo>
                      <a:cubicBezTo>
                        <a:pt x="77" y="408"/>
                        <a:pt x="82" y="366"/>
                        <a:pt x="72" y="323"/>
                      </a:cubicBezTo>
                      <a:cubicBezTo>
                        <a:pt x="73" y="288"/>
                        <a:pt x="75" y="247"/>
                        <a:pt x="88" y="214"/>
                      </a:cubicBezTo>
                      <a:cubicBezTo>
                        <a:pt x="93" y="179"/>
                        <a:pt x="89" y="192"/>
                        <a:pt x="96" y="174"/>
                      </a:cubicBezTo>
                      <a:cubicBezTo>
                        <a:pt x="94" y="116"/>
                        <a:pt x="92" y="96"/>
                        <a:pt x="88" y="51"/>
                      </a:cubicBezTo>
                      <a:cubicBezTo>
                        <a:pt x="90" y="21"/>
                        <a:pt x="89" y="26"/>
                        <a:pt x="77" y="6"/>
                      </a:cubicBezTo>
                      <a:cubicBezTo>
                        <a:pt x="43" y="8"/>
                        <a:pt x="39" y="0"/>
                        <a:pt x="29" y="25"/>
                      </a:cubicBezTo>
                      <a:cubicBezTo>
                        <a:pt x="31" y="56"/>
                        <a:pt x="37" y="90"/>
                        <a:pt x="26" y="121"/>
                      </a:cubicBezTo>
                      <a:cubicBezTo>
                        <a:pt x="49" y="199"/>
                        <a:pt x="0" y="279"/>
                        <a:pt x="32" y="363"/>
                      </a:cubicBezTo>
                      <a:cubicBezTo>
                        <a:pt x="33" y="379"/>
                        <a:pt x="34" y="390"/>
                        <a:pt x="40" y="406"/>
                      </a:cubicBezTo>
                      <a:cubicBezTo>
                        <a:pt x="34" y="428"/>
                        <a:pt x="29" y="450"/>
                        <a:pt x="24" y="473"/>
                      </a:cubicBezTo>
                      <a:cubicBezTo>
                        <a:pt x="25" y="479"/>
                        <a:pt x="44" y="504"/>
                        <a:pt x="26" y="48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528678" name="Freeform 294">
                  <a:extLst>
                    <a:ext uri="{FF2B5EF4-FFF2-40B4-BE49-F238E27FC236}">
                      <a16:creationId xmlns:a16="http://schemas.microsoft.com/office/drawing/2014/main" id="{491FF334-8FE0-8F88-A034-BB10E0CE52A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31" y="1007"/>
                  <a:ext cx="156" cy="358"/>
                </a:xfrm>
                <a:custGeom>
                  <a:avLst/>
                  <a:gdLst>
                    <a:gd name="T0" fmla="*/ 5 w 150"/>
                    <a:gd name="T1" fmla="*/ 381 h 410"/>
                    <a:gd name="T2" fmla="*/ 40 w 150"/>
                    <a:gd name="T3" fmla="*/ 410 h 410"/>
                    <a:gd name="T4" fmla="*/ 80 w 150"/>
                    <a:gd name="T5" fmla="*/ 402 h 410"/>
                    <a:gd name="T6" fmla="*/ 93 w 150"/>
                    <a:gd name="T7" fmla="*/ 362 h 410"/>
                    <a:gd name="T8" fmla="*/ 114 w 150"/>
                    <a:gd name="T9" fmla="*/ 280 h 410"/>
                    <a:gd name="T10" fmla="*/ 128 w 150"/>
                    <a:gd name="T11" fmla="*/ 216 h 410"/>
                    <a:gd name="T12" fmla="*/ 136 w 150"/>
                    <a:gd name="T13" fmla="*/ 192 h 410"/>
                    <a:gd name="T14" fmla="*/ 138 w 150"/>
                    <a:gd name="T15" fmla="*/ 117 h 410"/>
                    <a:gd name="T16" fmla="*/ 144 w 150"/>
                    <a:gd name="T17" fmla="*/ 101 h 410"/>
                    <a:gd name="T18" fmla="*/ 146 w 150"/>
                    <a:gd name="T19" fmla="*/ 48 h 410"/>
                    <a:gd name="T20" fmla="*/ 130 w 150"/>
                    <a:gd name="T21" fmla="*/ 0 h 410"/>
                    <a:gd name="T22" fmla="*/ 93 w 150"/>
                    <a:gd name="T23" fmla="*/ 13 h 410"/>
                    <a:gd name="T24" fmla="*/ 77 w 150"/>
                    <a:gd name="T25" fmla="*/ 53 h 410"/>
                    <a:gd name="T26" fmla="*/ 66 w 150"/>
                    <a:gd name="T27" fmla="*/ 138 h 410"/>
                    <a:gd name="T28" fmla="*/ 58 w 150"/>
                    <a:gd name="T29" fmla="*/ 162 h 410"/>
                    <a:gd name="T30" fmla="*/ 42 w 150"/>
                    <a:gd name="T31" fmla="*/ 216 h 410"/>
                    <a:gd name="T32" fmla="*/ 40 w 150"/>
                    <a:gd name="T33" fmla="*/ 226 h 410"/>
                    <a:gd name="T34" fmla="*/ 34 w 150"/>
                    <a:gd name="T35" fmla="*/ 232 h 410"/>
                    <a:gd name="T36" fmla="*/ 32 w 150"/>
                    <a:gd name="T37" fmla="*/ 250 h 410"/>
                    <a:gd name="T38" fmla="*/ 29 w 150"/>
                    <a:gd name="T39" fmla="*/ 258 h 410"/>
                    <a:gd name="T40" fmla="*/ 16 w 150"/>
                    <a:gd name="T41" fmla="*/ 349 h 410"/>
                    <a:gd name="T42" fmla="*/ 10 w 150"/>
                    <a:gd name="T43" fmla="*/ 381 h 410"/>
                    <a:gd name="T44" fmla="*/ 2 w 150"/>
                    <a:gd name="T45" fmla="*/ 386 h 410"/>
                    <a:gd name="T46" fmla="*/ 5 w 150"/>
                    <a:gd name="T47" fmla="*/ 381 h 4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50" h="410">
                      <a:moveTo>
                        <a:pt x="5" y="381"/>
                      </a:moveTo>
                      <a:cubicBezTo>
                        <a:pt x="18" y="394"/>
                        <a:pt x="19" y="403"/>
                        <a:pt x="40" y="410"/>
                      </a:cubicBezTo>
                      <a:cubicBezTo>
                        <a:pt x="55" y="408"/>
                        <a:pt x="66" y="407"/>
                        <a:pt x="80" y="402"/>
                      </a:cubicBezTo>
                      <a:cubicBezTo>
                        <a:pt x="98" y="383"/>
                        <a:pt x="80" y="405"/>
                        <a:pt x="93" y="362"/>
                      </a:cubicBezTo>
                      <a:cubicBezTo>
                        <a:pt x="101" y="335"/>
                        <a:pt x="109" y="307"/>
                        <a:pt x="114" y="280"/>
                      </a:cubicBezTo>
                      <a:cubicBezTo>
                        <a:pt x="111" y="260"/>
                        <a:pt x="115" y="232"/>
                        <a:pt x="128" y="216"/>
                      </a:cubicBezTo>
                      <a:cubicBezTo>
                        <a:pt x="130" y="207"/>
                        <a:pt x="136" y="192"/>
                        <a:pt x="136" y="192"/>
                      </a:cubicBezTo>
                      <a:cubicBezTo>
                        <a:pt x="136" y="167"/>
                        <a:pt x="135" y="141"/>
                        <a:pt x="138" y="117"/>
                      </a:cubicBezTo>
                      <a:cubicBezTo>
                        <a:pt x="138" y="111"/>
                        <a:pt x="144" y="101"/>
                        <a:pt x="144" y="101"/>
                      </a:cubicBezTo>
                      <a:cubicBezTo>
                        <a:pt x="144" y="86"/>
                        <a:pt x="150" y="63"/>
                        <a:pt x="146" y="48"/>
                      </a:cubicBezTo>
                      <a:cubicBezTo>
                        <a:pt x="144" y="30"/>
                        <a:pt x="144" y="11"/>
                        <a:pt x="130" y="0"/>
                      </a:cubicBezTo>
                      <a:cubicBezTo>
                        <a:pt x="117" y="6"/>
                        <a:pt x="105" y="7"/>
                        <a:pt x="93" y="13"/>
                      </a:cubicBezTo>
                      <a:cubicBezTo>
                        <a:pt x="84" y="27"/>
                        <a:pt x="91" y="38"/>
                        <a:pt x="77" y="53"/>
                      </a:cubicBezTo>
                      <a:cubicBezTo>
                        <a:pt x="83" y="77"/>
                        <a:pt x="81" y="118"/>
                        <a:pt x="66" y="138"/>
                      </a:cubicBezTo>
                      <a:cubicBezTo>
                        <a:pt x="63" y="146"/>
                        <a:pt x="59" y="153"/>
                        <a:pt x="58" y="162"/>
                      </a:cubicBezTo>
                      <a:cubicBezTo>
                        <a:pt x="53" y="185"/>
                        <a:pt x="58" y="199"/>
                        <a:pt x="42" y="216"/>
                      </a:cubicBezTo>
                      <a:cubicBezTo>
                        <a:pt x="41" y="219"/>
                        <a:pt x="41" y="222"/>
                        <a:pt x="40" y="226"/>
                      </a:cubicBezTo>
                      <a:cubicBezTo>
                        <a:pt x="38" y="228"/>
                        <a:pt x="34" y="229"/>
                        <a:pt x="34" y="232"/>
                      </a:cubicBezTo>
                      <a:cubicBezTo>
                        <a:pt x="32" y="237"/>
                        <a:pt x="33" y="244"/>
                        <a:pt x="32" y="250"/>
                      </a:cubicBezTo>
                      <a:cubicBezTo>
                        <a:pt x="31" y="252"/>
                        <a:pt x="30" y="255"/>
                        <a:pt x="29" y="258"/>
                      </a:cubicBezTo>
                      <a:cubicBezTo>
                        <a:pt x="26" y="290"/>
                        <a:pt x="20" y="317"/>
                        <a:pt x="16" y="349"/>
                      </a:cubicBezTo>
                      <a:cubicBezTo>
                        <a:pt x="14" y="359"/>
                        <a:pt x="17" y="372"/>
                        <a:pt x="10" y="381"/>
                      </a:cubicBezTo>
                      <a:cubicBezTo>
                        <a:pt x="7" y="383"/>
                        <a:pt x="5" y="386"/>
                        <a:pt x="2" y="386"/>
                      </a:cubicBezTo>
                      <a:cubicBezTo>
                        <a:pt x="0" y="386"/>
                        <a:pt x="4" y="382"/>
                        <a:pt x="5" y="38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528679" name="Rectangle 295">
                <a:extLst>
                  <a:ext uri="{FF2B5EF4-FFF2-40B4-BE49-F238E27FC236}">
                    <a16:creationId xmlns:a16="http://schemas.microsoft.com/office/drawing/2014/main" id="{C7D5EDC8-4947-A240-D5D8-800EFFBDA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09" y="1237"/>
                <a:ext cx="288" cy="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45791" dir="2021404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ru-RU" altLang="en-US" i="1">
                    <a:solidFill>
                      <a:schemeClr val="bg2"/>
                    </a:solidFill>
                    <a:latin typeface="Kosher-Normal" charset="0"/>
                  </a:rPr>
                  <a:t>НЗ</a:t>
                </a:r>
                <a:endParaRPr lang="en-US" altLang="en-US" b="0" i="1">
                  <a:solidFill>
                    <a:schemeClr val="bg2"/>
                  </a:solidFill>
                  <a:latin typeface="Helvetica" pitchFamily="2" charset="0"/>
                </a:endParaRPr>
              </a:p>
            </p:txBody>
          </p:sp>
        </p:grpSp>
      </p:grpSp>
      <p:sp>
        <p:nvSpPr>
          <p:cNvPr id="528680" name="Oval 296">
            <a:extLst>
              <a:ext uri="{FF2B5EF4-FFF2-40B4-BE49-F238E27FC236}">
                <a16:creationId xmlns:a16="http://schemas.microsoft.com/office/drawing/2014/main" id="{7FA3EB7A-B016-9E81-E1CC-A2E7A52F2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21526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81" name="Oval 297">
            <a:extLst>
              <a:ext uri="{FF2B5EF4-FFF2-40B4-BE49-F238E27FC236}">
                <a16:creationId xmlns:a16="http://schemas.microsoft.com/office/drawing/2014/main" id="{2AF1AE6D-FB72-9389-D704-1C1F3F476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900" y="51625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82" name="Oval 298">
            <a:extLst>
              <a:ext uri="{FF2B5EF4-FFF2-40B4-BE49-F238E27FC236}">
                <a16:creationId xmlns:a16="http://schemas.microsoft.com/office/drawing/2014/main" id="{0DB3C8A0-BB3A-7ACF-E1BE-5D02B4E76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12890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83" name="Oval 299">
            <a:extLst>
              <a:ext uri="{FF2B5EF4-FFF2-40B4-BE49-F238E27FC236}">
                <a16:creationId xmlns:a16="http://schemas.microsoft.com/office/drawing/2014/main" id="{7A7B6DF5-D1D7-00F3-0480-4CD8A25D8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04100" y="2101850"/>
            <a:ext cx="787400" cy="62865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85" name="Text Box 301">
            <a:extLst>
              <a:ext uri="{FF2B5EF4-FFF2-40B4-BE49-F238E27FC236}">
                <a16:creationId xmlns:a16="http://schemas.microsoft.com/office/drawing/2014/main" id="{076F7B37-ECC9-974C-A7DE-883D964AB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2295525"/>
            <a:ext cx="6477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b="0" i="1">
                <a:solidFill>
                  <a:schemeClr val="tx1"/>
                </a:solidFill>
                <a:latin typeface="Kosher-Normal" charset="0"/>
              </a:rPr>
              <a:t>A</a:t>
            </a:r>
            <a:r>
              <a:rPr lang="ru-RU" altLang="en-US" b="0" i="1">
                <a:solidFill>
                  <a:schemeClr val="tx1"/>
                </a:solidFill>
                <a:latin typeface="Kosher-Normal" charset="0"/>
              </a:rPr>
              <a:t>З</a:t>
            </a:r>
            <a:endParaRPr lang="en-US" altLang="en-US" i="1"/>
          </a:p>
        </p:txBody>
      </p:sp>
      <p:sp>
        <p:nvSpPr>
          <p:cNvPr id="528686" name="Text Box 302">
            <a:extLst>
              <a:ext uri="{FF2B5EF4-FFF2-40B4-BE49-F238E27FC236}">
                <a16:creationId xmlns:a16="http://schemas.microsoft.com/office/drawing/2014/main" id="{33EF8A8D-880C-19E5-9F9E-C7B59597D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0638" y="5327650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b="0" i="1">
                <a:solidFill>
                  <a:schemeClr val="tx1"/>
                </a:solidFill>
                <a:latin typeface="Kosher-Normal" charset="0"/>
              </a:rPr>
              <a:t>ЗЗ</a:t>
            </a:r>
            <a:endParaRPr lang="en-US" altLang="en-US" i="1"/>
          </a:p>
        </p:txBody>
      </p:sp>
      <p:sp>
        <p:nvSpPr>
          <p:cNvPr id="528687" name="Text Box 303">
            <a:extLst>
              <a:ext uri="{FF2B5EF4-FFF2-40B4-BE49-F238E27FC236}">
                <a16:creationId xmlns:a16="http://schemas.microsoft.com/office/drawing/2014/main" id="{86AF6888-D1D4-1BAC-9231-82E87708C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9663" y="141446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b="0" i="1">
                <a:solidFill>
                  <a:schemeClr val="tx1"/>
                </a:solidFill>
                <a:latin typeface="Kosher-Normal" charset="0"/>
              </a:rPr>
              <a:t>ДЗ</a:t>
            </a:r>
            <a:endParaRPr lang="en-US" altLang="en-US" i="1"/>
          </a:p>
        </p:txBody>
      </p:sp>
      <p:sp>
        <p:nvSpPr>
          <p:cNvPr id="528688" name="Text Box 304">
            <a:extLst>
              <a:ext uri="{FF2B5EF4-FFF2-40B4-BE49-F238E27FC236}">
                <a16:creationId xmlns:a16="http://schemas.microsoft.com/office/drawing/2014/main" id="{4C9BBF93-A3F4-0865-05F1-212FB532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2838" y="2246313"/>
            <a:ext cx="673100" cy="3365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b="0" i="1">
                <a:solidFill>
                  <a:schemeClr val="tx1"/>
                </a:solidFill>
                <a:latin typeface="Kosher-Normal" charset="0"/>
              </a:rPr>
              <a:t>НЗ</a:t>
            </a:r>
            <a:endParaRPr lang="en-US" altLang="en-US" i="1"/>
          </a:p>
        </p:txBody>
      </p:sp>
      <p:sp>
        <p:nvSpPr>
          <p:cNvPr id="528689" name="Rectangle 305">
            <a:extLst>
              <a:ext uri="{FF2B5EF4-FFF2-40B4-BE49-F238E27FC236}">
                <a16:creationId xmlns:a16="http://schemas.microsoft.com/office/drawing/2014/main" id="{4A4F1779-19B4-9F1E-C0E9-8750568BBA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5200" y="64404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en-US" sz="1800" b="0">
                <a:solidFill>
                  <a:schemeClr val="tx1"/>
                </a:solidFill>
              </a:rPr>
              <a:t>3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528690" name="Rectangle 306">
            <a:extLst>
              <a:ext uri="{FF2B5EF4-FFF2-40B4-BE49-F238E27FC236}">
                <a16:creationId xmlns:a16="http://schemas.microsoft.com/office/drawing/2014/main" id="{0BDDEA55-D1AC-6A33-CEA7-367D49F71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6688" y="4343400"/>
            <a:ext cx="1625600" cy="636588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692" name="Rectangle 308">
            <a:extLst>
              <a:ext uri="{FF2B5EF4-FFF2-40B4-BE49-F238E27FC236}">
                <a16:creationId xmlns:a16="http://schemas.microsoft.com/office/drawing/2014/main" id="{DEE36CAC-6A2A-F7B4-A41F-4A6BCB95D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3513" y="4503738"/>
            <a:ext cx="1109662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528693" name="Rectangle 309">
            <a:extLst>
              <a:ext uri="{FF2B5EF4-FFF2-40B4-BE49-F238E27FC236}">
                <a16:creationId xmlns:a16="http://schemas.microsoft.com/office/drawing/2014/main" id="{EABF6107-53C6-C157-0E50-54905E66D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7650" y="4662488"/>
            <a:ext cx="1004888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Рим. системы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grpSp>
        <p:nvGrpSpPr>
          <p:cNvPr id="528702" name="Group 318">
            <a:extLst>
              <a:ext uri="{FF2B5EF4-FFF2-40B4-BE49-F238E27FC236}">
                <a16:creationId xmlns:a16="http://schemas.microsoft.com/office/drawing/2014/main" id="{B211E921-6850-498B-E05E-7835CBF1765D}"/>
              </a:ext>
            </a:extLst>
          </p:cNvPr>
          <p:cNvGrpSpPr>
            <a:grpSpLocks/>
          </p:cNvGrpSpPr>
          <p:nvPr/>
        </p:nvGrpSpPr>
        <p:grpSpPr bwMode="auto">
          <a:xfrm>
            <a:off x="6604000" y="5102225"/>
            <a:ext cx="954088" cy="1244600"/>
            <a:chOff x="4160" y="3214"/>
            <a:chExt cx="601" cy="784"/>
          </a:xfrm>
        </p:grpSpPr>
        <p:sp>
          <p:nvSpPr>
            <p:cNvPr id="528703" name="AutoShape 319">
              <a:extLst>
                <a:ext uri="{FF2B5EF4-FFF2-40B4-BE49-F238E27FC236}">
                  <a16:creationId xmlns:a16="http://schemas.microsoft.com/office/drawing/2014/main" id="{31F58F6C-9614-BBBD-A5DC-30BCE8A9C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0" y="3219"/>
              <a:ext cx="430" cy="225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04" name="Freeform 320">
              <a:extLst>
                <a:ext uri="{FF2B5EF4-FFF2-40B4-BE49-F238E27FC236}">
                  <a16:creationId xmlns:a16="http://schemas.microsoft.com/office/drawing/2014/main" id="{7B40CB70-6E9C-660C-63D5-31D89D923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3" y="327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5F5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8705" name="Rectangle 321">
              <a:extLst>
                <a:ext uri="{FF2B5EF4-FFF2-40B4-BE49-F238E27FC236}">
                  <a16:creationId xmlns:a16="http://schemas.microsoft.com/office/drawing/2014/main" id="{22851A8E-983E-23A7-7D63-DC8E4520B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1" y="3350"/>
              <a:ext cx="600" cy="648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06" name="AutoShape 322">
              <a:extLst>
                <a:ext uri="{FF2B5EF4-FFF2-40B4-BE49-F238E27FC236}">
                  <a16:creationId xmlns:a16="http://schemas.microsoft.com/office/drawing/2014/main" id="{E44F80D8-148B-A8B3-392B-9DF27D71BF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3247"/>
              <a:ext cx="408" cy="229"/>
            </a:xfrm>
            <a:prstGeom prst="roundRect">
              <a:avLst>
                <a:gd name="adj" fmla="val 16667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07" name="Rectangle 323">
              <a:extLst>
                <a:ext uri="{FF2B5EF4-FFF2-40B4-BE49-F238E27FC236}">
                  <a16:creationId xmlns:a16="http://schemas.microsoft.com/office/drawing/2014/main" id="{C6B64B9A-E45C-7096-63F5-1C627EA448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4" y="3214"/>
              <a:ext cx="45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ru-RU" altLang="en-US" sz="1200">
                  <a:solidFill>
                    <a:srgbClr val="000000"/>
                  </a:solidFill>
                  <a:latin typeface="Chicago" charset="0"/>
                </a:rPr>
                <a:t>ИИСУС</a:t>
              </a:r>
              <a:endParaRPr lang="en-US" altLang="en-US" sz="1200">
                <a:solidFill>
                  <a:srgbClr val="000000"/>
                </a:solidFill>
                <a:latin typeface="Chicago" charset="0"/>
              </a:endParaRPr>
            </a:p>
          </p:txBody>
        </p:sp>
        <p:sp>
          <p:nvSpPr>
            <p:cNvPr id="528708" name="Line 324">
              <a:extLst>
                <a:ext uri="{FF2B5EF4-FFF2-40B4-BE49-F238E27FC236}">
                  <a16:creationId xmlns:a16="http://schemas.microsoft.com/office/drawing/2014/main" id="{F395801F-C501-045F-8664-8F4083DC00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0" y="342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09" name="Line 325">
              <a:extLst>
                <a:ext uri="{FF2B5EF4-FFF2-40B4-BE49-F238E27FC236}">
                  <a16:creationId xmlns:a16="http://schemas.microsoft.com/office/drawing/2014/main" id="{932A1B3E-0BF2-0733-C090-4040E27B36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1" y="351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10" name="Line 326">
              <a:extLst>
                <a:ext uri="{FF2B5EF4-FFF2-40B4-BE49-F238E27FC236}">
                  <a16:creationId xmlns:a16="http://schemas.microsoft.com/office/drawing/2014/main" id="{DE5BD97A-CC6E-0E10-AE66-89CDBA6A262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2" y="3604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11" name="Line 327">
              <a:extLst>
                <a:ext uri="{FF2B5EF4-FFF2-40B4-BE49-F238E27FC236}">
                  <a16:creationId xmlns:a16="http://schemas.microsoft.com/office/drawing/2014/main" id="{0A408A10-A7A3-5DE0-E1A1-DAD16F45ADF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3" y="3696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12" name="Line 328">
              <a:extLst>
                <a:ext uri="{FF2B5EF4-FFF2-40B4-BE49-F238E27FC236}">
                  <a16:creationId xmlns:a16="http://schemas.microsoft.com/office/drawing/2014/main" id="{B114E420-B476-E774-D937-BDDF3CFF78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5" y="387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13" name="Line 329">
              <a:extLst>
                <a:ext uri="{FF2B5EF4-FFF2-40B4-BE49-F238E27FC236}">
                  <a16:creationId xmlns:a16="http://schemas.microsoft.com/office/drawing/2014/main" id="{2C05D374-DBAB-EA64-CDA6-C606004B147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95" y="3968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714" name="Line 330">
              <a:extLst>
                <a:ext uri="{FF2B5EF4-FFF2-40B4-BE49-F238E27FC236}">
                  <a16:creationId xmlns:a16="http://schemas.microsoft.com/office/drawing/2014/main" id="{A24F3752-0FB2-9763-4C41-09A27C04A0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9" y="3792"/>
              <a:ext cx="528" cy="1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8700" name="Rectangle 316">
            <a:extLst>
              <a:ext uri="{FF2B5EF4-FFF2-40B4-BE49-F238E27FC236}">
                <a16:creationId xmlns:a16="http://schemas.microsoft.com/office/drawing/2014/main" id="{D119F794-FF43-7916-1BEA-42C350375C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1925" y="5030788"/>
            <a:ext cx="1625600" cy="13589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8715" name="Rectangle 331">
            <a:extLst>
              <a:ext uri="{FF2B5EF4-FFF2-40B4-BE49-F238E27FC236}">
                <a16:creationId xmlns:a16="http://schemas.microsoft.com/office/drawing/2014/main" id="{E6E3EC64-859A-0518-7AEC-E004FDAB18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550" y="4810125"/>
            <a:ext cx="2047875" cy="1782763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74053" dir="354217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CEB6E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8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8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8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8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8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8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8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8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28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28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28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28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8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8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8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86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8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28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8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28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28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8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8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28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28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28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28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28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28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8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8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28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28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28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28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28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28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28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000" fill="hold"/>
                                        <p:tgtEl>
                                          <p:spTgt spid="5287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000" fill="hold"/>
                                        <p:tgtEl>
                                          <p:spTgt spid="5287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2000" fill="hold"/>
                                        <p:tgtEl>
                                          <p:spTgt spid="528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 fill="hold"/>
                                        <p:tgtEl>
                                          <p:spTgt spid="528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8685" grpId="0" autoUpdateAnimBg="0"/>
      <p:bldP spid="528686" grpId="0" autoUpdateAnimBg="0"/>
      <p:bldP spid="528687" grpId="0" autoUpdateAnimBg="0"/>
      <p:bldP spid="528688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2">
            <a:hlinkClick r:id="rId2" action="ppaction://hlinkpres?slideindex=1&amp;slidetitle=PowerPoint Presentation"/>
            <a:extLst>
              <a:ext uri="{FF2B5EF4-FFF2-40B4-BE49-F238E27FC236}">
                <a16:creationId xmlns:a16="http://schemas.microsoft.com/office/drawing/2014/main" id="{20D3BA8D-EA67-D67C-631E-055729ECF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7496" name="Rectangle 8">
            <a:extLst>
              <a:ext uri="{FF2B5EF4-FFF2-40B4-BE49-F238E27FC236}">
                <a16:creationId xmlns:a16="http://schemas.microsoft.com/office/drawing/2014/main" id="{A52FD7E2-5DC1-42D3-FD32-57AC5B478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0375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34</a:t>
            </a:r>
          </a:p>
        </p:txBody>
      </p:sp>
      <p:sp>
        <p:nvSpPr>
          <p:cNvPr id="447497" name="Text Box 9">
            <a:extLst>
              <a:ext uri="{FF2B5EF4-FFF2-40B4-BE49-F238E27FC236}">
                <a16:creationId xmlns:a16="http://schemas.microsoft.com/office/drawing/2014/main" id="{29437320-30A5-132C-8EE3-BDB1E6198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655161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©2006 TBBMI</a:t>
            </a:r>
          </a:p>
        </p:txBody>
      </p:sp>
      <p:sp>
        <p:nvSpPr>
          <p:cNvPr id="447498" name="Rectangle 10">
            <a:extLst>
              <a:ext uri="{FF2B5EF4-FFF2-40B4-BE49-F238E27FC236}">
                <a16:creationId xmlns:a16="http://schemas.microsoft.com/office/drawing/2014/main" id="{AF296D3E-0951-4C2A-5D13-138093106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6542088"/>
            <a:ext cx="7334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8.0.03e.</a:t>
            </a:r>
          </a:p>
        </p:txBody>
      </p:sp>
    </p:spTree>
  </p:cSld>
  <p:clrMapOvr>
    <a:masterClrMapping/>
  </p:clrMapOvr>
  <p:transition spd="med" advClick="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bg-BG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О Библии… просто</a:t>
            </a:r>
            <a:r>
              <a:rPr lang="en-US" sz="24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 • BibleStudyDownloads.org</a:t>
            </a:r>
            <a:endParaRPr lang="en-US" sz="10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30" tIns="45715" rIns="91430" bIns="45715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3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Arial" charset="0"/>
              </a:rPr>
              <a:t>Get this presentation for free!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0"/>
              <a:cs typeface="Arial" charset="0"/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2" y="636982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6928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5" name="Rectangle 3">
            <a:extLst>
              <a:ext uri="{FF2B5EF4-FFF2-40B4-BE49-F238E27FC236}">
                <a16:creationId xmlns:a16="http://schemas.microsoft.com/office/drawing/2014/main" id="{0421D6FA-4FC8-7331-187B-A23738898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25" name="Text Box 13">
            <a:extLst>
              <a:ext uri="{FF2B5EF4-FFF2-40B4-BE49-F238E27FC236}">
                <a16:creationId xmlns:a16="http://schemas.microsoft.com/office/drawing/2014/main" id="{8A677768-4857-DBDA-83E3-DCC018541E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638" y="4976813"/>
            <a:ext cx="8721725" cy="82391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800">
                <a:solidFill>
                  <a:srgbClr val="0099CC"/>
                </a:solidFill>
              </a:rPr>
              <a:t>(</a:t>
            </a:r>
            <a:r>
              <a:rPr lang="ru-RU" altLang="en-US" sz="4800">
                <a:solidFill>
                  <a:srgbClr val="0099CC"/>
                </a:solidFill>
              </a:rPr>
              <a:t>ВЗ</a:t>
            </a:r>
            <a:r>
              <a:rPr lang="en-US" altLang="en-US" sz="4800">
                <a:solidFill>
                  <a:srgbClr val="0099CC"/>
                </a:solidFill>
              </a:rPr>
              <a:t>)</a:t>
            </a:r>
            <a:r>
              <a:rPr lang="en-US" altLang="en-US" sz="4800">
                <a:solidFill>
                  <a:srgbClr val="FFFF00"/>
                </a:solidFill>
              </a:rPr>
              <a:t>  </a:t>
            </a:r>
            <a:r>
              <a:rPr lang="ru-RU" altLang="en-US" sz="3600">
                <a:solidFill>
                  <a:srgbClr val="FFFF00"/>
                </a:solidFill>
              </a:rPr>
              <a:t>Около</a:t>
            </a:r>
            <a:r>
              <a:rPr lang="en-US" altLang="en-US" sz="3600">
                <a:solidFill>
                  <a:srgbClr val="FFFF00"/>
                </a:solidFill>
              </a:rPr>
              <a:t> 400 </a:t>
            </a:r>
            <a:r>
              <a:rPr lang="ru-RU" altLang="en-US" sz="3600">
                <a:solidFill>
                  <a:srgbClr val="FFFF00"/>
                </a:solidFill>
              </a:rPr>
              <a:t>лет</a:t>
            </a:r>
            <a:r>
              <a:rPr lang="en-US" altLang="en-US" sz="3600">
                <a:solidFill>
                  <a:srgbClr val="FFFF00"/>
                </a:solidFill>
              </a:rPr>
              <a:t>   </a:t>
            </a:r>
            <a:r>
              <a:rPr lang="en-US" altLang="en-US" sz="4800">
                <a:solidFill>
                  <a:srgbClr val="66FF33"/>
                </a:solidFill>
              </a:rPr>
              <a:t>(</a:t>
            </a:r>
            <a:r>
              <a:rPr lang="ru-RU" altLang="en-US" sz="4800">
                <a:solidFill>
                  <a:srgbClr val="66FF33"/>
                </a:solidFill>
              </a:rPr>
              <a:t>НЗ</a:t>
            </a:r>
            <a:r>
              <a:rPr lang="en-US" altLang="en-US" sz="4800">
                <a:solidFill>
                  <a:srgbClr val="66FF33"/>
                </a:solidFill>
              </a:rPr>
              <a:t>)</a:t>
            </a:r>
            <a:endParaRPr lang="en-US" altLang="en-US" sz="4800">
              <a:solidFill>
                <a:srgbClr val="FFFF00"/>
              </a:solidFill>
            </a:endParaRPr>
          </a:p>
        </p:txBody>
      </p:sp>
      <p:sp>
        <p:nvSpPr>
          <p:cNvPr id="397326" name="AutoShape 14">
            <a:extLst>
              <a:ext uri="{FF2B5EF4-FFF2-40B4-BE49-F238E27FC236}">
                <a16:creationId xmlns:a16="http://schemas.microsoft.com/office/drawing/2014/main" id="{3E738554-2247-F7FA-926A-B4F90F5F32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2038" y="3997325"/>
            <a:ext cx="8081962" cy="1082675"/>
          </a:xfrm>
          <a:prstGeom prst="curvedDownArrow">
            <a:avLst>
              <a:gd name="adj1" fmla="val 96973"/>
              <a:gd name="adj2" fmla="val 242675"/>
              <a:gd name="adj3" fmla="val 33333"/>
            </a:avLst>
          </a:prstGeom>
          <a:gradFill rotWithShape="0">
            <a:gsLst>
              <a:gs pos="0">
                <a:schemeClr val="accent1"/>
              </a:gs>
              <a:gs pos="50000">
                <a:schemeClr val="accent1">
                  <a:gamma/>
                  <a:shade val="0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14" name="Rectangle 2">
            <a:extLst>
              <a:ext uri="{FF2B5EF4-FFF2-40B4-BE49-F238E27FC236}">
                <a16:creationId xmlns:a16="http://schemas.microsoft.com/office/drawing/2014/main" id="{DEE75942-C495-B80A-BCA1-63BE6B5E1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7975" y="2316163"/>
            <a:ext cx="6143625" cy="2054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/>
          <a:p>
            <a:pPr algn="ctr"/>
            <a:r>
              <a:rPr lang="en-US" altLang="en-US" sz="12900" b="0">
                <a:solidFill>
                  <a:srgbClr val="FAFD00"/>
                </a:solidFill>
                <a:latin typeface="Times" panose="020F07020304040A0204" pitchFamily="34" charset="0"/>
              </a:rPr>
              <a:t>C 7     </a:t>
            </a:r>
            <a:r>
              <a:rPr lang="ru-RU" altLang="en-US" sz="12900" b="0">
                <a:solidFill>
                  <a:srgbClr val="FAFD00"/>
                </a:solidFill>
                <a:latin typeface="Times" panose="020F07020304040A0204" pitchFamily="34" charset="0"/>
              </a:rPr>
              <a:t>И</a:t>
            </a:r>
            <a:r>
              <a:rPr lang="en-US" altLang="en-US" sz="12900" b="0">
                <a:solidFill>
                  <a:srgbClr val="FAFD00"/>
                </a:solidFill>
                <a:latin typeface="Times" panose="020F07020304040A0204" pitchFamily="34" charset="0"/>
              </a:rPr>
              <a:t> </a:t>
            </a:r>
          </a:p>
        </p:txBody>
      </p:sp>
      <p:sp>
        <p:nvSpPr>
          <p:cNvPr id="397321" name="Rectangle 9">
            <a:extLst>
              <a:ext uri="{FF2B5EF4-FFF2-40B4-BE49-F238E27FC236}">
                <a16:creationId xmlns:a16="http://schemas.microsoft.com/office/drawing/2014/main" id="{1282E143-0DFB-50FC-0598-3C7A0C3A6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1960563"/>
            <a:ext cx="2125663" cy="2713037"/>
          </a:xfrm>
          <a:prstGeom prst="rect">
            <a:avLst/>
          </a:prstGeom>
          <a:noFill/>
          <a:ln>
            <a:noFill/>
          </a:ln>
          <a:effectLst>
            <a:outerShdw dist="9158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17200" b="0">
                <a:solidFill>
                  <a:srgbClr val="51DC00"/>
                </a:solidFill>
                <a:latin typeface="Times" panose="020F07020304040A0204" pitchFamily="34" charset="0"/>
              </a:rPr>
              <a:t>М</a:t>
            </a:r>
            <a:endParaRPr lang="en-US" altLang="en-US" sz="17200" b="0">
              <a:solidFill>
                <a:srgbClr val="51DC00"/>
              </a:solidFill>
              <a:latin typeface="Times" panose="020F07020304040A0204" pitchFamily="34" charset="0"/>
            </a:endParaRPr>
          </a:p>
        </p:txBody>
      </p:sp>
      <p:sp>
        <p:nvSpPr>
          <p:cNvPr id="397322" name="AutoShape 10">
            <a:extLst>
              <a:ext uri="{FF2B5EF4-FFF2-40B4-BE49-F238E27FC236}">
                <a16:creationId xmlns:a16="http://schemas.microsoft.com/office/drawing/2014/main" id="{39BB5406-8D89-1164-3202-440D4738A0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1006475"/>
            <a:ext cx="4876800" cy="46101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D83104"/>
          </a:solidFill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16" name="Line 4">
            <a:extLst>
              <a:ext uri="{FF2B5EF4-FFF2-40B4-BE49-F238E27FC236}">
                <a16:creationId xmlns:a16="http://schemas.microsoft.com/office/drawing/2014/main" id="{107C7523-2C4D-F75D-B23C-8FB8100C06F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06813" y="3373438"/>
            <a:ext cx="363537" cy="0"/>
          </a:xfrm>
          <a:prstGeom prst="line">
            <a:avLst/>
          </a:prstGeom>
          <a:noFill/>
          <a:ln w="57150">
            <a:solidFill>
              <a:srgbClr val="FAFD00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7330" name="Text Box 18">
            <a:extLst>
              <a:ext uri="{FF2B5EF4-FFF2-40B4-BE49-F238E27FC236}">
                <a16:creationId xmlns:a16="http://schemas.microsoft.com/office/drawing/2014/main" id="{5D7DB609-55B1-BF4F-063E-838465B916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0450" y="66675"/>
            <a:ext cx="3365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 </a:t>
            </a:r>
          </a:p>
        </p:txBody>
      </p:sp>
      <p:sp>
        <p:nvSpPr>
          <p:cNvPr id="397333" name="Text Box 21">
            <a:extLst>
              <a:ext uri="{FF2B5EF4-FFF2-40B4-BE49-F238E27FC236}">
                <a16:creationId xmlns:a16="http://schemas.microsoft.com/office/drawing/2014/main" id="{A6352C8D-59ED-F738-2043-38A8F64C0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198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97334" name="Rectangle 22">
            <a:extLst>
              <a:ext uri="{FF2B5EF4-FFF2-40B4-BE49-F238E27FC236}">
                <a16:creationId xmlns:a16="http://schemas.microsoft.com/office/drawing/2014/main" id="{5A1E4AED-1764-35A9-4BDF-4F58A4BE9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03</a:t>
            </a:r>
          </a:p>
        </p:txBody>
      </p:sp>
      <p:sp>
        <p:nvSpPr>
          <p:cNvPr id="397335" name="Text Box 23">
            <a:extLst>
              <a:ext uri="{FF2B5EF4-FFF2-40B4-BE49-F238E27FC236}">
                <a16:creationId xmlns:a16="http://schemas.microsoft.com/office/drawing/2014/main" id="{EF8B10D4-9CFA-D5D5-9745-BB36CA6A3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7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9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7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25" grpId="0" autoUpdateAnimBg="0"/>
      <p:bldP spid="397321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7" name="Text Box 5">
            <a:extLst>
              <a:ext uri="{FF2B5EF4-FFF2-40B4-BE49-F238E27FC236}">
                <a16:creationId xmlns:a16="http://schemas.microsoft.com/office/drawing/2014/main" id="{3383624F-E71A-21C8-CBD8-3457FFDB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156679" name="Rectangle 7">
            <a:extLst>
              <a:ext uri="{FF2B5EF4-FFF2-40B4-BE49-F238E27FC236}">
                <a16:creationId xmlns:a16="http://schemas.microsoft.com/office/drawing/2014/main" id="{4D577C91-837A-4D16-96FA-8BD0C54AB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9000" y="74613"/>
            <a:ext cx="3959225" cy="304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en-US" sz="1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Между книгами Малахии и Матфея</a:t>
            </a:r>
            <a:endParaRPr lang="en-US" altLang="en-US" sz="140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56680" name="Text Box 8">
            <a:extLst>
              <a:ext uri="{FF2B5EF4-FFF2-40B4-BE49-F238E27FC236}">
                <a16:creationId xmlns:a16="http://schemas.microsoft.com/office/drawing/2014/main" id="{F76B0D70-61EE-BA1C-9225-18A06860F8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56684" name="Rectangle 12">
            <a:extLst>
              <a:ext uri="{FF2B5EF4-FFF2-40B4-BE49-F238E27FC236}">
                <a16:creationId xmlns:a16="http://schemas.microsoft.com/office/drawing/2014/main" id="{F4B421ED-902B-3AA4-D7DF-5CF298091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04</a:t>
            </a:r>
          </a:p>
        </p:txBody>
      </p:sp>
      <p:sp>
        <p:nvSpPr>
          <p:cNvPr id="156687" name="Text Box 15">
            <a:extLst>
              <a:ext uri="{FF2B5EF4-FFF2-40B4-BE49-F238E27FC236}">
                <a16:creationId xmlns:a16="http://schemas.microsoft.com/office/drawing/2014/main" id="{B998A102-706F-D759-5F23-165B078AC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156693" name="Text Box 21">
            <a:extLst>
              <a:ext uri="{FF2B5EF4-FFF2-40B4-BE49-F238E27FC236}">
                <a16:creationId xmlns:a16="http://schemas.microsoft.com/office/drawing/2014/main" id="{CF735A0C-3738-02DC-FB49-0E16C075B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198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2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156696" name="Group 24">
            <a:extLst>
              <a:ext uri="{FF2B5EF4-FFF2-40B4-BE49-F238E27FC236}">
                <a16:creationId xmlns:a16="http://schemas.microsoft.com/office/drawing/2014/main" id="{AFC6C52D-4A69-D663-9CA8-85E62BC05B95}"/>
              </a:ext>
            </a:extLst>
          </p:cNvPr>
          <p:cNvGrpSpPr>
            <a:grpSpLocks/>
          </p:cNvGrpSpPr>
          <p:nvPr/>
        </p:nvGrpSpPr>
        <p:grpSpPr bwMode="auto">
          <a:xfrm>
            <a:off x="2400300" y="1531938"/>
            <a:ext cx="4387850" cy="3598862"/>
            <a:chOff x="1496" y="1397"/>
            <a:chExt cx="2764" cy="2267"/>
          </a:xfrm>
        </p:grpSpPr>
        <p:sp>
          <p:nvSpPr>
            <p:cNvPr id="156697" name="Rectangle 25">
              <a:extLst>
                <a:ext uri="{FF2B5EF4-FFF2-40B4-BE49-F238E27FC236}">
                  <a16:creationId xmlns:a16="http://schemas.microsoft.com/office/drawing/2014/main" id="{98959536-3367-561E-05CD-9576797011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698" name="Rectangle 26">
              <a:extLst>
                <a:ext uri="{FF2B5EF4-FFF2-40B4-BE49-F238E27FC236}">
                  <a16:creationId xmlns:a16="http://schemas.microsoft.com/office/drawing/2014/main" id="{9CBB37A3-025E-06DE-5AA4-A6D224BB8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2" y="1431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156699" name="Rectangle 27">
              <a:extLst>
                <a:ext uri="{FF2B5EF4-FFF2-40B4-BE49-F238E27FC236}">
                  <a16:creationId xmlns:a16="http://schemas.microsoft.com/office/drawing/2014/main" id="{C4B2D1B7-D25A-3CF1-2531-0730A37BBB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0" name="AutoShape 28">
              <a:extLst>
                <a:ext uri="{FF2B5EF4-FFF2-40B4-BE49-F238E27FC236}">
                  <a16:creationId xmlns:a16="http://schemas.microsoft.com/office/drawing/2014/main" id="{7E92D2A6-C1A6-4171-B9B6-81F00E12CB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397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1" name="Rectangle 29">
              <a:extLst>
                <a:ext uri="{FF2B5EF4-FFF2-40B4-BE49-F238E27FC236}">
                  <a16:creationId xmlns:a16="http://schemas.microsoft.com/office/drawing/2014/main" id="{F3534D78-2EDA-BE9A-3AF2-D7DA6AE45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12" y="1613"/>
              <a:ext cx="977" cy="37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2" name="Rectangle 30">
              <a:extLst>
                <a:ext uri="{FF2B5EF4-FFF2-40B4-BE49-F238E27FC236}">
                  <a16:creationId xmlns:a16="http://schemas.microsoft.com/office/drawing/2014/main" id="{AD4E076A-35BB-B718-FFC3-36B3E34AE7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6" y="1399"/>
              <a:ext cx="75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200">
                  <a:solidFill>
                    <a:srgbClr val="790015"/>
                  </a:solidFill>
                  <a:latin typeface="Helvetica" pitchFamily="2" charset="0"/>
                </a:rPr>
                <a:t>   СОТВОРЕНИЕ</a:t>
              </a:r>
              <a:endParaRPr lang="en-US" altLang="en-US" sz="12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56703" name="Line 31">
              <a:extLst>
                <a:ext uri="{FF2B5EF4-FFF2-40B4-BE49-F238E27FC236}">
                  <a16:creationId xmlns:a16="http://schemas.microsoft.com/office/drawing/2014/main" id="{356FD613-D2FF-5B05-C3EF-FAD42D2EEE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12" y="1559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4" name="Line 32">
              <a:extLst>
                <a:ext uri="{FF2B5EF4-FFF2-40B4-BE49-F238E27FC236}">
                  <a16:creationId xmlns:a16="http://schemas.microsoft.com/office/drawing/2014/main" id="{AAA02BBA-C034-439D-D4ED-19607C94B1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1" y="1613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05" name="Rectangle 33">
              <a:extLst>
                <a:ext uri="{FF2B5EF4-FFF2-40B4-BE49-F238E27FC236}">
                  <a16:creationId xmlns:a16="http://schemas.microsoft.com/office/drawing/2014/main" id="{0A09558D-E7F2-5A5C-151C-06FD7D8E0D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43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6" name="Rectangle 34">
              <a:extLst>
                <a:ext uri="{FF2B5EF4-FFF2-40B4-BE49-F238E27FC236}">
                  <a16:creationId xmlns:a16="http://schemas.microsoft.com/office/drawing/2014/main" id="{53820B9E-59C9-9400-D838-4D53E2373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5" y="1606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156707" name="Rectangle 35">
              <a:extLst>
                <a:ext uri="{FF2B5EF4-FFF2-40B4-BE49-F238E27FC236}">
                  <a16:creationId xmlns:a16="http://schemas.microsoft.com/office/drawing/2014/main" id="{4902C040-E302-3B69-35DB-5F4FC4AAF0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8" name="AutoShape 36">
              <a:extLst>
                <a:ext uri="{FF2B5EF4-FFF2-40B4-BE49-F238E27FC236}">
                  <a16:creationId xmlns:a16="http://schemas.microsoft.com/office/drawing/2014/main" id="{867D09AC-2699-BB9C-57A4-1454530944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559"/>
              <a:ext cx="789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09" name="Rectangle 37">
              <a:extLst>
                <a:ext uri="{FF2B5EF4-FFF2-40B4-BE49-F238E27FC236}">
                  <a16:creationId xmlns:a16="http://schemas.microsoft.com/office/drawing/2014/main" id="{DAFBA4FC-73EB-92CF-F534-62C2E08FD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9" y="1774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0" name="Rectangle 38">
              <a:extLst>
                <a:ext uri="{FF2B5EF4-FFF2-40B4-BE49-F238E27FC236}">
                  <a16:creationId xmlns:a16="http://schemas.microsoft.com/office/drawing/2014/main" id="{34BAF7DA-020D-B0A7-5DCA-943297A54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566"/>
              <a:ext cx="71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АВРААМ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56711" name="Line 39">
              <a:extLst>
                <a:ext uri="{FF2B5EF4-FFF2-40B4-BE49-F238E27FC236}">
                  <a16:creationId xmlns:a16="http://schemas.microsoft.com/office/drawing/2014/main" id="{D4609DC2-60B5-E5C9-F961-088A4DD7DB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59" y="1734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2" name="Line 40">
              <a:extLst>
                <a:ext uri="{FF2B5EF4-FFF2-40B4-BE49-F238E27FC236}">
                  <a16:creationId xmlns:a16="http://schemas.microsoft.com/office/drawing/2014/main" id="{CC5ED253-95D6-BFAB-E0D2-2264DE4659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48" y="1774"/>
              <a:ext cx="429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13" name="Rectangle 41">
              <a:extLst>
                <a:ext uri="{FF2B5EF4-FFF2-40B4-BE49-F238E27FC236}">
                  <a16:creationId xmlns:a16="http://schemas.microsoft.com/office/drawing/2014/main" id="{089BBA34-5900-21F9-C766-6C6C7E3D6A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4" name="Rectangle 42">
              <a:extLst>
                <a:ext uri="{FF2B5EF4-FFF2-40B4-BE49-F238E27FC236}">
                  <a16:creationId xmlns:a16="http://schemas.microsoft.com/office/drawing/2014/main" id="{A1694834-4CC2-00FF-9E18-C0F927B181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8" y="1767"/>
              <a:ext cx="736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altLang="en-US" sz="1800" b="0">
                  <a:solidFill>
                    <a:srgbClr val="790015"/>
                  </a:solidFill>
                  <a:latin typeface="Times" panose="020F07020304040A0204" pitchFamily="34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F07020304040A0204" pitchFamily="34" charset="0"/>
              </a:endParaRPr>
            </a:p>
          </p:txBody>
        </p:sp>
        <p:sp>
          <p:nvSpPr>
            <p:cNvPr id="156715" name="Rectangle 43">
              <a:extLst>
                <a:ext uri="{FF2B5EF4-FFF2-40B4-BE49-F238E27FC236}">
                  <a16:creationId xmlns:a16="http://schemas.microsoft.com/office/drawing/2014/main" id="{13EC861B-03B8-8583-B0EC-DD2C5E12B8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6" name="AutoShape 44">
              <a:extLst>
                <a:ext uri="{FF2B5EF4-FFF2-40B4-BE49-F238E27FC236}">
                  <a16:creationId xmlns:a16="http://schemas.microsoft.com/office/drawing/2014/main" id="{D5BF42CD-B831-24BE-5EF2-8056764F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734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7" name="Rectangle 45">
              <a:extLst>
                <a:ext uri="{FF2B5EF4-FFF2-40B4-BE49-F238E27FC236}">
                  <a16:creationId xmlns:a16="http://schemas.microsoft.com/office/drawing/2014/main" id="{2791743E-A476-A6FD-1192-CB4E759AD0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6" y="1949"/>
              <a:ext cx="964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18" name="Rectangle 46">
              <a:extLst>
                <a:ext uri="{FF2B5EF4-FFF2-40B4-BE49-F238E27FC236}">
                  <a16:creationId xmlns:a16="http://schemas.microsoft.com/office/drawing/2014/main" id="{1BB52AB1-C09E-4581-E08A-67BCE64F2A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4" y="1735"/>
              <a:ext cx="54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ИОСИФ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56719" name="Line 47">
              <a:extLst>
                <a:ext uri="{FF2B5EF4-FFF2-40B4-BE49-F238E27FC236}">
                  <a16:creationId xmlns:a16="http://schemas.microsoft.com/office/drawing/2014/main" id="{8DBA5AC1-5671-A28F-0045-4BCEA253F0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06" y="1895"/>
              <a:ext cx="1" cy="47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0" name="Line 48">
              <a:extLst>
                <a:ext uri="{FF2B5EF4-FFF2-40B4-BE49-F238E27FC236}">
                  <a16:creationId xmlns:a16="http://schemas.microsoft.com/office/drawing/2014/main" id="{69EB345E-6C51-6BB3-D25D-D2736B5B03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2" y="1949"/>
              <a:ext cx="442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1" name="Rectangle 49">
              <a:extLst>
                <a:ext uri="{FF2B5EF4-FFF2-40B4-BE49-F238E27FC236}">
                  <a16:creationId xmlns:a16="http://schemas.microsoft.com/office/drawing/2014/main" id="{E66141B0-D1B3-BF79-531E-BFD68A391D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2" name="AutoShape 50">
              <a:extLst>
                <a:ext uri="{FF2B5EF4-FFF2-40B4-BE49-F238E27FC236}">
                  <a16:creationId xmlns:a16="http://schemas.microsoft.com/office/drawing/2014/main" id="{9E2ED929-4129-DE5A-83C0-0F710ED345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1895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3" name="Rectangle 51">
              <a:extLst>
                <a:ext uri="{FF2B5EF4-FFF2-40B4-BE49-F238E27FC236}">
                  <a16:creationId xmlns:a16="http://schemas.microsoft.com/office/drawing/2014/main" id="{37C11CD4-5C12-DDBD-837E-07C0C88D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0" y="2110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4" name="Rectangle 52">
              <a:extLst>
                <a:ext uri="{FF2B5EF4-FFF2-40B4-BE49-F238E27FC236}">
                  <a16:creationId xmlns:a16="http://schemas.microsoft.com/office/drawing/2014/main" id="{7419649A-18BE-8AC0-8C55-6531CA290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0" y="1896"/>
              <a:ext cx="68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МОИСЕЙ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56725" name="Line 53">
              <a:extLst>
                <a:ext uri="{FF2B5EF4-FFF2-40B4-BE49-F238E27FC236}">
                  <a16:creationId xmlns:a16="http://schemas.microsoft.com/office/drawing/2014/main" id="{C605AADB-EAC6-4580-BEC2-506453BEDC8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80" y="2070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6" name="Line 54">
              <a:extLst>
                <a:ext uri="{FF2B5EF4-FFF2-40B4-BE49-F238E27FC236}">
                  <a16:creationId xmlns:a16="http://schemas.microsoft.com/office/drawing/2014/main" id="{55C64926-FEC7-41DF-B347-7B20D9B6B2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70" y="2110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27" name="Rectangle 55">
              <a:extLst>
                <a:ext uri="{FF2B5EF4-FFF2-40B4-BE49-F238E27FC236}">
                  <a16:creationId xmlns:a16="http://schemas.microsoft.com/office/drawing/2014/main" id="{6697BE08-8589-43FC-2D6F-B91B9538E9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8" name="AutoShape 56">
              <a:extLst>
                <a:ext uri="{FF2B5EF4-FFF2-40B4-BE49-F238E27FC236}">
                  <a16:creationId xmlns:a16="http://schemas.microsoft.com/office/drawing/2014/main" id="{F244F852-10AF-2D35-8D5A-DAB017A11A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070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29" name="Rectangle 57">
              <a:extLst>
                <a:ext uri="{FF2B5EF4-FFF2-40B4-BE49-F238E27FC236}">
                  <a16:creationId xmlns:a16="http://schemas.microsoft.com/office/drawing/2014/main" id="{B31B4E3C-E245-A2B8-471B-B79DCAE3DE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7" y="2272"/>
              <a:ext cx="872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0" name="Rectangle 58">
              <a:extLst>
                <a:ext uri="{FF2B5EF4-FFF2-40B4-BE49-F238E27FC236}">
                  <a16:creationId xmlns:a16="http://schemas.microsoft.com/office/drawing/2014/main" id="{3BCD91FB-9A64-E8FC-5930-207C318480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2071"/>
              <a:ext cx="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И. НАВИН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56731" name="Line 59">
              <a:extLst>
                <a:ext uri="{FF2B5EF4-FFF2-40B4-BE49-F238E27FC236}">
                  <a16:creationId xmlns:a16="http://schemas.microsoft.com/office/drawing/2014/main" id="{30D9F906-EBCE-374C-BB42-7D9B0BDFA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232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2" name="Rectangle 60">
              <a:extLst>
                <a:ext uri="{FF2B5EF4-FFF2-40B4-BE49-F238E27FC236}">
                  <a16:creationId xmlns:a16="http://schemas.microsoft.com/office/drawing/2014/main" id="{C75EEC1B-C563-8A4B-50F0-BB496F3F5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3" name="AutoShape 61">
              <a:extLst>
                <a:ext uri="{FF2B5EF4-FFF2-40B4-BE49-F238E27FC236}">
                  <a16:creationId xmlns:a16="http://schemas.microsoft.com/office/drawing/2014/main" id="{F06F50D6-1E5D-F733-1FF8-7D5B1E984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232"/>
              <a:ext cx="819" cy="591"/>
            </a:xfrm>
            <a:prstGeom prst="roundRect">
              <a:avLst>
                <a:gd name="adj" fmla="val 1074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4" name="Rectangle 62">
              <a:extLst>
                <a:ext uri="{FF2B5EF4-FFF2-40B4-BE49-F238E27FC236}">
                  <a16:creationId xmlns:a16="http://schemas.microsoft.com/office/drawing/2014/main" id="{10A2C6B8-DA9E-B146-D3C0-1334C0D693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61" y="2455"/>
              <a:ext cx="965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5" name="Rectangle 63">
              <a:extLst>
                <a:ext uri="{FF2B5EF4-FFF2-40B4-BE49-F238E27FC236}">
                  <a16:creationId xmlns:a16="http://schemas.microsoft.com/office/drawing/2014/main" id="{EF8D73A5-9286-B6E3-8B70-78D0566F33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82" y="2233"/>
              <a:ext cx="83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 АНАРХИЯ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56736" name="Line 64">
              <a:extLst>
                <a:ext uri="{FF2B5EF4-FFF2-40B4-BE49-F238E27FC236}">
                  <a16:creationId xmlns:a16="http://schemas.microsoft.com/office/drawing/2014/main" id="{55B0A79F-1FF9-9570-4A79-89DDF72B6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61" y="2415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37" name="Rectangle 65">
              <a:extLst>
                <a:ext uri="{FF2B5EF4-FFF2-40B4-BE49-F238E27FC236}">
                  <a16:creationId xmlns:a16="http://schemas.microsoft.com/office/drawing/2014/main" id="{CA00A5B7-5695-2F86-4115-21953DCA43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2"/>
              <a:ext cx="1365" cy="466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8" name="AutoShape 66">
              <a:extLst>
                <a:ext uri="{FF2B5EF4-FFF2-40B4-BE49-F238E27FC236}">
                  <a16:creationId xmlns:a16="http://schemas.microsoft.com/office/drawing/2014/main" id="{D2FE6AC3-24B1-74F9-D52A-32CA076B8D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15"/>
              <a:ext cx="834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39" name="Rectangle 67">
              <a:extLst>
                <a:ext uri="{FF2B5EF4-FFF2-40B4-BE49-F238E27FC236}">
                  <a16:creationId xmlns:a16="http://schemas.microsoft.com/office/drawing/2014/main" id="{EA85A5AF-761C-360F-B59B-5D65490709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646"/>
              <a:ext cx="977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0" name="Rectangle 68">
              <a:extLst>
                <a:ext uri="{FF2B5EF4-FFF2-40B4-BE49-F238E27FC236}">
                  <a16:creationId xmlns:a16="http://schemas.microsoft.com/office/drawing/2014/main" id="{6248A07C-BD27-AA07-B517-A241E01167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6"/>
              <a:ext cx="79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 sz="1800">
                  <a:solidFill>
                    <a:srgbClr val="790015"/>
                  </a:solidFill>
                  <a:latin typeface="Helvetica" pitchFamily="2" charset="0"/>
                </a:rPr>
                <a:t>  ЦАРСТВО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56741" name="Line 69">
              <a:extLst>
                <a:ext uri="{FF2B5EF4-FFF2-40B4-BE49-F238E27FC236}">
                  <a16:creationId xmlns:a16="http://schemas.microsoft.com/office/drawing/2014/main" id="{9594BFA0-74ED-7CC7-2D50-170925BBB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00" y="2593"/>
              <a:ext cx="1" cy="47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2" name="Rectangle 70">
              <a:extLst>
                <a:ext uri="{FF2B5EF4-FFF2-40B4-BE49-F238E27FC236}">
                  <a16:creationId xmlns:a16="http://schemas.microsoft.com/office/drawing/2014/main" id="{D72953DE-F2DF-335F-7B06-14E036F54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1365" cy="471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3" name="AutoShape 71">
              <a:extLst>
                <a:ext uri="{FF2B5EF4-FFF2-40B4-BE49-F238E27FC236}">
                  <a16:creationId xmlns:a16="http://schemas.microsoft.com/office/drawing/2014/main" id="{F7B67D06-D284-A4F9-E9BB-30A42163D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593"/>
              <a:ext cx="803" cy="605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4" name="Rectangle 72">
              <a:extLst>
                <a:ext uri="{FF2B5EF4-FFF2-40B4-BE49-F238E27FC236}">
                  <a16:creationId xmlns:a16="http://schemas.microsoft.com/office/drawing/2014/main" id="{5158EC25-4B38-22E7-DC9A-4FE9B578CD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0" y="2816"/>
              <a:ext cx="977" cy="39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5" name="Rectangle 73">
              <a:extLst>
                <a:ext uri="{FF2B5EF4-FFF2-40B4-BE49-F238E27FC236}">
                  <a16:creationId xmlns:a16="http://schemas.microsoft.com/office/drawing/2014/main" id="{359C23C3-2D82-E39F-2925-B8A4DB23D6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5" y="2591"/>
              <a:ext cx="89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    ПЛЕНЕНИЕ</a:t>
              </a:r>
              <a:endParaRPr lang="en-US" altLang="en-US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56746" name="Line 74">
              <a:extLst>
                <a:ext uri="{FF2B5EF4-FFF2-40B4-BE49-F238E27FC236}">
                  <a16:creationId xmlns:a16="http://schemas.microsoft.com/office/drawing/2014/main" id="{EA00AEF6-3A8C-4285-C5A5-E6E227AD5B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50" y="2776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7" name="Line 75">
              <a:extLst>
                <a:ext uri="{FF2B5EF4-FFF2-40B4-BE49-F238E27FC236}">
                  <a16:creationId xmlns:a16="http://schemas.microsoft.com/office/drawing/2014/main" id="{29D99564-D17E-C5E2-B7A2-94EEE78E3C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40" y="281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48" name="Rectangle 76">
              <a:extLst>
                <a:ext uri="{FF2B5EF4-FFF2-40B4-BE49-F238E27FC236}">
                  <a16:creationId xmlns:a16="http://schemas.microsoft.com/office/drawing/2014/main" id="{A6C08B4D-1F60-CD8F-BA37-5BDCC60E2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1364" cy="45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49" name="AutoShape 77">
              <a:extLst>
                <a:ext uri="{FF2B5EF4-FFF2-40B4-BE49-F238E27FC236}">
                  <a16:creationId xmlns:a16="http://schemas.microsoft.com/office/drawing/2014/main" id="{7E9E39FB-AED8-CA6A-A443-43361EF3A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776"/>
              <a:ext cx="789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0" name="Rectangle 78">
              <a:extLst>
                <a:ext uri="{FF2B5EF4-FFF2-40B4-BE49-F238E27FC236}">
                  <a16:creationId xmlns:a16="http://schemas.microsoft.com/office/drawing/2014/main" id="{750F4C43-6D5D-B81F-3DAB-C09A0247BA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22" y="2991"/>
              <a:ext cx="963" cy="37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1" name="Rectangle 79">
              <a:extLst>
                <a:ext uri="{FF2B5EF4-FFF2-40B4-BE49-F238E27FC236}">
                  <a16:creationId xmlns:a16="http://schemas.microsoft.com/office/drawing/2014/main" id="{164FB304-3A7C-E098-AEB4-FDBA138020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777"/>
              <a:ext cx="76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ru-RU" altLang="en-US">
                  <a:solidFill>
                    <a:srgbClr val="790015"/>
                  </a:solidFill>
                  <a:latin typeface="Helvetica" pitchFamily="2" charset="0"/>
                </a:rPr>
                <a:t>   </a:t>
              </a:r>
              <a:r>
                <a:rPr lang="ru-RU" altLang="en-US" sz="1400">
                  <a:solidFill>
                    <a:srgbClr val="790015"/>
                  </a:solidFill>
                  <a:latin typeface="Helvetica" pitchFamily="2" charset="0"/>
                </a:rPr>
                <a:t>МОЛЧАНИЕ</a:t>
              </a:r>
              <a:endParaRPr lang="en-US" altLang="en-US" sz="14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itchFamily="2" charset="0"/>
              </a:endParaRPr>
            </a:p>
          </p:txBody>
        </p:sp>
        <p:sp>
          <p:nvSpPr>
            <p:cNvPr id="156752" name="Line 80">
              <a:extLst>
                <a:ext uri="{FF2B5EF4-FFF2-40B4-BE49-F238E27FC236}">
                  <a16:creationId xmlns:a16="http://schemas.microsoft.com/office/drawing/2014/main" id="{CA28E983-8E85-8FD6-FD2A-D13D9FF318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22" y="2951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3" name="Line 81">
              <a:extLst>
                <a:ext uri="{FF2B5EF4-FFF2-40B4-BE49-F238E27FC236}">
                  <a16:creationId xmlns:a16="http://schemas.microsoft.com/office/drawing/2014/main" id="{6D9F2446-3DCC-5459-7DA3-3D45E3ACAD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11" y="2991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54" name="Rectangle 82">
              <a:extLst>
                <a:ext uri="{FF2B5EF4-FFF2-40B4-BE49-F238E27FC236}">
                  <a16:creationId xmlns:a16="http://schemas.microsoft.com/office/drawing/2014/main" id="{82E15E57-C951-333D-A671-437D54316C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01"/>
              <a:ext cx="1365" cy="463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5" name="AutoShape 83">
              <a:extLst>
                <a:ext uri="{FF2B5EF4-FFF2-40B4-BE49-F238E27FC236}">
                  <a16:creationId xmlns:a16="http://schemas.microsoft.com/office/drawing/2014/main" id="{AC2E0FB4-DC7D-FBF5-DFDE-6880013150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2951"/>
              <a:ext cx="790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6756" name="Rectangle 84">
              <a:extLst>
                <a:ext uri="{FF2B5EF4-FFF2-40B4-BE49-F238E27FC236}">
                  <a16:creationId xmlns:a16="http://schemas.microsoft.com/office/drawing/2014/main" id="{4D86E9A9-3A85-C05C-F63F-7EC138E9C8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5" y="3221"/>
              <a:ext cx="865" cy="378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156757" name="Group 85">
              <a:extLst>
                <a:ext uri="{FF2B5EF4-FFF2-40B4-BE49-F238E27FC236}">
                  <a16:creationId xmlns:a16="http://schemas.microsoft.com/office/drawing/2014/main" id="{56D9C5F4-F584-38B9-C9F1-3CB3914B54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" y="2965"/>
              <a:ext cx="700" cy="280"/>
              <a:chOff x="3027" y="3101"/>
              <a:chExt cx="700" cy="280"/>
            </a:xfrm>
          </p:grpSpPr>
          <p:sp>
            <p:nvSpPr>
              <p:cNvPr id="156758" name="Rectangle 86">
                <a:extLst>
                  <a:ext uri="{FF2B5EF4-FFF2-40B4-BE49-F238E27FC236}">
                    <a16:creationId xmlns:a16="http://schemas.microsoft.com/office/drawing/2014/main" id="{07877656-1DC2-55B5-6EFC-61E4C8C75F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62" y="3112"/>
                <a:ext cx="186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en-US" sz="2800">
                    <a:solidFill>
                      <a:schemeClr val="accent1"/>
                    </a:solidFill>
                    <a:latin typeface="Helvetica" pitchFamily="2" charset="0"/>
                  </a:rPr>
                  <a:t>   </a:t>
                </a:r>
                <a:endParaRPr lang="en-US" altLang="en-US" sz="40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  <p:sp>
            <p:nvSpPr>
              <p:cNvPr id="156759" name="Rectangle 87">
                <a:extLst>
                  <a:ext uri="{FF2B5EF4-FFF2-40B4-BE49-F238E27FC236}">
                    <a16:creationId xmlns:a16="http://schemas.microsoft.com/office/drawing/2014/main" id="{9733E382-F3D6-2459-FAB2-E783BC3672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27" y="3101"/>
                <a:ext cx="700" cy="2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ru-RU" altLang="en-US" sz="2500">
                    <a:solidFill>
                      <a:schemeClr val="accent1"/>
                    </a:solidFill>
                    <a:latin typeface="Helvetica" pitchFamily="2" charset="0"/>
                  </a:rPr>
                  <a:t>ИИСУС</a:t>
                </a:r>
                <a:endParaRPr lang="en-US" altLang="en-US" sz="360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itchFamily="2" charset="0"/>
                </a:endParaRPr>
              </a:p>
            </p:txBody>
          </p:sp>
        </p:grpSp>
        <p:sp>
          <p:nvSpPr>
            <p:cNvPr id="156760" name="Line 88">
              <a:extLst>
                <a:ext uri="{FF2B5EF4-FFF2-40B4-BE49-F238E27FC236}">
                  <a16:creationId xmlns:a16="http://schemas.microsoft.com/office/drawing/2014/main" id="{4679BE26-BA47-6485-D92C-FB3BE36C57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95" y="3153"/>
              <a:ext cx="1" cy="457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6761" name="Line 89">
              <a:extLst>
                <a:ext uri="{FF2B5EF4-FFF2-40B4-BE49-F238E27FC236}">
                  <a16:creationId xmlns:a16="http://schemas.microsoft.com/office/drawing/2014/main" id="{4E109B35-BC55-F0D5-D901-6F5D8B422B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54" y="2645"/>
              <a:ext cx="158" cy="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6675" name="AutoShape 3">
            <a:extLst>
              <a:ext uri="{FF2B5EF4-FFF2-40B4-BE49-F238E27FC236}">
                <a16:creationId xmlns:a16="http://schemas.microsoft.com/office/drawing/2014/main" id="{3F9CDFF0-3FCF-D6F3-3D6B-D23C569D6B93}"/>
              </a:ext>
            </a:extLst>
          </p:cNvPr>
          <p:cNvSpPr>
            <a:spLocks noChangeArrowheads="1"/>
          </p:cNvSpPr>
          <p:nvPr/>
        </p:nvSpPr>
        <p:spPr bwMode="auto">
          <a:xfrm rot="20160000">
            <a:off x="2992438" y="3905250"/>
            <a:ext cx="1517650" cy="660400"/>
          </a:xfrm>
          <a:prstGeom prst="rightArrow">
            <a:avLst>
              <a:gd name="adj1" fmla="val 75000"/>
              <a:gd name="adj2" fmla="val 114914"/>
            </a:avLst>
          </a:prstGeom>
          <a:gradFill rotWithShape="0">
            <a:gsLst>
              <a:gs pos="0">
                <a:srgbClr val="00FF00">
                  <a:gamma/>
                  <a:shade val="29804"/>
                  <a:invGamma/>
                </a:srgbClr>
              </a:gs>
              <a:gs pos="50000">
                <a:srgbClr val="00FF00"/>
              </a:gs>
              <a:gs pos="100000">
                <a:srgbClr val="00FF00">
                  <a:gamma/>
                  <a:shade val="29804"/>
                  <a:invGamma/>
                </a:srgbClr>
              </a:gs>
            </a:gsLst>
            <a:lin ang="5400000" scaled="1"/>
          </a:gradFill>
          <a:ln w="50800">
            <a:solidFill>
              <a:schemeClr val="bg2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56694" name="Group 22">
            <a:extLst>
              <a:ext uri="{FF2B5EF4-FFF2-40B4-BE49-F238E27FC236}">
                <a16:creationId xmlns:a16="http://schemas.microsoft.com/office/drawing/2014/main" id="{A9D1B0F5-1A13-A322-5F13-F35D7B323516}"/>
              </a:ext>
            </a:extLst>
          </p:cNvPr>
          <p:cNvGrpSpPr>
            <a:grpSpLocks/>
          </p:cNvGrpSpPr>
          <p:nvPr/>
        </p:nvGrpSpPr>
        <p:grpSpPr bwMode="auto">
          <a:xfrm>
            <a:off x="1860550" y="946150"/>
            <a:ext cx="4224338" cy="2744788"/>
            <a:chOff x="1082" y="369"/>
            <a:chExt cx="2716" cy="1980"/>
          </a:xfrm>
        </p:grpSpPr>
        <p:sp>
          <p:nvSpPr>
            <p:cNvPr id="156688" name="Text Box 16">
              <a:extLst>
                <a:ext uri="{FF2B5EF4-FFF2-40B4-BE49-F238E27FC236}">
                  <a16:creationId xmlns:a16="http://schemas.microsoft.com/office/drawing/2014/main" id="{9D08B880-574B-1A21-0D1B-65C93E54AB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3" y="369"/>
              <a:ext cx="2297" cy="37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800">
                  <a:solidFill>
                    <a:srgbClr val="FF0000"/>
                  </a:solidFill>
                </a:rPr>
                <a:t>ВЕТХИЙ ЗАВЕТ</a:t>
              </a:r>
              <a:endParaRPr lang="en-US" altLang="en-US" sz="2800">
                <a:solidFill>
                  <a:srgbClr val="FF0000"/>
                </a:solidFill>
              </a:endParaRPr>
            </a:p>
          </p:txBody>
        </p:sp>
        <p:sp>
          <p:nvSpPr>
            <p:cNvPr id="156691" name="AutoShape 19">
              <a:extLst>
                <a:ext uri="{FF2B5EF4-FFF2-40B4-BE49-F238E27FC236}">
                  <a16:creationId xmlns:a16="http://schemas.microsoft.com/office/drawing/2014/main" id="{945ABF47-FB44-4ED1-C039-C9899AC200F1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082" y="728"/>
              <a:ext cx="2716" cy="1621"/>
            </a:xfrm>
            <a:prstGeom prst="parallelogram">
              <a:avLst>
                <a:gd name="adj" fmla="val 79532"/>
              </a:avLst>
            </a:prstGeom>
            <a:noFill/>
            <a:ln w="76200">
              <a:solidFill>
                <a:srgbClr val="FF0000"/>
              </a:solidFill>
              <a:miter lim="800000"/>
              <a:headEnd/>
              <a:tailEnd/>
            </a:ln>
            <a:effectLst>
              <a:outerShdw dist="91581" dir="202140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0000">
                      <a:alpha val="50000"/>
                    </a:srgbClr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/>
                <a:t> </a:t>
              </a:r>
              <a:endParaRPr lang="ru-RU" altLang="en-US"/>
            </a:p>
          </p:txBody>
        </p:sp>
      </p:grpSp>
      <p:grpSp>
        <p:nvGrpSpPr>
          <p:cNvPr id="156695" name="Group 23">
            <a:extLst>
              <a:ext uri="{FF2B5EF4-FFF2-40B4-BE49-F238E27FC236}">
                <a16:creationId xmlns:a16="http://schemas.microsoft.com/office/drawing/2014/main" id="{0CAD3A1D-B705-B0A1-D396-E9EFC8BFB84D}"/>
              </a:ext>
            </a:extLst>
          </p:cNvPr>
          <p:cNvGrpSpPr>
            <a:grpSpLocks/>
          </p:cNvGrpSpPr>
          <p:nvPr/>
        </p:nvGrpSpPr>
        <p:grpSpPr bwMode="auto">
          <a:xfrm>
            <a:off x="4135438" y="4000500"/>
            <a:ext cx="3646487" cy="1792288"/>
            <a:chOff x="2826" y="2600"/>
            <a:chExt cx="2297" cy="1129"/>
          </a:xfrm>
        </p:grpSpPr>
        <p:sp>
          <p:nvSpPr>
            <p:cNvPr id="156689" name="Text Box 17">
              <a:extLst>
                <a:ext uri="{FF2B5EF4-FFF2-40B4-BE49-F238E27FC236}">
                  <a16:creationId xmlns:a16="http://schemas.microsoft.com/office/drawing/2014/main" id="{B4950DF0-AABA-D1F0-309B-A84EE7591A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26" y="3402"/>
              <a:ext cx="2297" cy="32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ru-RU" altLang="en-US" sz="2800">
                  <a:solidFill>
                    <a:schemeClr val="tx1"/>
                  </a:solidFill>
                </a:rPr>
                <a:t>НОВЫЙ ЗАВЕТ</a:t>
              </a:r>
              <a:endParaRPr lang="en-US" altLang="en-US" sz="2800">
                <a:solidFill>
                  <a:schemeClr val="tx1"/>
                </a:solidFill>
              </a:endParaRPr>
            </a:p>
          </p:txBody>
        </p:sp>
        <p:sp>
          <p:nvSpPr>
            <p:cNvPr id="156692" name="Rectangle 20">
              <a:extLst>
                <a:ext uri="{FF2B5EF4-FFF2-40B4-BE49-F238E27FC236}">
                  <a16:creationId xmlns:a16="http://schemas.microsoft.com/office/drawing/2014/main" id="{3439D214-72C4-ABCA-B281-38FBA5BD9E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" y="2600"/>
              <a:ext cx="1013" cy="323"/>
            </a:xfrm>
            <a:prstGeom prst="rect">
              <a:avLst/>
            </a:prstGeom>
            <a:noFill/>
            <a:ln w="76200">
              <a:solidFill>
                <a:schemeClr val="accent1"/>
              </a:solidFill>
              <a:miter lim="800000"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>
            <a:extLst>
              <a:ext uri="{FF2B5EF4-FFF2-40B4-BE49-F238E27FC236}">
                <a16:creationId xmlns:a16="http://schemas.microsoft.com/office/drawing/2014/main" id="{82119E7A-2677-2A11-0167-0317218D1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47" name="Rectangle 3">
            <a:extLst>
              <a:ext uri="{FF2B5EF4-FFF2-40B4-BE49-F238E27FC236}">
                <a16:creationId xmlns:a16="http://schemas.microsoft.com/office/drawing/2014/main" id="{468001DB-A1F9-5087-A4A2-BF2123EFB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8" y="1676400"/>
            <a:ext cx="3005137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400">
                <a:solidFill>
                  <a:schemeClr val="accent2"/>
                </a:solidFill>
                <a:latin typeface="Times" panose="020F07020304040A0204" pitchFamily="34" charset="0"/>
              </a:rPr>
              <a:t>АЛЕКСАНДР ГРЕК</a:t>
            </a:r>
            <a:endParaRPr lang="en-US" altLang="en-US" sz="2400">
              <a:solidFill>
                <a:schemeClr val="accent2"/>
              </a:solidFill>
              <a:latin typeface="Times" panose="020F07020304040A0204" pitchFamily="34" charset="0"/>
            </a:endParaRPr>
          </a:p>
        </p:txBody>
      </p:sp>
      <p:sp>
        <p:nvSpPr>
          <p:cNvPr id="287749" name="AutoShape 5">
            <a:extLst>
              <a:ext uri="{FF2B5EF4-FFF2-40B4-BE49-F238E27FC236}">
                <a16:creationId xmlns:a16="http://schemas.microsoft.com/office/drawing/2014/main" id="{B71DE393-FAC7-86E5-2303-0AEBE02F27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0" name="Rectangle 6">
            <a:extLst>
              <a:ext uri="{FF2B5EF4-FFF2-40B4-BE49-F238E27FC236}">
                <a16:creationId xmlns:a16="http://schemas.microsoft.com/office/drawing/2014/main" id="{12910E4F-D77C-FD77-EF54-C9496D9E07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7050" y="984250"/>
            <a:ext cx="17399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2000">
                <a:solidFill>
                  <a:schemeClr val="bg2"/>
                </a:solidFill>
                <a:latin typeface="Times" panose="020F07020304040A0204" pitchFamily="34" charset="0"/>
              </a:rPr>
              <a:t>МОЛЧАНИЕ</a:t>
            </a:r>
            <a:endParaRPr lang="en-US" altLang="en-US" sz="2000">
              <a:solidFill>
                <a:schemeClr val="bg2"/>
              </a:solidFill>
              <a:latin typeface="Times" panose="020F07020304040A0204" pitchFamily="34" charset="0"/>
            </a:endParaRPr>
          </a:p>
        </p:txBody>
      </p:sp>
      <p:sp>
        <p:nvSpPr>
          <p:cNvPr id="287751" name="Rectangle 7">
            <a:extLst>
              <a:ext uri="{FF2B5EF4-FFF2-40B4-BE49-F238E27FC236}">
                <a16:creationId xmlns:a16="http://schemas.microsoft.com/office/drawing/2014/main" id="{602783D0-8CDF-F6A8-2C06-6C9E0541EF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2" name="Rectangle 8">
            <a:extLst>
              <a:ext uri="{FF2B5EF4-FFF2-40B4-BE49-F238E27FC236}">
                <a16:creationId xmlns:a16="http://schemas.microsoft.com/office/drawing/2014/main" id="{03FE2096-4A72-A818-D2D2-003ABC986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3" name="Line 9">
            <a:extLst>
              <a:ext uri="{FF2B5EF4-FFF2-40B4-BE49-F238E27FC236}">
                <a16:creationId xmlns:a16="http://schemas.microsoft.com/office/drawing/2014/main" id="{8686DF65-513F-F9E5-7DF2-B033028FDBB6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57" name="Line 13">
            <a:extLst>
              <a:ext uri="{FF2B5EF4-FFF2-40B4-BE49-F238E27FC236}">
                <a16:creationId xmlns:a16="http://schemas.microsoft.com/office/drawing/2014/main" id="{CD55DE56-123F-58D1-6621-92FCDACD3B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7761" name="Group 17">
            <a:extLst>
              <a:ext uri="{FF2B5EF4-FFF2-40B4-BE49-F238E27FC236}">
                <a16:creationId xmlns:a16="http://schemas.microsoft.com/office/drawing/2014/main" id="{4F50EDAB-4B35-C2E3-6BF7-D2E5F67DC154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287758" name="Rectangle 14">
              <a:extLst>
                <a:ext uri="{FF2B5EF4-FFF2-40B4-BE49-F238E27FC236}">
                  <a16:creationId xmlns:a16="http://schemas.microsoft.com/office/drawing/2014/main" id="{8DCB2327-3F66-F1CE-7FC5-F1FEEB740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ru-RU" altLang="en-US" sz="3600" b="0">
                  <a:solidFill>
                    <a:schemeClr val="tx2"/>
                  </a:solidFill>
                  <a:latin typeface="Times" panose="020F07020304040A0204" pitchFamily="34" charset="0"/>
                </a:rPr>
                <a:t>ВЗ</a:t>
              </a:r>
              <a:r>
                <a:rPr lang="en-US" altLang="en-US" sz="3600" b="0">
                  <a:solidFill>
                    <a:schemeClr val="tx2"/>
                  </a:solidFill>
                  <a:latin typeface="Times" panose="020F07020304040A0204" pitchFamily="34" charset="0"/>
                </a:rPr>
                <a:t>  </a:t>
              </a:r>
              <a:r>
                <a:rPr lang="ru-RU" altLang="en-US" sz="5400" b="0">
                  <a:solidFill>
                    <a:srgbClr val="7FFF00"/>
                  </a:solidFill>
                  <a:latin typeface="Times" panose="020F07020304040A0204" pitchFamily="34" charset="0"/>
                </a:rPr>
                <a:t>М</a:t>
              </a:r>
              <a:r>
                <a:rPr lang="en-US" altLang="en-US" sz="6600" b="0">
                  <a:solidFill>
                    <a:srgbClr val="7FFF00"/>
                  </a:solidFill>
                  <a:latin typeface="Times" panose="020F07020304040A0204" pitchFamily="34" charset="0"/>
                </a:rPr>
                <a:t> </a:t>
              </a:r>
              <a:r>
                <a:rPr lang="ru-RU" altLang="en-US" sz="3600" b="0">
                  <a:solidFill>
                    <a:schemeClr val="tx2"/>
                  </a:solidFill>
                  <a:latin typeface="Times" panose="020F07020304040A0204" pitchFamily="34" charset="0"/>
                </a:rPr>
                <a:t>НЗ</a:t>
              </a:r>
              <a:endParaRPr lang="en-US" altLang="en-US" sz="3600" b="0">
                <a:solidFill>
                  <a:schemeClr val="tx2"/>
                </a:solidFill>
                <a:latin typeface="Times" panose="020F07020304040A0204" pitchFamily="34" charset="0"/>
              </a:endParaRPr>
            </a:p>
          </p:txBody>
        </p:sp>
        <p:sp>
          <p:nvSpPr>
            <p:cNvPr id="287759" name="AutoShape 15">
              <a:extLst>
                <a:ext uri="{FF2B5EF4-FFF2-40B4-BE49-F238E27FC236}">
                  <a16:creationId xmlns:a16="http://schemas.microsoft.com/office/drawing/2014/main" id="{C0CDAAFD-475B-0343-D92A-54FB75A9AAC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7760" name="Rectangle 16">
            <a:extLst>
              <a:ext uri="{FF2B5EF4-FFF2-40B4-BE49-F238E27FC236}">
                <a16:creationId xmlns:a16="http://schemas.microsoft.com/office/drawing/2014/main" id="{0FB3BD39-074B-8414-5B06-96B2BC137D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2462212" cy="5159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ок</a:t>
            </a: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. 500 </a:t>
            </a:r>
            <a:r>
              <a:rPr lang="ru-RU" altLang="en-US" sz="2800">
                <a:solidFill>
                  <a:srgbClr val="FAFD00"/>
                </a:solidFill>
                <a:latin typeface="Times" panose="020F07020304040A0204" pitchFamily="34" charset="0"/>
              </a:rPr>
              <a:t>до Р.Х</a:t>
            </a:r>
            <a:r>
              <a:rPr lang="en-US" altLang="en-US" sz="2800" b="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287781" name="Text Box 37">
            <a:extLst>
              <a:ext uri="{FF2B5EF4-FFF2-40B4-BE49-F238E27FC236}">
                <a16:creationId xmlns:a16="http://schemas.microsoft.com/office/drawing/2014/main" id="{2D68C595-04EB-F9B7-701B-FA8E3CA10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sp>
        <p:nvSpPr>
          <p:cNvPr id="287783" name="AutoShape 39">
            <a:extLst>
              <a:ext uri="{FF2B5EF4-FFF2-40B4-BE49-F238E27FC236}">
                <a16:creationId xmlns:a16="http://schemas.microsoft.com/office/drawing/2014/main" id="{1B15DD3D-9730-D168-F82C-6EF978E74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4" name="Rectangle 40">
            <a:extLst>
              <a:ext uri="{FF2B5EF4-FFF2-40B4-BE49-F238E27FC236}">
                <a16:creationId xmlns:a16="http://schemas.microsoft.com/office/drawing/2014/main" id="{D7A61A82-92D6-E7C5-4751-F1B026939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5" name="AutoShape 41">
            <a:extLst>
              <a:ext uri="{FF2B5EF4-FFF2-40B4-BE49-F238E27FC236}">
                <a16:creationId xmlns:a16="http://schemas.microsoft.com/office/drawing/2014/main" id="{5EF7C9F3-52E9-64F0-C9B1-08EF2B946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6" name="Line 42">
            <a:extLst>
              <a:ext uri="{FF2B5EF4-FFF2-40B4-BE49-F238E27FC236}">
                <a16:creationId xmlns:a16="http://schemas.microsoft.com/office/drawing/2014/main" id="{E7B2F316-AE7B-33B7-CC04-34605D9AABA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7" name="Line 43">
            <a:extLst>
              <a:ext uri="{FF2B5EF4-FFF2-40B4-BE49-F238E27FC236}">
                <a16:creationId xmlns:a16="http://schemas.microsoft.com/office/drawing/2014/main" id="{7863B705-C51F-4A94-FA34-9406A727712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7788" name="Rectangle 44">
            <a:extLst>
              <a:ext uri="{FF2B5EF4-FFF2-40B4-BE49-F238E27FC236}">
                <a16:creationId xmlns:a16="http://schemas.microsoft.com/office/drawing/2014/main" id="{EBA6ED0E-2504-92B7-DD83-FE379A855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3557588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87789" name="Rectangle 45">
            <a:extLst>
              <a:ext uri="{FF2B5EF4-FFF2-40B4-BE49-F238E27FC236}">
                <a16:creationId xmlns:a16="http://schemas.microsoft.com/office/drawing/2014/main" id="{DEE7C583-8FF9-FCDE-2FF9-78ABEE044C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0988" y="3429000"/>
            <a:ext cx="84455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МОЛЧЕНИЕ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287790" name="Text Box 46">
            <a:extLst>
              <a:ext uri="{FF2B5EF4-FFF2-40B4-BE49-F238E27FC236}">
                <a16:creationId xmlns:a16="http://schemas.microsoft.com/office/drawing/2014/main" id="{C718CF6F-7E7A-485F-5CFD-EB93AD1CF3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7794" name="Rectangle 50">
            <a:extLst>
              <a:ext uri="{FF2B5EF4-FFF2-40B4-BE49-F238E27FC236}">
                <a16:creationId xmlns:a16="http://schemas.microsoft.com/office/drawing/2014/main" id="{29072E78-CD1C-7708-A065-A19E467FA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05</a:t>
            </a:r>
          </a:p>
        </p:txBody>
      </p:sp>
      <p:sp>
        <p:nvSpPr>
          <p:cNvPr id="287795" name="Text Box 51">
            <a:extLst>
              <a:ext uri="{FF2B5EF4-FFF2-40B4-BE49-F238E27FC236}">
                <a16:creationId xmlns:a16="http://schemas.microsoft.com/office/drawing/2014/main" id="{CB37B58C-F923-AA2E-E3C9-EE3FFB0388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36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287796" name="Text Box 52">
            <a:extLst>
              <a:ext uri="{FF2B5EF4-FFF2-40B4-BE49-F238E27FC236}">
                <a16:creationId xmlns:a16="http://schemas.microsoft.com/office/drawing/2014/main" id="{C905C459-DEA8-EAC4-AF87-54D03E973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0438" y="6424613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1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877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87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7747" grpId="0" autoUpdateAnimBg="0"/>
      <p:bldP spid="287760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947" name="Group 35">
            <a:extLst>
              <a:ext uri="{FF2B5EF4-FFF2-40B4-BE49-F238E27FC236}">
                <a16:creationId xmlns:a16="http://schemas.microsoft.com/office/drawing/2014/main" id="{AF97E0FA-D2AA-A24F-8771-CC9A49674EA0}"/>
              </a:ext>
            </a:extLst>
          </p:cNvPr>
          <p:cNvGrpSpPr>
            <a:grpSpLocks/>
          </p:cNvGrpSpPr>
          <p:nvPr/>
        </p:nvGrpSpPr>
        <p:grpSpPr bwMode="auto">
          <a:xfrm>
            <a:off x="2168525" y="598488"/>
            <a:ext cx="4781550" cy="5438775"/>
            <a:chOff x="1366" y="377"/>
            <a:chExt cx="3012" cy="3426"/>
          </a:xfrm>
        </p:grpSpPr>
        <p:pic>
          <p:nvPicPr>
            <p:cNvPr id="422925" name="Picture 13">
              <a:extLst>
                <a:ext uri="{FF2B5EF4-FFF2-40B4-BE49-F238E27FC236}">
                  <a16:creationId xmlns:a16="http://schemas.microsoft.com/office/drawing/2014/main" id="{E59F0C4B-EEF3-6BC2-77F8-6421B0B412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859" t="23438" r="23657" b="7552"/>
            <a:stretch>
              <a:fillRect/>
            </a:stretch>
          </p:blipFill>
          <p:spPr bwMode="auto">
            <a:xfrm>
              <a:off x="1366" y="377"/>
              <a:ext cx="3012" cy="342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2938" name="Rectangle 26">
              <a:extLst>
                <a:ext uri="{FF2B5EF4-FFF2-40B4-BE49-F238E27FC236}">
                  <a16:creationId xmlns:a16="http://schemas.microsoft.com/office/drawing/2014/main" id="{53E0DA44-34FC-126C-FD39-4EAAF684A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6" y="886"/>
              <a:ext cx="47" cy="47"/>
            </a:xfrm>
            <a:prstGeom prst="rect">
              <a:avLst/>
            </a:prstGeom>
            <a:solidFill>
              <a:srgbClr val="011B65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/>
            </a:p>
          </p:txBody>
        </p:sp>
        <p:sp>
          <p:nvSpPr>
            <p:cNvPr id="422946" name="Rectangle 34">
              <a:extLst>
                <a:ext uri="{FF2B5EF4-FFF2-40B4-BE49-F238E27FC236}">
                  <a16:creationId xmlns:a16="http://schemas.microsoft.com/office/drawing/2014/main" id="{069EF7E6-9E0A-615C-8DC7-D920F1D68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6" y="758"/>
              <a:ext cx="95" cy="111"/>
            </a:xfrm>
            <a:prstGeom prst="rect">
              <a:avLst/>
            </a:prstGeom>
            <a:solidFill>
              <a:srgbClr val="011A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ru-RU" altLang="en-US"/>
            </a:p>
          </p:txBody>
        </p:sp>
      </p:grpSp>
      <p:sp>
        <p:nvSpPr>
          <p:cNvPr id="422926" name="Text Box 14">
            <a:extLst>
              <a:ext uri="{FF2B5EF4-FFF2-40B4-BE49-F238E27FC236}">
                <a16:creationId xmlns:a16="http://schemas.microsoft.com/office/drawing/2014/main" id="{F83C6A18-4EE4-6C34-1B7A-507E98977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2500" y="5897563"/>
            <a:ext cx="4686300" cy="519112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Александр Великий</a:t>
            </a:r>
            <a:endParaRPr lang="en-US" altLang="en-US" sz="3200">
              <a:solidFill>
                <a:srgbClr val="EEFF4B"/>
              </a:solidFill>
            </a:endParaRPr>
          </a:p>
        </p:txBody>
      </p:sp>
      <p:sp>
        <p:nvSpPr>
          <p:cNvPr id="422948" name="AutoShape 36">
            <a:extLst>
              <a:ext uri="{FF2B5EF4-FFF2-40B4-BE49-F238E27FC236}">
                <a16:creationId xmlns:a16="http://schemas.microsoft.com/office/drawing/2014/main" id="{AFCDC6CF-6F52-C797-5AE4-CBEA9AB812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49" name="Rectangle 37">
            <a:extLst>
              <a:ext uri="{FF2B5EF4-FFF2-40B4-BE49-F238E27FC236}">
                <a16:creationId xmlns:a16="http://schemas.microsoft.com/office/drawing/2014/main" id="{132E3827-09B4-F1FD-6DAC-4C22B7E87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0" name="AutoShape 38">
            <a:extLst>
              <a:ext uri="{FF2B5EF4-FFF2-40B4-BE49-F238E27FC236}">
                <a16:creationId xmlns:a16="http://schemas.microsoft.com/office/drawing/2014/main" id="{CCDD09C2-181B-3F6F-7840-B027E96B1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1" name="Line 39">
            <a:extLst>
              <a:ext uri="{FF2B5EF4-FFF2-40B4-BE49-F238E27FC236}">
                <a16:creationId xmlns:a16="http://schemas.microsoft.com/office/drawing/2014/main" id="{28164166-92D9-CFFD-B9AA-29C24047B2A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2" name="Line 40">
            <a:extLst>
              <a:ext uri="{FF2B5EF4-FFF2-40B4-BE49-F238E27FC236}">
                <a16:creationId xmlns:a16="http://schemas.microsoft.com/office/drawing/2014/main" id="{CA0517CC-9EB5-E7BA-7130-D1E5AAD93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53" name="Rectangle 41">
            <a:extLst>
              <a:ext uri="{FF2B5EF4-FFF2-40B4-BE49-F238E27FC236}">
                <a16:creationId xmlns:a16="http://schemas.microsoft.com/office/drawing/2014/main" id="{1BE5498D-0289-7722-8810-E6FC1B9E1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35687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22954" name="Rectangle 42">
            <a:extLst>
              <a:ext uri="{FF2B5EF4-FFF2-40B4-BE49-F238E27FC236}">
                <a16:creationId xmlns:a16="http://schemas.microsoft.com/office/drawing/2014/main" id="{D5386D5E-AE8E-767E-582C-7A6583170F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2100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2955" name="Text Box 43">
            <a:extLst>
              <a:ext uri="{FF2B5EF4-FFF2-40B4-BE49-F238E27FC236}">
                <a16:creationId xmlns:a16="http://schemas.microsoft.com/office/drawing/2014/main" id="{7C42ADF8-B7F2-A1EE-4018-CD1965FD3E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2959" name="Rectangle 47">
            <a:extLst>
              <a:ext uri="{FF2B5EF4-FFF2-40B4-BE49-F238E27FC236}">
                <a16:creationId xmlns:a16="http://schemas.microsoft.com/office/drawing/2014/main" id="{702E1E6C-1748-E57B-CE1E-5C30C5007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06</a:t>
            </a:r>
          </a:p>
        </p:txBody>
      </p:sp>
      <p:sp>
        <p:nvSpPr>
          <p:cNvPr id="422960" name="Text Box 48">
            <a:extLst>
              <a:ext uri="{FF2B5EF4-FFF2-40B4-BE49-F238E27FC236}">
                <a16:creationId xmlns:a16="http://schemas.microsoft.com/office/drawing/2014/main" id="{B901E194-E920-ED9F-2910-2D08269265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6284913"/>
            <a:ext cx="1436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22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2926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896" name="Picture 8">
            <a:extLst>
              <a:ext uri="{FF2B5EF4-FFF2-40B4-BE49-F238E27FC236}">
                <a16:creationId xmlns:a16="http://schemas.microsoft.com/office/drawing/2014/main" id="{E49A10DA-B1B8-7EDF-9615-D65326F5A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3" t="22913" r="44141" b="26820"/>
          <a:stretch>
            <a:fillRect/>
          </a:stretch>
        </p:blipFill>
        <p:spPr bwMode="auto">
          <a:xfrm>
            <a:off x="2884488" y="1228725"/>
            <a:ext cx="3375025" cy="440055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>
            <a:outerShdw dist="99190" dir="301166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1897" name="Text Box 9">
            <a:extLst>
              <a:ext uri="{FF2B5EF4-FFF2-40B4-BE49-F238E27FC236}">
                <a16:creationId xmlns:a16="http://schemas.microsoft.com/office/drawing/2014/main" id="{68557593-7465-3BD4-1F07-14AE4786F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8850" y="482600"/>
            <a:ext cx="4686300" cy="519113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2800">
                <a:solidFill>
                  <a:srgbClr val="EEFF4B"/>
                </a:solidFill>
              </a:rPr>
              <a:t>Александр Великий</a:t>
            </a:r>
            <a:endParaRPr lang="en-US" altLang="en-US" sz="3200">
              <a:solidFill>
                <a:srgbClr val="EEFF4B"/>
              </a:solidFill>
            </a:endParaRPr>
          </a:p>
        </p:txBody>
      </p:sp>
      <p:grpSp>
        <p:nvGrpSpPr>
          <p:cNvPr id="421903" name="Group 15">
            <a:extLst>
              <a:ext uri="{FF2B5EF4-FFF2-40B4-BE49-F238E27FC236}">
                <a16:creationId xmlns:a16="http://schemas.microsoft.com/office/drawing/2014/main" id="{1A5E7AAF-9586-EE92-5849-4C5BB1566FED}"/>
              </a:ext>
            </a:extLst>
          </p:cNvPr>
          <p:cNvGrpSpPr>
            <a:grpSpLocks/>
          </p:cNvGrpSpPr>
          <p:nvPr/>
        </p:nvGrpSpPr>
        <p:grpSpPr bwMode="auto">
          <a:xfrm>
            <a:off x="623888" y="1628775"/>
            <a:ext cx="2363787" cy="3121025"/>
            <a:chOff x="393" y="1138"/>
            <a:chExt cx="1489" cy="1966"/>
          </a:xfrm>
        </p:grpSpPr>
        <p:pic>
          <p:nvPicPr>
            <p:cNvPr id="421894" name="Picture 6">
              <a:extLst>
                <a:ext uri="{FF2B5EF4-FFF2-40B4-BE49-F238E27FC236}">
                  <a16:creationId xmlns:a16="http://schemas.microsoft.com/office/drawing/2014/main" id="{86E26F28-BE66-AD58-6CBF-F964BC3D46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44" t="23175" r="56836" b="53645"/>
            <a:stretch>
              <a:fillRect/>
            </a:stretch>
          </p:blipFill>
          <p:spPr bwMode="auto">
            <a:xfrm>
              <a:off x="475" y="1138"/>
              <a:ext cx="1407" cy="1546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8" name="Text Box 10">
              <a:extLst>
                <a:ext uri="{FF2B5EF4-FFF2-40B4-BE49-F238E27FC236}">
                  <a16:creationId xmlns:a16="http://schemas.microsoft.com/office/drawing/2014/main" id="{3EBA6F30-8713-A4B9-B02D-52FE0E79FC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3" y="2738"/>
              <a:ext cx="1016" cy="366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>
                  <a:solidFill>
                    <a:srgbClr val="EEFF4B"/>
                  </a:solidFill>
                </a:rPr>
                <a:t>Аристотель</a:t>
              </a:r>
              <a:r>
                <a:rPr lang="en-US" altLang="en-US">
                  <a:solidFill>
                    <a:srgbClr val="EEFF4B"/>
                  </a:solidFill>
                </a:rPr>
                <a:t>,              </a:t>
              </a:r>
              <a:r>
                <a:rPr lang="ru-RU" altLang="en-US">
                  <a:solidFill>
                    <a:srgbClr val="EEFF4B"/>
                  </a:solidFill>
                </a:rPr>
                <a:t>его учитель</a:t>
              </a:r>
              <a:endParaRPr lang="en-US" altLang="en-US">
                <a:solidFill>
                  <a:srgbClr val="EEFF4B"/>
                </a:solidFill>
              </a:endParaRPr>
            </a:p>
          </p:txBody>
        </p:sp>
      </p:grpSp>
      <p:grpSp>
        <p:nvGrpSpPr>
          <p:cNvPr id="421904" name="Group 16">
            <a:extLst>
              <a:ext uri="{FF2B5EF4-FFF2-40B4-BE49-F238E27FC236}">
                <a16:creationId xmlns:a16="http://schemas.microsoft.com/office/drawing/2014/main" id="{0F4A8111-F0B0-8B42-9273-FB93C573B762}"/>
              </a:ext>
            </a:extLst>
          </p:cNvPr>
          <p:cNvGrpSpPr>
            <a:grpSpLocks/>
          </p:cNvGrpSpPr>
          <p:nvPr/>
        </p:nvGrpSpPr>
        <p:grpSpPr bwMode="auto">
          <a:xfrm>
            <a:off x="5692775" y="1889125"/>
            <a:ext cx="2873375" cy="4167188"/>
            <a:chOff x="3586" y="1358"/>
            <a:chExt cx="1810" cy="2625"/>
          </a:xfrm>
        </p:grpSpPr>
        <p:pic>
          <p:nvPicPr>
            <p:cNvPr id="421895" name="Picture 7">
              <a:extLst>
                <a:ext uri="{FF2B5EF4-FFF2-40B4-BE49-F238E27FC236}">
                  <a16:creationId xmlns:a16="http://schemas.microsoft.com/office/drawing/2014/main" id="{6336ECD2-187B-7D26-26FE-EA6D02B31D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53" t="23438" r="21289" b="7031"/>
            <a:stretch>
              <a:fillRect/>
            </a:stretch>
          </p:blipFill>
          <p:spPr bwMode="auto">
            <a:xfrm>
              <a:off x="3586" y="2160"/>
              <a:ext cx="1810" cy="1823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1899" name="Text Box 11">
              <a:extLst>
                <a:ext uri="{FF2B5EF4-FFF2-40B4-BE49-F238E27FC236}">
                  <a16:creationId xmlns:a16="http://schemas.microsoft.com/office/drawing/2014/main" id="{3B7565FE-DE17-C2DC-CD0E-92543FAC1D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8" y="1358"/>
              <a:ext cx="852" cy="654"/>
            </a:xfrm>
            <a:prstGeom prst="rect">
              <a:avLst/>
            </a:prstGeom>
            <a:noFill/>
            <a:ln>
              <a:noFill/>
            </a:ln>
            <a:effectLst>
              <a:outerShdw dist="81320" dir="2319588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altLang="en-US" sz="1400">
                  <a:solidFill>
                    <a:srgbClr val="EEFF4B"/>
                  </a:solidFill>
                </a:rPr>
                <a:t>                       </a:t>
              </a:r>
              <a:r>
                <a:rPr lang="ru-RU" altLang="en-US">
                  <a:solidFill>
                    <a:srgbClr val="EEFF4B"/>
                  </a:solidFill>
                </a:rPr>
                <a:t>Александр</a:t>
              </a:r>
              <a:r>
                <a:rPr lang="en-US" altLang="en-US">
                  <a:solidFill>
                    <a:srgbClr val="EEFF4B"/>
                  </a:solidFill>
                </a:rPr>
                <a:t> </a:t>
              </a:r>
              <a:r>
                <a:rPr lang="ru-RU" altLang="en-US">
                  <a:solidFill>
                    <a:srgbClr val="EEFF4B"/>
                  </a:solidFill>
                </a:rPr>
                <a:t>тренирует</a:t>
              </a:r>
              <a:r>
                <a:rPr lang="en-US" altLang="en-US">
                  <a:solidFill>
                    <a:srgbClr val="EEFF4B"/>
                  </a:solidFill>
                </a:rPr>
                <a:t> </a:t>
              </a:r>
              <a:r>
                <a:rPr lang="ru-RU" altLang="en-US">
                  <a:solidFill>
                    <a:srgbClr val="EEFF4B"/>
                  </a:solidFill>
                </a:rPr>
                <a:t>Буцефала</a:t>
              </a:r>
              <a:endParaRPr lang="en-US" altLang="en-US">
                <a:solidFill>
                  <a:srgbClr val="EEFF4B"/>
                </a:solidFill>
              </a:endParaRPr>
            </a:p>
          </p:txBody>
        </p:sp>
      </p:grpSp>
      <p:sp>
        <p:nvSpPr>
          <p:cNvPr id="421917" name="AutoShape 29">
            <a:extLst>
              <a:ext uri="{FF2B5EF4-FFF2-40B4-BE49-F238E27FC236}">
                <a16:creationId xmlns:a16="http://schemas.microsoft.com/office/drawing/2014/main" id="{8586D844-66FD-ADA9-B1F8-F14FD27E2C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8" name="Rectangle 30">
            <a:extLst>
              <a:ext uri="{FF2B5EF4-FFF2-40B4-BE49-F238E27FC236}">
                <a16:creationId xmlns:a16="http://schemas.microsoft.com/office/drawing/2014/main" id="{4BB57BC8-40A6-9DF4-76C3-5329826FF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19" name="AutoShape 31">
            <a:extLst>
              <a:ext uri="{FF2B5EF4-FFF2-40B4-BE49-F238E27FC236}">
                <a16:creationId xmlns:a16="http://schemas.microsoft.com/office/drawing/2014/main" id="{E61421F7-A623-743A-36E5-109E535BA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20" name="Line 32">
            <a:extLst>
              <a:ext uri="{FF2B5EF4-FFF2-40B4-BE49-F238E27FC236}">
                <a16:creationId xmlns:a16="http://schemas.microsoft.com/office/drawing/2014/main" id="{E25711D5-F8FE-5197-94A5-599C9F3A3A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21" name="Line 33">
            <a:extLst>
              <a:ext uri="{FF2B5EF4-FFF2-40B4-BE49-F238E27FC236}">
                <a16:creationId xmlns:a16="http://schemas.microsoft.com/office/drawing/2014/main" id="{11E06A36-5E51-2E8A-04ED-3F2183ADEF50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1922" name="Rectangle 34">
            <a:extLst>
              <a:ext uri="{FF2B5EF4-FFF2-40B4-BE49-F238E27FC236}">
                <a16:creationId xmlns:a16="http://schemas.microsoft.com/office/drawing/2014/main" id="{E176BDB2-F0C2-B072-F588-2CFB7F705E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5" y="3581400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21923" name="Rectangle 35">
            <a:extLst>
              <a:ext uri="{FF2B5EF4-FFF2-40B4-BE49-F238E27FC236}">
                <a16:creationId xmlns:a16="http://schemas.microsoft.com/office/drawing/2014/main" id="{4765B9F4-F32C-1A5F-2EFA-A4D6F09DDA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89875" y="3429000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sp>
        <p:nvSpPr>
          <p:cNvPr id="421924" name="Text Box 36">
            <a:extLst>
              <a:ext uri="{FF2B5EF4-FFF2-40B4-BE49-F238E27FC236}">
                <a16:creationId xmlns:a16="http://schemas.microsoft.com/office/drawing/2014/main" id="{B7769180-50AC-22D6-B612-7F4C866CC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21928" name="Rectangle 40">
            <a:extLst>
              <a:ext uri="{FF2B5EF4-FFF2-40B4-BE49-F238E27FC236}">
                <a16:creationId xmlns:a16="http://schemas.microsoft.com/office/drawing/2014/main" id="{5B10EBCA-2828-104B-362A-77D733C7C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8313" y="6540500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07</a:t>
            </a:r>
          </a:p>
        </p:txBody>
      </p:sp>
      <p:sp>
        <p:nvSpPr>
          <p:cNvPr id="421929" name="Text Box 41">
            <a:extLst>
              <a:ext uri="{FF2B5EF4-FFF2-40B4-BE49-F238E27FC236}">
                <a16:creationId xmlns:a16="http://schemas.microsoft.com/office/drawing/2014/main" id="{40061FDA-B4D5-0869-5EE4-D485FF939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6125" y="6284913"/>
            <a:ext cx="1436688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1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1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6336" name="Group 112">
            <a:extLst>
              <a:ext uri="{FF2B5EF4-FFF2-40B4-BE49-F238E27FC236}">
                <a16:creationId xmlns:a16="http://schemas.microsoft.com/office/drawing/2014/main" id="{DD372D64-E71D-1786-800E-95DD0CD5B270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0"/>
            <a:ext cx="1978025" cy="1955800"/>
            <a:chOff x="0" y="0"/>
            <a:chExt cx="1246" cy="1232"/>
          </a:xfrm>
        </p:grpSpPr>
        <p:sp>
          <p:nvSpPr>
            <p:cNvPr id="436337" name="Rectangle 113">
              <a:extLst>
                <a:ext uri="{FF2B5EF4-FFF2-40B4-BE49-F238E27FC236}">
                  <a16:creationId xmlns:a16="http://schemas.microsoft.com/office/drawing/2014/main" id="{A7D5A29D-B00C-685B-0860-746E33737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338" name="Rectangle 114">
              <a:extLst>
                <a:ext uri="{FF2B5EF4-FFF2-40B4-BE49-F238E27FC236}">
                  <a16:creationId xmlns:a16="http://schemas.microsoft.com/office/drawing/2014/main" id="{85D1B4B6-6FC1-3B0B-397C-FDC9EBDD5D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339" name="Rectangle 115">
              <a:extLst>
                <a:ext uri="{FF2B5EF4-FFF2-40B4-BE49-F238E27FC236}">
                  <a16:creationId xmlns:a16="http://schemas.microsoft.com/office/drawing/2014/main" id="{475343B7-1416-3B49-4485-6738A6DE24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36340" name="Group 116">
            <a:extLst>
              <a:ext uri="{FF2B5EF4-FFF2-40B4-BE49-F238E27FC236}">
                <a16:creationId xmlns:a16="http://schemas.microsoft.com/office/drawing/2014/main" id="{B5CDFA24-7C2F-E1A8-5D50-2A5F3EAF1285}"/>
              </a:ext>
            </a:extLst>
          </p:cNvPr>
          <p:cNvGrpSpPr>
            <a:grpSpLocks/>
          </p:cNvGrpSpPr>
          <p:nvPr/>
        </p:nvGrpSpPr>
        <p:grpSpPr bwMode="auto">
          <a:xfrm>
            <a:off x="11113" y="12700"/>
            <a:ext cx="2249487" cy="1955800"/>
            <a:chOff x="0" y="0"/>
            <a:chExt cx="1246" cy="1232"/>
          </a:xfrm>
        </p:grpSpPr>
        <p:sp>
          <p:nvSpPr>
            <p:cNvPr id="436341" name="Rectangle 117">
              <a:extLst>
                <a:ext uri="{FF2B5EF4-FFF2-40B4-BE49-F238E27FC236}">
                  <a16:creationId xmlns:a16="http://schemas.microsoft.com/office/drawing/2014/main" id="{ED768D0F-296A-3C00-C260-6ACD0550C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46" cy="1232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342" name="Rectangle 118">
              <a:extLst>
                <a:ext uri="{FF2B5EF4-FFF2-40B4-BE49-F238E27FC236}">
                  <a16:creationId xmlns:a16="http://schemas.microsoft.com/office/drawing/2014/main" id="{8E57EFB2-E6A5-1AFC-7B6B-D4327E269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" y="202"/>
              <a:ext cx="1000" cy="1030"/>
            </a:xfrm>
            <a:prstGeom prst="rect">
              <a:avLst/>
            </a:prstGeom>
            <a:solidFill>
              <a:srgbClr val="474747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343" name="Rectangle 119">
              <a:extLst>
                <a:ext uri="{FF2B5EF4-FFF2-40B4-BE49-F238E27FC236}">
                  <a16:creationId xmlns:a16="http://schemas.microsoft.com/office/drawing/2014/main" id="{96C612BD-329D-948A-071E-945EAAA6F5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72" cy="1165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790015">
                    <a:gamma/>
                    <a:shade val="80000"/>
                    <a:invGamma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6226" name="Rectangle 2">
            <a:extLst>
              <a:ext uri="{FF2B5EF4-FFF2-40B4-BE49-F238E27FC236}">
                <a16:creationId xmlns:a16="http://schemas.microsoft.com/office/drawing/2014/main" id="{20B11879-A136-C331-523F-513FD32A23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0550" y="1377950"/>
            <a:ext cx="3035300" cy="1517650"/>
          </a:xfrm>
          <a:prstGeom prst="rect">
            <a:avLst/>
          </a:prstGeom>
          <a:solidFill>
            <a:schemeClr val="tx2"/>
          </a:solidFill>
          <a:ln w="12700">
            <a:solidFill>
              <a:schemeClr val="folHlink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8" name="AutoShape 4">
            <a:extLst>
              <a:ext uri="{FF2B5EF4-FFF2-40B4-BE49-F238E27FC236}">
                <a16:creationId xmlns:a16="http://schemas.microsoft.com/office/drawing/2014/main" id="{B475EE81-4402-4219-8625-52044C8DF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990600"/>
            <a:ext cx="1676400" cy="7366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29" name="Rectangle 5">
            <a:extLst>
              <a:ext uri="{FF2B5EF4-FFF2-40B4-BE49-F238E27FC236}">
                <a16:creationId xmlns:a16="http://schemas.microsoft.com/office/drawing/2014/main" id="{F995E239-D346-75E3-4FA6-3427CCD2DD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931863"/>
            <a:ext cx="2008188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US" altLang="en-US" sz="2800">
                <a:solidFill>
                  <a:schemeClr val="bg2"/>
                </a:solidFill>
                <a:latin typeface="Times" panose="020F07020304040A0204" pitchFamily="34" charset="0"/>
              </a:rPr>
              <a:t>   SILENCE</a:t>
            </a:r>
          </a:p>
        </p:txBody>
      </p:sp>
      <p:sp>
        <p:nvSpPr>
          <p:cNvPr id="436230" name="Rectangle 6">
            <a:extLst>
              <a:ext uri="{FF2B5EF4-FFF2-40B4-BE49-F238E27FC236}">
                <a16:creationId xmlns:a16="http://schemas.microsoft.com/office/drawing/2014/main" id="{28A02149-4FF3-0F2F-C708-04815D120A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1" name="Rectangle 7">
            <a:extLst>
              <a:ext uri="{FF2B5EF4-FFF2-40B4-BE49-F238E27FC236}">
                <a16:creationId xmlns:a16="http://schemas.microsoft.com/office/drawing/2014/main" id="{E7DBD8D1-F4FF-204E-4FA2-2268AC3BB4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2" name="Line 8">
            <a:extLst>
              <a:ext uri="{FF2B5EF4-FFF2-40B4-BE49-F238E27FC236}">
                <a16:creationId xmlns:a16="http://schemas.microsoft.com/office/drawing/2014/main" id="{361052F0-9503-EDA8-3159-6A047ECEBE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03600" y="2579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Line 10">
            <a:extLst>
              <a:ext uri="{FF2B5EF4-FFF2-40B4-BE49-F238E27FC236}">
                <a16:creationId xmlns:a16="http://schemas.microsoft.com/office/drawing/2014/main" id="{C387A591-DB70-9671-55B7-3E21C37C8CB2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36" name="Line 12">
            <a:extLst>
              <a:ext uri="{FF2B5EF4-FFF2-40B4-BE49-F238E27FC236}">
                <a16:creationId xmlns:a16="http://schemas.microsoft.com/office/drawing/2014/main" id="{F4FC6E36-D612-3606-7F91-1F680847D53D}"/>
              </a:ext>
            </a:extLst>
          </p:cNvPr>
          <p:cNvSpPr>
            <a:spLocks noChangeShapeType="1"/>
          </p:cNvSpPr>
          <p:nvPr/>
        </p:nvSpPr>
        <p:spPr bwMode="auto">
          <a:xfrm>
            <a:off x="3429000" y="2071688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237" name="Group 13">
            <a:extLst>
              <a:ext uri="{FF2B5EF4-FFF2-40B4-BE49-F238E27FC236}">
                <a16:creationId xmlns:a16="http://schemas.microsoft.com/office/drawing/2014/main" id="{DC0B2943-D526-56C8-1993-8F6D258417DC}"/>
              </a:ext>
            </a:extLst>
          </p:cNvPr>
          <p:cNvGrpSpPr>
            <a:grpSpLocks/>
          </p:cNvGrpSpPr>
          <p:nvPr/>
        </p:nvGrpSpPr>
        <p:grpSpPr bwMode="auto">
          <a:xfrm>
            <a:off x="709613" y="2190750"/>
            <a:ext cx="2432050" cy="2601913"/>
            <a:chOff x="447" y="1380"/>
            <a:chExt cx="1532" cy="1639"/>
          </a:xfrm>
        </p:grpSpPr>
        <p:sp>
          <p:nvSpPr>
            <p:cNvPr id="436238" name="Rectangle 14">
              <a:extLst>
                <a:ext uri="{FF2B5EF4-FFF2-40B4-BE49-F238E27FC236}">
                  <a16:creationId xmlns:a16="http://schemas.microsoft.com/office/drawing/2014/main" id="{876DD9C1-823A-4F26-CA85-6E3AF00F87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" y="1380"/>
              <a:ext cx="1532" cy="690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/>
            <a:p>
              <a:r>
                <a:rPr lang="en-US" altLang="en-US" sz="3600" b="0">
                  <a:solidFill>
                    <a:schemeClr val="tx2"/>
                  </a:solidFill>
                  <a:latin typeface="Times" panose="020F07020304040A0204" pitchFamily="34" charset="0"/>
                </a:rPr>
                <a:t>OT  </a:t>
              </a:r>
              <a:r>
                <a:rPr lang="en-US" altLang="en-US" sz="6600" b="0">
                  <a:solidFill>
                    <a:srgbClr val="7FFF00"/>
                  </a:solidFill>
                  <a:latin typeface="Times" panose="020F07020304040A0204" pitchFamily="34" charset="0"/>
                </a:rPr>
                <a:t>S </a:t>
              </a:r>
              <a:r>
                <a:rPr lang="en-US" altLang="en-US" sz="3600" b="0">
                  <a:solidFill>
                    <a:schemeClr val="tx2"/>
                  </a:solidFill>
                  <a:latin typeface="Times" panose="020F07020304040A0204" pitchFamily="34" charset="0"/>
                </a:rPr>
                <a:t>NT</a:t>
              </a:r>
            </a:p>
          </p:txBody>
        </p:sp>
        <p:sp>
          <p:nvSpPr>
            <p:cNvPr id="436239" name="AutoShape 15">
              <a:extLst>
                <a:ext uri="{FF2B5EF4-FFF2-40B4-BE49-F238E27FC236}">
                  <a16:creationId xmlns:a16="http://schemas.microsoft.com/office/drawing/2014/main" id="{35D943D2-D773-68A4-B2D0-03F9F9FB6B6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74" y="2256"/>
              <a:ext cx="982" cy="544"/>
            </a:xfrm>
            <a:prstGeom prst="rightArrow">
              <a:avLst>
                <a:gd name="adj1" fmla="val 50000"/>
                <a:gd name="adj2" fmla="val 90266"/>
              </a:avLst>
            </a:prstGeom>
            <a:solidFill>
              <a:srgbClr val="FAFD00"/>
            </a:solidFill>
            <a:ln w="5080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6240" name="Rectangle 16">
            <a:extLst>
              <a:ext uri="{FF2B5EF4-FFF2-40B4-BE49-F238E27FC236}">
                <a16:creationId xmlns:a16="http://schemas.microsoft.com/office/drawing/2014/main" id="{155BEE16-732F-B467-B310-60902A9B78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2513" y="874713"/>
            <a:ext cx="198755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rgbClr val="FAFD00"/>
                </a:solidFill>
                <a:latin typeface="Times" panose="020F07020304040A0204" pitchFamily="34" charset="0"/>
              </a:rPr>
              <a:t>ca. 500 B.C</a:t>
            </a:r>
            <a:r>
              <a:rPr lang="en-US" altLang="en-US" sz="2800" b="0">
                <a:solidFill>
                  <a:srgbClr val="FAFD00"/>
                </a:solidFill>
                <a:latin typeface="Times" panose="020F07020304040A0204" pitchFamily="34" charset="0"/>
              </a:rPr>
              <a:t>.</a:t>
            </a:r>
          </a:p>
        </p:txBody>
      </p:sp>
      <p:sp>
        <p:nvSpPr>
          <p:cNvPr id="436249" name="Text Box 25">
            <a:extLst>
              <a:ext uri="{FF2B5EF4-FFF2-40B4-BE49-F238E27FC236}">
                <a16:creationId xmlns:a16="http://schemas.microsoft.com/office/drawing/2014/main" id="{64168629-AE55-242B-D52E-AA17D4C2E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ru-RU" altLang="en-US">
              <a:solidFill>
                <a:schemeClr val="tx1"/>
              </a:solidFill>
            </a:endParaRPr>
          </a:p>
        </p:txBody>
      </p:sp>
      <p:pic>
        <p:nvPicPr>
          <p:cNvPr id="436251" name="Picture 27">
            <a:extLst>
              <a:ext uri="{FF2B5EF4-FFF2-40B4-BE49-F238E27FC236}">
                <a16:creationId xmlns:a16="http://schemas.microsoft.com/office/drawing/2014/main" id="{47C6B0D4-4621-B6FE-D5F7-30660C0B2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8533" r="8066" b="11687"/>
          <a:stretch>
            <a:fillRect/>
          </a:stretch>
        </p:blipFill>
        <p:spPr bwMode="auto">
          <a:xfrm>
            <a:off x="627063" y="601663"/>
            <a:ext cx="7847012" cy="576262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6252" name="Text Box 28">
            <a:extLst>
              <a:ext uri="{FF2B5EF4-FFF2-40B4-BE49-F238E27FC236}">
                <a16:creationId xmlns:a16="http://schemas.microsoft.com/office/drawing/2014/main" id="{3635B42E-C9DC-96C3-E522-440EA11F9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" y="53340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АФРИКА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36253" name="Text Box 29">
            <a:extLst>
              <a:ext uri="{FF2B5EF4-FFF2-40B4-BE49-F238E27FC236}">
                <a16:creationId xmlns:a16="http://schemas.microsoft.com/office/drawing/2014/main" id="{4460C482-19DE-551B-548E-3356AC5768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9100" y="4749800"/>
            <a:ext cx="26162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АРАВИЯ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36255" name="Text Box 31">
            <a:extLst>
              <a:ext uri="{FF2B5EF4-FFF2-40B4-BE49-F238E27FC236}">
                <a16:creationId xmlns:a16="http://schemas.microsoft.com/office/drawing/2014/main" id="{8A59824C-3593-652C-4E39-958E53044E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4900" y="2286000"/>
            <a:ext cx="1587500" cy="64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rgbClr val="0033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altLang="en-US" sz="3600">
                <a:solidFill>
                  <a:srgbClr val="0033CC"/>
                </a:solidFill>
              </a:rPr>
              <a:t>АСИЯ</a:t>
            </a:r>
            <a:endParaRPr lang="en-US" altLang="en-US" sz="3600">
              <a:solidFill>
                <a:srgbClr val="0033CC"/>
              </a:solidFill>
            </a:endParaRPr>
          </a:p>
        </p:txBody>
      </p:sp>
      <p:sp>
        <p:nvSpPr>
          <p:cNvPr id="436261" name="Text Box 37">
            <a:extLst>
              <a:ext uri="{FF2B5EF4-FFF2-40B4-BE49-F238E27FC236}">
                <a16:creationId xmlns:a16="http://schemas.microsoft.com/office/drawing/2014/main" id="{69DD06A9-E3C9-A62B-E821-C2950018AABE}"/>
              </a:ext>
            </a:extLst>
          </p:cNvPr>
          <p:cNvSpPr txBox="1">
            <a:spLocks noChangeArrowheads="1"/>
          </p:cNvSpPr>
          <p:nvPr/>
        </p:nvSpPr>
        <p:spPr bwMode="auto">
          <a:xfrm rot="1299097">
            <a:off x="700088" y="3248025"/>
            <a:ext cx="2108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400">
                <a:solidFill>
                  <a:schemeClr val="tx1"/>
                </a:solidFill>
              </a:rPr>
              <a:t>Средиземное море</a:t>
            </a:r>
            <a:endParaRPr lang="en-US" altLang="en-US" sz="1400">
              <a:solidFill>
                <a:schemeClr val="tx1"/>
              </a:solidFill>
            </a:endParaRPr>
          </a:p>
        </p:txBody>
      </p:sp>
      <p:sp>
        <p:nvSpPr>
          <p:cNvPr id="436264" name="Freeform 40">
            <a:extLst>
              <a:ext uri="{FF2B5EF4-FFF2-40B4-BE49-F238E27FC236}">
                <a16:creationId xmlns:a16="http://schemas.microsoft.com/office/drawing/2014/main" id="{0307466E-07F2-DB5F-CE32-6EF83EE95C09}"/>
              </a:ext>
            </a:extLst>
          </p:cNvPr>
          <p:cNvSpPr>
            <a:spLocks/>
          </p:cNvSpPr>
          <p:nvPr/>
        </p:nvSpPr>
        <p:spPr bwMode="auto">
          <a:xfrm>
            <a:off x="762000" y="952500"/>
            <a:ext cx="1409700" cy="296863"/>
          </a:xfrm>
          <a:custGeom>
            <a:avLst/>
            <a:gdLst>
              <a:gd name="T0" fmla="*/ 0 w 888"/>
              <a:gd name="T1" fmla="*/ 160 h 187"/>
              <a:gd name="T2" fmla="*/ 144 w 888"/>
              <a:gd name="T3" fmla="*/ 168 h 187"/>
              <a:gd name="T4" fmla="*/ 192 w 888"/>
              <a:gd name="T5" fmla="*/ 184 h 187"/>
              <a:gd name="T6" fmla="*/ 376 w 888"/>
              <a:gd name="T7" fmla="*/ 168 h 187"/>
              <a:gd name="T8" fmla="*/ 544 w 888"/>
              <a:gd name="T9" fmla="*/ 96 h 187"/>
              <a:gd name="T10" fmla="*/ 640 w 888"/>
              <a:gd name="T11" fmla="*/ 88 h 187"/>
              <a:gd name="T12" fmla="*/ 768 w 888"/>
              <a:gd name="T13" fmla="*/ 8 h 187"/>
              <a:gd name="T14" fmla="*/ 888 w 888"/>
              <a:gd name="T15" fmla="*/ 24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88" h="187">
                <a:moveTo>
                  <a:pt x="0" y="160"/>
                </a:moveTo>
                <a:cubicBezTo>
                  <a:pt x="48" y="162"/>
                  <a:pt x="96" y="162"/>
                  <a:pt x="144" y="168"/>
                </a:cubicBezTo>
                <a:cubicBezTo>
                  <a:pt x="160" y="170"/>
                  <a:pt x="192" y="184"/>
                  <a:pt x="192" y="184"/>
                </a:cubicBezTo>
                <a:cubicBezTo>
                  <a:pt x="297" y="178"/>
                  <a:pt x="307" y="187"/>
                  <a:pt x="376" y="168"/>
                </a:cubicBezTo>
                <a:cubicBezTo>
                  <a:pt x="429" y="152"/>
                  <a:pt x="487" y="100"/>
                  <a:pt x="544" y="96"/>
                </a:cubicBezTo>
                <a:cubicBezTo>
                  <a:pt x="576" y="93"/>
                  <a:pt x="608" y="90"/>
                  <a:pt x="640" y="88"/>
                </a:cubicBezTo>
                <a:cubicBezTo>
                  <a:pt x="690" y="71"/>
                  <a:pt x="719" y="24"/>
                  <a:pt x="768" y="8"/>
                </a:cubicBezTo>
                <a:cubicBezTo>
                  <a:pt x="877" y="16"/>
                  <a:pt x="840" y="0"/>
                  <a:pt x="888" y="24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5" name="Freeform 41">
            <a:extLst>
              <a:ext uri="{FF2B5EF4-FFF2-40B4-BE49-F238E27FC236}">
                <a16:creationId xmlns:a16="http://schemas.microsoft.com/office/drawing/2014/main" id="{BFB26C6C-30FA-4A99-6D48-248E5496E20C}"/>
              </a:ext>
            </a:extLst>
          </p:cNvPr>
          <p:cNvSpPr>
            <a:spLocks/>
          </p:cNvSpPr>
          <p:nvPr/>
        </p:nvSpPr>
        <p:spPr bwMode="auto">
          <a:xfrm>
            <a:off x="3748088" y="1774825"/>
            <a:ext cx="1193800" cy="522288"/>
          </a:xfrm>
          <a:custGeom>
            <a:avLst/>
            <a:gdLst>
              <a:gd name="T0" fmla="*/ 0 w 752"/>
              <a:gd name="T1" fmla="*/ 17 h 329"/>
              <a:gd name="T2" fmla="*/ 176 w 752"/>
              <a:gd name="T3" fmla="*/ 33 h 329"/>
              <a:gd name="T4" fmla="*/ 200 w 752"/>
              <a:gd name="T5" fmla="*/ 49 h 329"/>
              <a:gd name="T6" fmla="*/ 304 w 752"/>
              <a:gd name="T7" fmla="*/ 65 h 329"/>
              <a:gd name="T8" fmla="*/ 416 w 752"/>
              <a:gd name="T9" fmla="*/ 161 h 329"/>
              <a:gd name="T10" fmla="*/ 600 w 752"/>
              <a:gd name="T11" fmla="*/ 209 h 329"/>
              <a:gd name="T12" fmla="*/ 752 w 752"/>
              <a:gd name="T13" fmla="*/ 329 h 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2" h="329">
                <a:moveTo>
                  <a:pt x="0" y="17"/>
                </a:moveTo>
                <a:cubicBezTo>
                  <a:pt x="50" y="0"/>
                  <a:pt x="129" y="1"/>
                  <a:pt x="176" y="33"/>
                </a:cubicBezTo>
                <a:cubicBezTo>
                  <a:pt x="184" y="38"/>
                  <a:pt x="190" y="46"/>
                  <a:pt x="200" y="49"/>
                </a:cubicBezTo>
                <a:cubicBezTo>
                  <a:pt x="233" y="58"/>
                  <a:pt x="269" y="58"/>
                  <a:pt x="304" y="65"/>
                </a:cubicBezTo>
                <a:cubicBezTo>
                  <a:pt x="344" y="92"/>
                  <a:pt x="368" y="145"/>
                  <a:pt x="416" y="161"/>
                </a:cubicBezTo>
                <a:cubicBezTo>
                  <a:pt x="478" y="181"/>
                  <a:pt x="535" y="196"/>
                  <a:pt x="600" y="209"/>
                </a:cubicBezTo>
                <a:cubicBezTo>
                  <a:pt x="655" y="246"/>
                  <a:pt x="692" y="299"/>
                  <a:pt x="752" y="329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8" name="Freeform 44">
            <a:extLst>
              <a:ext uri="{FF2B5EF4-FFF2-40B4-BE49-F238E27FC236}">
                <a16:creationId xmlns:a16="http://schemas.microsoft.com/office/drawing/2014/main" id="{5CC1CB89-9F85-7B87-AE40-91FBFE177053}"/>
              </a:ext>
            </a:extLst>
          </p:cNvPr>
          <p:cNvSpPr>
            <a:spLocks/>
          </p:cNvSpPr>
          <p:nvPr/>
        </p:nvSpPr>
        <p:spPr bwMode="auto">
          <a:xfrm>
            <a:off x="5226050" y="1343025"/>
            <a:ext cx="3048000" cy="3906838"/>
          </a:xfrm>
          <a:custGeom>
            <a:avLst/>
            <a:gdLst>
              <a:gd name="T0" fmla="*/ 0 w 1920"/>
              <a:gd name="T1" fmla="*/ 645 h 2461"/>
              <a:gd name="T2" fmla="*/ 160 w 1920"/>
              <a:gd name="T3" fmla="*/ 645 h 2461"/>
              <a:gd name="T4" fmla="*/ 360 w 1920"/>
              <a:gd name="T5" fmla="*/ 581 h 2461"/>
              <a:gd name="T6" fmla="*/ 392 w 1920"/>
              <a:gd name="T7" fmla="*/ 557 h 2461"/>
              <a:gd name="T8" fmla="*/ 440 w 1920"/>
              <a:gd name="T9" fmla="*/ 525 h 2461"/>
              <a:gd name="T10" fmla="*/ 520 w 1920"/>
              <a:gd name="T11" fmla="*/ 429 h 2461"/>
              <a:gd name="T12" fmla="*/ 576 w 1920"/>
              <a:gd name="T13" fmla="*/ 325 h 2461"/>
              <a:gd name="T14" fmla="*/ 656 w 1920"/>
              <a:gd name="T15" fmla="*/ 205 h 2461"/>
              <a:gd name="T16" fmla="*/ 712 w 1920"/>
              <a:gd name="T17" fmla="*/ 141 h 2461"/>
              <a:gd name="T18" fmla="*/ 744 w 1920"/>
              <a:gd name="T19" fmla="*/ 101 h 2461"/>
              <a:gd name="T20" fmla="*/ 848 w 1920"/>
              <a:gd name="T21" fmla="*/ 29 h 2461"/>
              <a:gd name="T22" fmla="*/ 912 w 1920"/>
              <a:gd name="T23" fmla="*/ 13 h 2461"/>
              <a:gd name="T24" fmla="*/ 1128 w 1920"/>
              <a:gd name="T25" fmla="*/ 29 h 2461"/>
              <a:gd name="T26" fmla="*/ 1232 w 1920"/>
              <a:gd name="T27" fmla="*/ 165 h 2461"/>
              <a:gd name="T28" fmla="*/ 1352 w 1920"/>
              <a:gd name="T29" fmla="*/ 301 h 2461"/>
              <a:gd name="T30" fmla="*/ 1376 w 1920"/>
              <a:gd name="T31" fmla="*/ 325 h 2461"/>
              <a:gd name="T32" fmla="*/ 1592 w 1920"/>
              <a:gd name="T33" fmla="*/ 397 h 2461"/>
              <a:gd name="T34" fmla="*/ 1648 w 1920"/>
              <a:gd name="T35" fmla="*/ 485 h 2461"/>
              <a:gd name="T36" fmla="*/ 1664 w 1920"/>
              <a:gd name="T37" fmla="*/ 573 h 2461"/>
              <a:gd name="T38" fmla="*/ 1696 w 1920"/>
              <a:gd name="T39" fmla="*/ 621 h 2461"/>
              <a:gd name="T40" fmla="*/ 1712 w 1920"/>
              <a:gd name="T41" fmla="*/ 669 h 2461"/>
              <a:gd name="T42" fmla="*/ 1720 w 1920"/>
              <a:gd name="T43" fmla="*/ 885 h 2461"/>
              <a:gd name="T44" fmla="*/ 1776 w 1920"/>
              <a:gd name="T45" fmla="*/ 941 h 2461"/>
              <a:gd name="T46" fmla="*/ 1816 w 1920"/>
              <a:gd name="T47" fmla="*/ 1013 h 2461"/>
              <a:gd name="T48" fmla="*/ 1872 w 1920"/>
              <a:gd name="T49" fmla="*/ 1245 h 2461"/>
              <a:gd name="T50" fmla="*/ 1904 w 1920"/>
              <a:gd name="T51" fmla="*/ 1301 h 2461"/>
              <a:gd name="T52" fmla="*/ 1920 w 1920"/>
              <a:gd name="T53" fmla="*/ 1349 h 2461"/>
              <a:gd name="T54" fmla="*/ 1840 w 1920"/>
              <a:gd name="T55" fmla="*/ 1565 h 2461"/>
              <a:gd name="T56" fmla="*/ 1808 w 1920"/>
              <a:gd name="T57" fmla="*/ 1613 h 2461"/>
              <a:gd name="T58" fmla="*/ 1712 w 1920"/>
              <a:gd name="T59" fmla="*/ 1661 h 2461"/>
              <a:gd name="T60" fmla="*/ 1640 w 1920"/>
              <a:gd name="T61" fmla="*/ 1693 h 2461"/>
              <a:gd name="T62" fmla="*/ 1584 w 1920"/>
              <a:gd name="T63" fmla="*/ 1741 h 2461"/>
              <a:gd name="T64" fmla="*/ 1568 w 1920"/>
              <a:gd name="T65" fmla="*/ 1765 h 2461"/>
              <a:gd name="T66" fmla="*/ 1544 w 1920"/>
              <a:gd name="T67" fmla="*/ 1781 h 2461"/>
              <a:gd name="T68" fmla="*/ 1536 w 1920"/>
              <a:gd name="T69" fmla="*/ 1805 h 2461"/>
              <a:gd name="T70" fmla="*/ 1488 w 1920"/>
              <a:gd name="T71" fmla="*/ 1901 h 2461"/>
              <a:gd name="T72" fmla="*/ 1424 w 1920"/>
              <a:gd name="T73" fmla="*/ 2189 h 2461"/>
              <a:gd name="T74" fmla="*/ 1416 w 1920"/>
              <a:gd name="T75" fmla="*/ 2213 h 2461"/>
              <a:gd name="T76" fmla="*/ 1400 w 1920"/>
              <a:gd name="T77" fmla="*/ 2237 h 2461"/>
              <a:gd name="T78" fmla="*/ 1384 w 1920"/>
              <a:gd name="T79" fmla="*/ 2285 h 2461"/>
              <a:gd name="T80" fmla="*/ 1392 w 1920"/>
              <a:gd name="T81" fmla="*/ 2461 h 2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920" h="2461">
                <a:moveTo>
                  <a:pt x="0" y="645"/>
                </a:moveTo>
                <a:cubicBezTo>
                  <a:pt x="93" y="652"/>
                  <a:pt x="80" y="658"/>
                  <a:pt x="160" y="645"/>
                </a:cubicBezTo>
                <a:cubicBezTo>
                  <a:pt x="230" y="633"/>
                  <a:pt x="292" y="594"/>
                  <a:pt x="360" y="581"/>
                </a:cubicBezTo>
                <a:cubicBezTo>
                  <a:pt x="370" y="573"/>
                  <a:pt x="381" y="564"/>
                  <a:pt x="392" y="557"/>
                </a:cubicBezTo>
                <a:cubicBezTo>
                  <a:pt x="407" y="545"/>
                  <a:pt x="440" y="525"/>
                  <a:pt x="440" y="525"/>
                </a:cubicBezTo>
                <a:cubicBezTo>
                  <a:pt x="462" y="490"/>
                  <a:pt x="491" y="457"/>
                  <a:pt x="520" y="429"/>
                </a:cubicBezTo>
                <a:cubicBezTo>
                  <a:pt x="533" y="389"/>
                  <a:pt x="546" y="354"/>
                  <a:pt x="576" y="325"/>
                </a:cubicBezTo>
                <a:cubicBezTo>
                  <a:pt x="592" y="275"/>
                  <a:pt x="625" y="244"/>
                  <a:pt x="656" y="205"/>
                </a:cubicBezTo>
                <a:cubicBezTo>
                  <a:pt x="706" y="140"/>
                  <a:pt x="665" y="171"/>
                  <a:pt x="712" y="141"/>
                </a:cubicBezTo>
                <a:cubicBezTo>
                  <a:pt x="725" y="99"/>
                  <a:pt x="709" y="131"/>
                  <a:pt x="744" y="101"/>
                </a:cubicBezTo>
                <a:cubicBezTo>
                  <a:pt x="788" y="61"/>
                  <a:pt x="793" y="47"/>
                  <a:pt x="848" y="29"/>
                </a:cubicBezTo>
                <a:cubicBezTo>
                  <a:pt x="868" y="22"/>
                  <a:pt x="912" y="13"/>
                  <a:pt x="912" y="13"/>
                </a:cubicBezTo>
                <a:cubicBezTo>
                  <a:pt x="984" y="16"/>
                  <a:pt x="1061" y="0"/>
                  <a:pt x="1128" y="29"/>
                </a:cubicBezTo>
                <a:cubicBezTo>
                  <a:pt x="1184" y="53"/>
                  <a:pt x="1205" y="116"/>
                  <a:pt x="1232" y="165"/>
                </a:cubicBezTo>
                <a:cubicBezTo>
                  <a:pt x="1264" y="222"/>
                  <a:pt x="1302" y="259"/>
                  <a:pt x="1352" y="301"/>
                </a:cubicBezTo>
                <a:cubicBezTo>
                  <a:pt x="1360" y="308"/>
                  <a:pt x="1366" y="319"/>
                  <a:pt x="1376" y="325"/>
                </a:cubicBezTo>
                <a:cubicBezTo>
                  <a:pt x="1443" y="362"/>
                  <a:pt x="1526" y="353"/>
                  <a:pt x="1592" y="397"/>
                </a:cubicBezTo>
                <a:cubicBezTo>
                  <a:pt x="1605" y="436"/>
                  <a:pt x="1632" y="437"/>
                  <a:pt x="1648" y="485"/>
                </a:cubicBezTo>
                <a:cubicBezTo>
                  <a:pt x="1649" y="498"/>
                  <a:pt x="1652" y="551"/>
                  <a:pt x="1664" y="573"/>
                </a:cubicBezTo>
                <a:cubicBezTo>
                  <a:pt x="1673" y="589"/>
                  <a:pt x="1689" y="602"/>
                  <a:pt x="1696" y="621"/>
                </a:cubicBezTo>
                <a:cubicBezTo>
                  <a:pt x="1701" y="637"/>
                  <a:pt x="1712" y="669"/>
                  <a:pt x="1712" y="669"/>
                </a:cubicBezTo>
                <a:cubicBezTo>
                  <a:pt x="1714" y="741"/>
                  <a:pt x="1715" y="813"/>
                  <a:pt x="1720" y="885"/>
                </a:cubicBezTo>
                <a:cubicBezTo>
                  <a:pt x="1721" y="911"/>
                  <a:pt x="1776" y="941"/>
                  <a:pt x="1776" y="941"/>
                </a:cubicBezTo>
                <a:cubicBezTo>
                  <a:pt x="1812" y="996"/>
                  <a:pt x="1801" y="970"/>
                  <a:pt x="1816" y="1013"/>
                </a:cubicBezTo>
                <a:cubicBezTo>
                  <a:pt x="1822" y="1100"/>
                  <a:pt x="1829" y="1170"/>
                  <a:pt x="1872" y="1245"/>
                </a:cubicBezTo>
                <a:cubicBezTo>
                  <a:pt x="1882" y="1263"/>
                  <a:pt x="1895" y="1281"/>
                  <a:pt x="1904" y="1301"/>
                </a:cubicBezTo>
                <a:cubicBezTo>
                  <a:pt x="1910" y="1316"/>
                  <a:pt x="1920" y="1349"/>
                  <a:pt x="1920" y="1349"/>
                </a:cubicBezTo>
                <a:cubicBezTo>
                  <a:pt x="1909" y="1431"/>
                  <a:pt x="1886" y="1495"/>
                  <a:pt x="1840" y="1565"/>
                </a:cubicBezTo>
                <a:cubicBezTo>
                  <a:pt x="1829" y="1581"/>
                  <a:pt x="1826" y="1606"/>
                  <a:pt x="1808" y="1613"/>
                </a:cubicBezTo>
                <a:cubicBezTo>
                  <a:pt x="1773" y="1624"/>
                  <a:pt x="1744" y="1646"/>
                  <a:pt x="1712" y="1661"/>
                </a:cubicBezTo>
                <a:cubicBezTo>
                  <a:pt x="1670" y="1679"/>
                  <a:pt x="1669" y="1667"/>
                  <a:pt x="1640" y="1693"/>
                </a:cubicBezTo>
                <a:cubicBezTo>
                  <a:pt x="1572" y="1751"/>
                  <a:pt x="1639" y="1704"/>
                  <a:pt x="1584" y="1741"/>
                </a:cubicBezTo>
                <a:cubicBezTo>
                  <a:pt x="1578" y="1749"/>
                  <a:pt x="1574" y="1758"/>
                  <a:pt x="1568" y="1765"/>
                </a:cubicBezTo>
                <a:cubicBezTo>
                  <a:pt x="1561" y="1771"/>
                  <a:pt x="1550" y="1773"/>
                  <a:pt x="1544" y="1781"/>
                </a:cubicBezTo>
                <a:cubicBezTo>
                  <a:pt x="1538" y="1787"/>
                  <a:pt x="1539" y="1797"/>
                  <a:pt x="1536" y="1805"/>
                </a:cubicBezTo>
                <a:cubicBezTo>
                  <a:pt x="1519" y="1837"/>
                  <a:pt x="1499" y="1866"/>
                  <a:pt x="1488" y="1901"/>
                </a:cubicBezTo>
                <a:cubicBezTo>
                  <a:pt x="1483" y="1963"/>
                  <a:pt x="1487" y="2146"/>
                  <a:pt x="1424" y="2189"/>
                </a:cubicBezTo>
                <a:cubicBezTo>
                  <a:pt x="1421" y="2197"/>
                  <a:pt x="1419" y="2205"/>
                  <a:pt x="1416" y="2213"/>
                </a:cubicBezTo>
                <a:cubicBezTo>
                  <a:pt x="1411" y="2221"/>
                  <a:pt x="1403" y="2228"/>
                  <a:pt x="1400" y="2237"/>
                </a:cubicBezTo>
                <a:cubicBezTo>
                  <a:pt x="1393" y="2252"/>
                  <a:pt x="1384" y="2285"/>
                  <a:pt x="1384" y="2285"/>
                </a:cubicBezTo>
                <a:cubicBezTo>
                  <a:pt x="1394" y="2407"/>
                  <a:pt x="1392" y="2348"/>
                  <a:pt x="1392" y="2461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69" name="Freeform 45">
            <a:extLst>
              <a:ext uri="{FF2B5EF4-FFF2-40B4-BE49-F238E27FC236}">
                <a16:creationId xmlns:a16="http://schemas.microsoft.com/office/drawing/2014/main" id="{DDCD503B-2823-96A3-1B05-029BBCD15987}"/>
              </a:ext>
            </a:extLst>
          </p:cNvPr>
          <p:cNvSpPr>
            <a:spLocks/>
          </p:cNvSpPr>
          <p:nvPr/>
        </p:nvSpPr>
        <p:spPr bwMode="auto">
          <a:xfrm>
            <a:off x="849313" y="3721100"/>
            <a:ext cx="1981200" cy="1752600"/>
          </a:xfrm>
          <a:custGeom>
            <a:avLst/>
            <a:gdLst>
              <a:gd name="T0" fmla="*/ 0 w 1248"/>
              <a:gd name="T1" fmla="*/ 0 h 1104"/>
              <a:gd name="T2" fmla="*/ 72 w 1248"/>
              <a:gd name="T3" fmla="*/ 32 h 1104"/>
              <a:gd name="T4" fmla="*/ 136 w 1248"/>
              <a:gd name="T5" fmla="*/ 96 h 1104"/>
              <a:gd name="T6" fmla="*/ 184 w 1248"/>
              <a:gd name="T7" fmla="*/ 192 h 1104"/>
              <a:gd name="T8" fmla="*/ 216 w 1248"/>
              <a:gd name="T9" fmla="*/ 240 h 1104"/>
              <a:gd name="T10" fmla="*/ 248 w 1248"/>
              <a:gd name="T11" fmla="*/ 312 h 1104"/>
              <a:gd name="T12" fmla="*/ 376 w 1248"/>
              <a:gd name="T13" fmla="*/ 480 h 1104"/>
              <a:gd name="T14" fmla="*/ 408 w 1248"/>
              <a:gd name="T15" fmla="*/ 576 h 1104"/>
              <a:gd name="T16" fmla="*/ 416 w 1248"/>
              <a:gd name="T17" fmla="*/ 600 h 1104"/>
              <a:gd name="T18" fmla="*/ 488 w 1248"/>
              <a:gd name="T19" fmla="*/ 648 h 1104"/>
              <a:gd name="T20" fmla="*/ 512 w 1248"/>
              <a:gd name="T21" fmla="*/ 672 h 1104"/>
              <a:gd name="T22" fmla="*/ 592 w 1248"/>
              <a:gd name="T23" fmla="*/ 712 h 1104"/>
              <a:gd name="T24" fmla="*/ 672 w 1248"/>
              <a:gd name="T25" fmla="*/ 768 h 1104"/>
              <a:gd name="T26" fmla="*/ 816 w 1248"/>
              <a:gd name="T27" fmla="*/ 952 h 1104"/>
              <a:gd name="T28" fmla="*/ 1080 w 1248"/>
              <a:gd name="T29" fmla="*/ 1104 h 1104"/>
              <a:gd name="T30" fmla="*/ 1248 w 1248"/>
              <a:gd name="T31" fmla="*/ 1096 h 1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248" h="1104">
                <a:moveTo>
                  <a:pt x="0" y="0"/>
                </a:moveTo>
                <a:cubicBezTo>
                  <a:pt x="34" y="11"/>
                  <a:pt x="46" y="10"/>
                  <a:pt x="72" y="32"/>
                </a:cubicBezTo>
                <a:cubicBezTo>
                  <a:pt x="97" y="53"/>
                  <a:pt x="108" y="77"/>
                  <a:pt x="136" y="96"/>
                </a:cubicBezTo>
                <a:cubicBezTo>
                  <a:pt x="156" y="126"/>
                  <a:pt x="166" y="160"/>
                  <a:pt x="184" y="192"/>
                </a:cubicBezTo>
                <a:cubicBezTo>
                  <a:pt x="193" y="208"/>
                  <a:pt x="209" y="221"/>
                  <a:pt x="216" y="240"/>
                </a:cubicBezTo>
                <a:cubicBezTo>
                  <a:pt x="223" y="262"/>
                  <a:pt x="235" y="292"/>
                  <a:pt x="248" y="312"/>
                </a:cubicBezTo>
                <a:cubicBezTo>
                  <a:pt x="283" y="364"/>
                  <a:pt x="355" y="418"/>
                  <a:pt x="376" y="480"/>
                </a:cubicBezTo>
                <a:cubicBezTo>
                  <a:pt x="386" y="512"/>
                  <a:pt x="397" y="544"/>
                  <a:pt x="408" y="576"/>
                </a:cubicBezTo>
                <a:cubicBezTo>
                  <a:pt x="410" y="584"/>
                  <a:pt x="408" y="595"/>
                  <a:pt x="416" y="600"/>
                </a:cubicBezTo>
                <a:cubicBezTo>
                  <a:pt x="440" y="616"/>
                  <a:pt x="467" y="627"/>
                  <a:pt x="488" y="648"/>
                </a:cubicBezTo>
                <a:cubicBezTo>
                  <a:pt x="496" y="656"/>
                  <a:pt x="502" y="665"/>
                  <a:pt x="512" y="672"/>
                </a:cubicBezTo>
                <a:cubicBezTo>
                  <a:pt x="535" y="687"/>
                  <a:pt x="568" y="694"/>
                  <a:pt x="592" y="712"/>
                </a:cubicBezTo>
                <a:cubicBezTo>
                  <a:pt x="624" y="736"/>
                  <a:pt x="633" y="755"/>
                  <a:pt x="672" y="768"/>
                </a:cubicBezTo>
                <a:cubicBezTo>
                  <a:pt x="712" y="829"/>
                  <a:pt x="753" y="910"/>
                  <a:pt x="816" y="952"/>
                </a:cubicBezTo>
                <a:cubicBezTo>
                  <a:pt x="882" y="1052"/>
                  <a:pt x="963" y="1084"/>
                  <a:pt x="1080" y="1104"/>
                </a:cubicBezTo>
                <a:cubicBezTo>
                  <a:pt x="1237" y="1095"/>
                  <a:pt x="1181" y="1096"/>
                  <a:pt x="1248" y="1096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0" name="Freeform 46">
            <a:extLst>
              <a:ext uri="{FF2B5EF4-FFF2-40B4-BE49-F238E27FC236}">
                <a16:creationId xmlns:a16="http://schemas.microsoft.com/office/drawing/2014/main" id="{02D9005E-CFBF-66BA-8B25-E334CB5FC150}"/>
              </a:ext>
            </a:extLst>
          </p:cNvPr>
          <p:cNvSpPr>
            <a:spLocks/>
          </p:cNvSpPr>
          <p:nvPr/>
        </p:nvSpPr>
        <p:spPr bwMode="auto">
          <a:xfrm>
            <a:off x="2397125" y="3590925"/>
            <a:ext cx="2324100" cy="952500"/>
          </a:xfrm>
          <a:custGeom>
            <a:avLst/>
            <a:gdLst>
              <a:gd name="T0" fmla="*/ 0 w 1464"/>
              <a:gd name="T1" fmla="*/ 472 h 600"/>
              <a:gd name="T2" fmla="*/ 240 w 1464"/>
              <a:gd name="T3" fmla="*/ 416 h 600"/>
              <a:gd name="T4" fmla="*/ 312 w 1464"/>
              <a:gd name="T5" fmla="*/ 392 h 600"/>
              <a:gd name="T6" fmla="*/ 408 w 1464"/>
              <a:gd name="T7" fmla="*/ 336 h 600"/>
              <a:gd name="T8" fmla="*/ 480 w 1464"/>
              <a:gd name="T9" fmla="*/ 264 h 600"/>
              <a:gd name="T10" fmla="*/ 528 w 1464"/>
              <a:gd name="T11" fmla="*/ 184 h 600"/>
              <a:gd name="T12" fmla="*/ 552 w 1464"/>
              <a:gd name="T13" fmla="*/ 136 h 600"/>
              <a:gd name="T14" fmla="*/ 656 w 1464"/>
              <a:gd name="T15" fmla="*/ 72 h 600"/>
              <a:gd name="T16" fmla="*/ 760 w 1464"/>
              <a:gd name="T17" fmla="*/ 0 h 600"/>
              <a:gd name="T18" fmla="*/ 888 w 1464"/>
              <a:gd name="T19" fmla="*/ 24 h 600"/>
              <a:gd name="T20" fmla="*/ 960 w 1464"/>
              <a:gd name="T21" fmla="*/ 112 h 600"/>
              <a:gd name="T22" fmla="*/ 1112 w 1464"/>
              <a:gd name="T23" fmla="*/ 320 h 600"/>
              <a:gd name="T24" fmla="*/ 1144 w 1464"/>
              <a:gd name="T25" fmla="*/ 360 h 600"/>
              <a:gd name="T26" fmla="*/ 1200 w 1464"/>
              <a:gd name="T27" fmla="*/ 456 h 600"/>
              <a:gd name="T28" fmla="*/ 1320 w 1464"/>
              <a:gd name="T29" fmla="*/ 536 h 600"/>
              <a:gd name="T30" fmla="*/ 1416 w 1464"/>
              <a:gd name="T31" fmla="*/ 584 h 600"/>
              <a:gd name="T32" fmla="*/ 1464 w 1464"/>
              <a:gd name="T33" fmla="*/ 600 h 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64" h="600">
                <a:moveTo>
                  <a:pt x="0" y="472"/>
                </a:moveTo>
                <a:cubicBezTo>
                  <a:pt x="77" y="446"/>
                  <a:pt x="161" y="442"/>
                  <a:pt x="240" y="416"/>
                </a:cubicBezTo>
                <a:cubicBezTo>
                  <a:pt x="260" y="409"/>
                  <a:pt x="293" y="404"/>
                  <a:pt x="312" y="392"/>
                </a:cubicBezTo>
                <a:cubicBezTo>
                  <a:pt x="343" y="370"/>
                  <a:pt x="379" y="364"/>
                  <a:pt x="408" y="336"/>
                </a:cubicBezTo>
                <a:cubicBezTo>
                  <a:pt x="433" y="310"/>
                  <a:pt x="450" y="283"/>
                  <a:pt x="480" y="264"/>
                </a:cubicBezTo>
                <a:cubicBezTo>
                  <a:pt x="493" y="236"/>
                  <a:pt x="518" y="213"/>
                  <a:pt x="528" y="184"/>
                </a:cubicBezTo>
                <a:cubicBezTo>
                  <a:pt x="533" y="166"/>
                  <a:pt x="537" y="148"/>
                  <a:pt x="552" y="136"/>
                </a:cubicBezTo>
                <a:cubicBezTo>
                  <a:pt x="583" y="108"/>
                  <a:pt x="624" y="98"/>
                  <a:pt x="656" y="72"/>
                </a:cubicBezTo>
                <a:cubicBezTo>
                  <a:pt x="690" y="43"/>
                  <a:pt x="716" y="14"/>
                  <a:pt x="760" y="0"/>
                </a:cubicBezTo>
                <a:cubicBezTo>
                  <a:pt x="807" y="5"/>
                  <a:pt x="843" y="9"/>
                  <a:pt x="888" y="24"/>
                </a:cubicBezTo>
                <a:cubicBezTo>
                  <a:pt x="899" y="59"/>
                  <a:pt x="936" y="81"/>
                  <a:pt x="960" y="112"/>
                </a:cubicBezTo>
                <a:cubicBezTo>
                  <a:pt x="1013" y="180"/>
                  <a:pt x="1037" y="270"/>
                  <a:pt x="1112" y="320"/>
                </a:cubicBezTo>
                <a:cubicBezTo>
                  <a:pt x="1132" y="380"/>
                  <a:pt x="1102" y="308"/>
                  <a:pt x="1144" y="360"/>
                </a:cubicBezTo>
                <a:cubicBezTo>
                  <a:pt x="1157" y="377"/>
                  <a:pt x="1178" y="441"/>
                  <a:pt x="1200" y="456"/>
                </a:cubicBezTo>
                <a:cubicBezTo>
                  <a:pt x="1241" y="483"/>
                  <a:pt x="1275" y="513"/>
                  <a:pt x="1320" y="536"/>
                </a:cubicBezTo>
                <a:cubicBezTo>
                  <a:pt x="1351" y="551"/>
                  <a:pt x="1384" y="569"/>
                  <a:pt x="1416" y="584"/>
                </a:cubicBezTo>
                <a:cubicBezTo>
                  <a:pt x="1431" y="590"/>
                  <a:pt x="1464" y="600"/>
                  <a:pt x="1464" y="600"/>
                </a:cubicBezTo>
              </a:path>
            </a:pathLst>
          </a:custGeom>
          <a:noFill/>
          <a:ln w="76200" cap="flat" cmpd="sng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322" name="Group 98">
            <a:extLst>
              <a:ext uri="{FF2B5EF4-FFF2-40B4-BE49-F238E27FC236}">
                <a16:creationId xmlns:a16="http://schemas.microsoft.com/office/drawing/2014/main" id="{3871AC44-EE9B-18E9-F3AD-A278599145D2}"/>
              </a:ext>
            </a:extLst>
          </p:cNvPr>
          <p:cNvGrpSpPr>
            <a:grpSpLocks/>
          </p:cNvGrpSpPr>
          <p:nvPr/>
        </p:nvGrpSpPr>
        <p:grpSpPr bwMode="auto">
          <a:xfrm>
            <a:off x="4071938" y="534988"/>
            <a:ext cx="4562475" cy="3070225"/>
            <a:chOff x="395" y="607"/>
            <a:chExt cx="2874" cy="1934"/>
          </a:xfrm>
        </p:grpSpPr>
        <p:pic>
          <p:nvPicPr>
            <p:cNvPr id="436323" name="Picture 99">
              <a:extLst>
                <a:ext uri="{FF2B5EF4-FFF2-40B4-BE49-F238E27FC236}">
                  <a16:creationId xmlns:a16="http://schemas.microsoft.com/office/drawing/2014/main" id="{C8E2A59F-8CBF-4018-901B-DC31AB4A9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14"/>
            <a:stretch>
              <a:fillRect/>
            </a:stretch>
          </p:blipFill>
          <p:spPr bwMode="auto">
            <a:xfrm>
              <a:off x="395" y="607"/>
              <a:ext cx="2874" cy="1934"/>
            </a:xfrm>
            <a:prstGeom prst="rect">
              <a:avLst/>
            </a:prstGeom>
            <a:noFill/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436324" name="Text Box 100">
              <a:extLst>
                <a:ext uri="{FF2B5EF4-FFF2-40B4-BE49-F238E27FC236}">
                  <a16:creationId xmlns:a16="http://schemas.microsoft.com/office/drawing/2014/main" id="{F9795152-C417-6D2D-0B6A-DC966A46D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8" y="2254"/>
              <a:ext cx="1712" cy="21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ru-RU" altLang="en-US">
                  <a:solidFill>
                    <a:srgbClr val="FFEA18"/>
                  </a:solidFill>
                </a:rPr>
                <a:t>Древние Филиппы</a:t>
              </a:r>
              <a:endParaRPr lang="en-US" altLang="en-US">
                <a:solidFill>
                  <a:srgbClr val="FFEA18"/>
                </a:solidFill>
              </a:endParaRPr>
            </a:p>
          </p:txBody>
        </p:sp>
      </p:grpSp>
      <p:sp>
        <p:nvSpPr>
          <p:cNvPr id="436274" name="AutoShape 50">
            <a:extLst>
              <a:ext uri="{FF2B5EF4-FFF2-40B4-BE49-F238E27FC236}">
                <a16:creationId xmlns:a16="http://schemas.microsoft.com/office/drawing/2014/main" id="{12063B4F-D96A-0A6D-85E7-5ED5B6DBCA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1079500"/>
            <a:ext cx="571500" cy="647700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5" name="AutoShape 51">
            <a:extLst>
              <a:ext uri="{FF2B5EF4-FFF2-40B4-BE49-F238E27FC236}">
                <a16:creationId xmlns:a16="http://schemas.microsoft.com/office/drawing/2014/main" id="{EA79F8F4-04E4-370C-2916-CD34020E4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500" y="844550"/>
            <a:ext cx="987425" cy="1204913"/>
          </a:xfrm>
          <a:prstGeom prst="irregularSeal2">
            <a:avLst/>
          </a:prstGeom>
          <a:solidFill>
            <a:srgbClr val="EEFF4B"/>
          </a:soli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6" name="AutoShape 52">
            <a:extLst>
              <a:ext uri="{FF2B5EF4-FFF2-40B4-BE49-F238E27FC236}">
                <a16:creationId xmlns:a16="http://schemas.microsoft.com/office/drawing/2014/main" id="{826F95CF-2647-38A4-7C09-7908C1DA649A}"/>
              </a:ext>
            </a:extLst>
          </p:cNvPr>
          <p:cNvSpPr>
            <a:spLocks noChangeArrowheads="1"/>
          </p:cNvSpPr>
          <p:nvPr/>
        </p:nvSpPr>
        <p:spPr bwMode="auto">
          <a:xfrm rot="-1508760">
            <a:off x="682625" y="798513"/>
            <a:ext cx="1520825" cy="1466850"/>
          </a:xfrm>
          <a:prstGeom prst="irregularSeal2">
            <a:avLst/>
          </a:prstGeom>
          <a:gradFill rotWithShape="1">
            <a:gsLst>
              <a:gs pos="0">
                <a:srgbClr val="FFFF00">
                  <a:gamma/>
                  <a:shade val="0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0"/>
                  <a:invGamma/>
                </a:srgbClr>
              </a:gs>
            </a:gsLst>
            <a:lin ang="5400000" scaled="1"/>
          </a:gradFill>
          <a:ln w="38100">
            <a:solidFill>
              <a:srgbClr val="D83104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7" name="Line 53">
            <a:extLst>
              <a:ext uri="{FF2B5EF4-FFF2-40B4-BE49-F238E27FC236}">
                <a16:creationId xmlns:a16="http://schemas.microsoft.com/office/drawing/2014/main" id="{DA526B73-F38F-758D-FCCE-E569C7E5357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535113" y="1933575"/>
            <a:ext cx="2741612" cy="2728913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78" name="Line 54">
            <a:extLst>
              <a:ext uri="{FF2B5EF4-FFF2-40B4-BE49-F238E27FC236}">
                <a16:creationId xmlns:a16="http://schemas.microsoft.com/office/drawing/2014/main" id="{AA550543-4A06-1265-9265-C1768092A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3575" y="1524000"/>
            <a:ext cx="7086600" cy="25019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330" name="Group 106">
            <a:extLst>
              <a:ext uri="{FF2B5EF4-FFF2-40B4-BE49-F238E27FC236}">
                <a16:creationId xmlns:a16="http://schemas.microsoft.com/office/drawing/2014/main" id="{78579DC9-215E-1FF6-B2BE-8950D462C50D}"/>
              </a:ext>
            </a:extLst>
          </p:cNvPr>
          <p:cNvGrpSpPr>
            <a:grpSpLocks/>
          </p:cNvGrpSpPr>
          <p:nvPr/>
        </p:nvGrpSpPr>
        <p:grpSpPr bwMode="auto">
          <a:xfrm>
            <a:off x="2697163" y="4918075"/>
            <a:ext cx="4273550" cy="1643063"/>
            <a:chOff x="1515" y="2851"/>
            <a:chExt cx="2692" cy="1035"/>
          </a:xfrm>
        </p:grpSpPr>
        <p:sp>
          <p:nvSpPr>
            <p:cNvPr id="436284" name="Text Box 60">
              <a:extLst>
                <a:ext uri="{FF2B5EF4-FFF2-40B4-BE49-F238E27FC236}">
                  <a16:creationId xmlns:a16="http://schemas.microsoft.com/office/drawing/2014/main" id="{019476C0-804B-C7EF-A82B-2407EE6E3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3" y="2859"/>
              <a:ext cx="2684" cy="1027"/>
            </a:xfrm>
            <a:prstGeom prst="rect">
              <a:avLst/>
            </a:prstGeom>
            <a:gradFill rotWithShape="1">
              <a:gsLst>
                <a:gs pos="0">
                  <a:srgbClr val="0033CC">
                    <a:gamma/>
                    <a:shade val="46275"/>
                    <a:invGamma/>
                  </a:srgbClr>
                </a:gs>
                <a:gs pos="50000">
                  <a:srgbClr val="0033CC"/>
                </a:gs>
                <a:gs pos="100000">
                  <a:srgbClr val="0033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>
                  <a:solidFill>
                    <a:schemeClr val="bg1"/>
                  </a:solidFill>
                </a:rPr>
                <a:t>“HELLENISM”… GREEK CUSTOMS &amp; “STREET GREEK”</a:t>
              </a:r>
            </a:p>
          </p:txBody>
        </p:sp>
        <p:sp>
          <p:nvSpPr>
            <p:cNvPr id="436285" name="Text Box 61">
              <a:extLst>
                <a:ext uri="{FF2B5EF4-FFF2-40B4-BE49-F238E27FC236}">
                  <a16:creationId xmlns:a16="http://schemas.microsoft.com/office/drawing/2014/main" id="{0191D13C-EBD3-5533-A068-DB495BF67E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15" y="2851"/>
              <a:ext cx="2684" cy="1027"/>
            </a:xfrm>
            <a:prstGeom prst="rect">
              <a:avLst/>
            </a:prstGeom>
            <a:gradFill rotWithShape="1">
              <a:gsLst>
                <a:gs pos="0">
                  <a:srgbClr val="0033CC">
                    <a:gamma/>
                    <a:shade val="46275"/>
                    <a:invGamma/>
                  </a:srgbClr>
                </a:gs>
                <a:gs pos="50000">
                  <a:srgbClr val="0033CC"/>
                </a:gs>
                <a:gs pos="100000">
                  <a:srgbClr val="0033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99190" dir="3011666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>
                  <a:solidFill>
                    <a:schemeClr val="tx1"/>
                  </a:solidFill>
                </a:rPr>
                <a:t>“</a:t>
              </a:r>
              <a:r>
                <a:rPr lang="ru-RU" altLang="en-US" sz="3200">
                  <a:solidFill>
                    <a:schemeClr val="tx1"/>
                  </a:solidFill>
                </a:rPr>
                <a:t>ЭЛЛИНИЗМ</a:t>
              </a:r>
              <a:r>
                <a:rPr lang="en-US" altLang="en-US" sz="3200">
                  <a:solidFill>
                    <a:schemeClr val="tx1"/>
                  </a:solidFill>
                </a:rPr>
                <a:t>”…            </a:t>
              </a:r>
              <a:r>
                <a:rPr lang="ru-RU" altLang="en-US" sz="2800">
                  <a:solidFill>
                    <a:schemeClr val="tx1"/>
                  </a:solidFill>
                </a:rPr>
                <a:t>ГРЕЧЕСКИЕ</a:t>
              </a:r>
              <a:r>
                <a:rPr lang="ru-RU" altLang="en-US" sz="3200">
                  <a:solidFill>
                    <a:schemeClr val="tx1"/>
                  </a:solidFill>
                </a:rPr>
                <a:t> </a:t>
              </a:r>
              <a:r>
                <a:rPr lang="ru-RU" altLang="en-US" sz="2800">
                  <a:solidFill>
                    <a:schemeClr val="tx1"/>
                  </a:solidFill>
                </a:rPr>
                <a:t>ОБЫЧАИ</a:t>
              </a:r>
              <a:r>
                <a:rPr lang="ru-RU" altLang="en-US" sz="3200">
                  <a:solidFill>
                    <a:schemeClr val="tx1"/>
                  </a:solidFill>
                </a:rPr>
                <a:t> </a:t>
              </a:r>
              <a:r>
                <a:rPr lang="ru-RU" altLang="en-US" sz="2800">
                  <a:solidFill>
                    <a:schemeClr val="tx1"/>
                  </a:solidFill>
                </a:rPr>
                <a:t>И</a:t>
              </a:r>
              <a:r>
                <a:rPr lang="en-US" altLang="en-US" sz="3200">
                  <a:solidFill>
                    <a:schemeClr val="tx1"/>
                  </a:solidFill>
                </a:rPr>
                <a:t> “</a:t>
              </a:r>
              <a:r>
                <a:rPr lang="ru-RU" altLang="en-US" sz="2800">
                  <a:solidFill>
                    <a:schemeClr val="tx1"/>
                  </a:solidFill>
                </a:rPr>
                <a:t>УЛИЧНАЯ</a:t>
              </a:r>
              <a:r>
                <a:rPr lang="ru-RU" altLang="en-US" sz="3200">
                  <a:solidFill>
                    <a:schemeClr val="tx1"/>
                  </a:solidFill>
                </a:rPr>
                <a:t> </a:t>
              </a:r>
              <a:r>
                <a:rPr lang="ru-RU" altLang="en-US" sz="2800">
                  <a:solidFill>
                    <a:schemeClr val="tx1"/>
                  </a:solidFill>
                </a:rPr>
                <a:t>РЕЧЬ</a:t>
              </a:r>
              <a:r>
                <a:rPr lang="en-US" altLang="en-US" sz="3200">
                  <a:solidFill>
                    <a:schemeClr val="tx1"/>
                  </a:solidFill>
                </a:rPr>
                <a:t>”</a:t>
              </a:r>
            </a:p>
          </p:txBody>
        </p:sp>
      </p:grpSp>
      <p:grpSp>
        <p:nvGrpSpPr>
          <p:cNvPr id="436327" name="Group 103">
            <a:extLst>
              <a:ext uri="{FF2B5EF4-FFF2-40B4-BE49-F238E27FC236}">
                <a16:creationId xmlns:a16="http://schemas.microsoft.com/office/drawing/2014/main" id="{9A122448-02C5-5CAA-FBEC-67273A59B4F3}"/>
              </a:ext>
            </a:extLst>
          </p:cNvPr>
          <p:cNvGrpSpPr>
            <a:grpSpLocks/>
          </p:cNvGrpSpPr>
          <p:nvPr/>
        </p:nvGrpSpPr>
        <p:grpSpPr bwMode="auto">
          <a:xfrm>
            <a:off x="2203450" y="3141663"/>
            <a:ext cx="812800" cy="1155700"/>
            <a:chOff x="1388" y="1979"/>
            <a:chExt cx="512" cy="728"/>
          </a:xfrm>
        </p:grpSpPr>
        <p:sp>
          <p:nvSpPr>
            <p:cNvPr id="436273" name="Oval 49">
              <a:extLst>
                <a:ext uri="{FF2B5EF4-FFF2-40B4-BE49-F238E27FC236}">
                  <a16:creationId xmlns:a16="http://schemas.microsoft.com/office/drawing/2014/main" id="{7D6D45B2-0A54-943C-D88F-CB6CC815C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88" y="1979"/>
              <a:ext cx="512" cy="728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6272" name="Oval 48">
              <a:extLst>
                <a:ext uri="{FF2B5EF4-FFF2-40B4-BE49-F238E27FC236}">
                  <a16:creationId xmlns:a16="http://schemas.microsoft.com/office/drawing/2014/main" id="{D85648AF-1E08-4BA9-C84D-E193AB9FB7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81" y="2094"/>
              <a:ext cx="320" cy="512"/>
            </a:xfrm>
            <a:prstGeom prst="ellipse">
              <a:avLst/>
            </a:prstGeom>
            <a:noFill/>
            <a:ln w="76200">
              <a:solidFill>
                <a:schemeClr val="accent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36305" name="Text Box 81">
            <a:extLst>
              <a:ext uri="{FF2B5EF4-FFF2-40B4-BE49-F238E27FC236}">
                <a16:creationId xmlns:a16="http://schemas.microsoft.com/office/drawing/2014/main" id="{4D60A218-AC75-4B04-BFB5-808AD8751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66675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36311" name="Text Box 87">
            <a:extLst>
              <a:ext uri="{FF2B5EF4-FFF2-40B4-BE49-F238E27FC236}">
                <a16:creationId xmlns:a16="http://schemas.microsoft.com/office/drawing/2014/main" id="{B880076C-66D5-DCA0-9B15-D832FC4FA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5200" y="6421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FFFF"/>
                </a:solidFill>
              </a:rPr>
              <a:t>5</a:t>
            </a:r>
            <a:endParaRPr lang="en-US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36316" name="Rectangle 92">
            <a:extLst>
              <a:ext uri="{FF2B5EF4-FFF2-40B4-BE49-F238E27FC236}">
                <a16:creationId xmlns:a16="http://schemas.microsoft.com/office/drawing/2014/main" id="{405AE47A-4B90-12DA-D518-E36D80A75B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37325"/>
            <a:ext cx="339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08</a:t>
            </a:r>
          </a:p>
        </p:txBody>
      </p:sp>
      <p:sp>
        <p:nvSpPr>
          <p:cNvPr id="436317" name="Text Box 93">
            <a:extLst>
              <a:ext uri="{FF2B5EF4-FFF2-40B4-BE49-F238E27FC236}">
                <a16:creationId xmlns:a16="http://schemas.microsoft.com/office/drawing/2014/main" id="{3141EE99-A273-730A-30F9-71D3D5A3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7713" y="6284913"/>
            <a:ext cx="1436687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en-US" sz="1200">
                <a:solidFill>
                  <a:schemeClr val="tx1"/>
                </a:solidFill>
                <a:latin typeface="Arial" panose="020B0604020202020204" pitchFamily="34" charset="0"/>
              </a:rPr>
              <a:t>Пособие с</a:t>
            </a:r>
            <a:r>
              <a:rPr lang="en-US" altLang="en-US" sz="1200">
                <a:solidFill>
                  <a:schemeClr val="tx1"/>
                </a:solidFill>
                <a:latin typeface="Arial" panose="020B0604020202020204" pitchFamily="34" charset="0"/>
              </a:rPr>
              <a:t>. 38-39</a:t>
            </a:r>
          </a:p>
        </p:txBody>
      </p:sp>
      <p:sp>
        <p:nvSpPr>
          <p:cNvPr id="436298" name="AutoShape 74">
            <a:extLst>
              <a:ext uri="{FF2B5EF4-FFF2-40B4-BE49-F238E27FC236}">
                <a16:creationId xmlns:a16="http://schemas.microsoft.com/office/drawing/2014/main" id="{96B8388B-EE4E-2279-F82D-9FD9FFEE1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4488" y="3452813"/>
            <a:ext cx="730250" cy="358775"/>
          </a:xfrm>
          <a:prstGeom prst="roundRect">
            <a:avLst>
              <a:gd name="adj" fmla="val 16667"/>
            </a:avLst>
          </a:prstGeom>
          <a:solidFill>
            <a:srgbClr val="E7EC26"/>
          </a:solidFill>
          <a:ln w="38100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299" name="Rectangle 75">
            <a:extLst>
              <a:ext uri="{FF2B5EF4-FFF2-40B4-BE49-F238E27FC236}">
                <a16:creationId xmlns:a16="http://schemas.microsoft.com/office/drawing/2014/main" id="{D3974325-89B4-B9A0-FF93-755CB34D1C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3584575"/>
            <a:ext cx="952500" cy="395288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0" name="AutoShape 76">
            <a:extLst>
              <a:ext uri="{FF2B5EF4-FFF2-40B4-BE49-F238E27FC236}">
                <a16:creationId xmlns:a16="http://schemas.microsoft.com/office/drawing/2014/main" id="{F27AA051-2803-EBEC-B04B-979122E5F8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83538" y="3478213"/>
            <a:ext cx="692150" cy="358775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8100">
                <a:solidFill>
                  <a:schemeClr val="bg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1" name="Line 77">
            <a:extLst>
              <a:ext uri="{FF2B5EF4-FFF2-40B4-BE49-F238E27FC236}">
                <a16:creationId xmlns:a16="http://schemas.microsoft.com/office/drawing/2014/main" id="{F5DBB3BC-BF6F-4485-E096-B6D2276B7561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7401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2" name="Line 78">
            <a:extLst>
              <a:ext uri="{FF2B5EF4-FFF2-40B4-BE49-F238E27FC236}">
                <a16:creationId xmlns:a16="http://schemas.microsoft.com/office/drawing/2014/main" id="{A1787D0D-3E26-414C-6EC1-26B74213852D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5763" y="3892550"/>
            <a:ext cx="863600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6303" name="Rectangle 79">
            <a:extLst>
              <a:ext uri="{FF2B5EF4-FFF2-40B4-BE49-F238E27FC236}">
                <a16:creationId xmlns:a16="http://schemas.microsoft.com/office/drawing/2014/main" id="{EB33A587-E737-97AB-7F34-4A01B62295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7338" y="3557588"/>
            <a:ext cx="108267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Helvetica" pitchFamily="2" charset="0"/>
              </a:rPr>
              <a:t>Александр Грек</a:t>
            </a:r>
            <a:endParaRPr lang="en-US" altLang="en-US" sz="90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436304" name="Rectangle 80">
            <a:extLst>
              <a:ext uri="{FF2B5EF4-FFF2-40B4-BE49-F238E27FC236}">
                <a16:creationId xmlns:a16="http://schemas.microsoft.com/office/drawing/2014/main" id="{95A680E1-E9EB-3407-A330-56413BA153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1625" y="3417888"/>
            <a:ext cx="850900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ru-RU" altLang="en-US" sz="900">
                <a:solidFill>
                  <a:srgbClr val="000000"/>
                </a:solidFill>
                <a:latin typeface="Chicago" charset="0"/>
              </a:rPr>
              <a:t>МОЛЧАНИЕ</a:t>
            </a:r>
            <a:endParaRPr lang="en-US" altLang="en-US" sz="900">
              <a:solidFill>
                <a:srgbClr val="000000"/>
              </a:solidFill>
              <a:latin typeface="Chicago" charset="0"/>
            </a:endParaRPr>
          </a:p>
        </p:txBody>
      </p:sp>
      <p:grpSp>
        <p:nvGrpSpPr>
          <p:cNvPr id="436329" name="Group 105">
            <a:extLst>
              <a:ext uri="{FF2B5EF4-FFF2-40B4-BE49-F238E27FC236}">
                <a16:creationId xmlns:a16="http://schemas.microsoft.com/office/drawing/2014/main" id="{F619A91C-3771-EF4D-B70B-8982E46CFB8E}"/>
              </a:ext>
            </a:extLst>
          </p:cNvPr>
          <p:cNvGrpSpPr>
            <a:grpSpLocks/>
          </p:cNvGrpSpPr>
          <p:nvPr/>
        </p:nvGrpSpPr>
        <p:grpSpPr bwMode="auto">
          <a:xfrm>
            <a:off x="2208213" y="752475"/>
            <a:ext cx="4738687" cy="898525"/>
            <a:chOff x="1768" y="755"/>
            <a:chExt cx="2985" cy="566"/>
          </a:xfrm>
        </p:grpSpPr>
        <p:sp>
          <p:nvSpPr>
            <p:cNvPr id="436280" name="Rectangle 56">
              <a:extLst>
                <a:ext uri="{FF2B5EF4-FFF2-40B4-BE49-F238E27FC236}">
                  <a16:creationId xmlns:a16="http://schemas.microsoft.com/office/drawing/2014/main" id="{80EFF784-8CE3-5849-15E4-E79C584FD3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8" y="755"/>
              <a:ext cx="2985" cy="56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r>
                <a:rPr lang="ru-RU" altLang="en-US" sz="2400">
                  <a:solidFill>
                    <a:schemeClr val="bg1"/>
                  </a:solidFill>
                </a:rPr>
                <a:t>МАКЕДОНИЯ:            </a:t>
              </a:r>
              <a:r>
                <a:rPr lang="ru-RU" altLang="en-US" sz="2000">
                  <a:solidFill>
                    <a:schemeClr val="bg1"/>
                  </a:solidFill>
                </a:rPr>
                <a:t>МЕСТО</a:t>
              </a:r>
              <a:r>
                <a:rPr lang="ru-RU" altLang="en-US" sz="2400">
                  <a:solidFill>
                    <a:schemeClr val="bg1"/>
                  </a:solidFill>
                </a:rPr>
                <a:t> </a:t>
              </a:r>
              <a:r>
                <a:rPr lang="ru-RU" altLang="en-US" sz="2000">
                  <a:solidFill>
                    <a:schemeClr val="bg1"/>
                  </a:solidFill>
                </a:rPr>
                <a:t>РОЖДЕНИЯ</a:t>
              </a:r>
              <a:r>
                <a:rPr lang="ru-RU" altLang="en-US" sz="2400">
                  <a:solidFill>
                    <a:schemeClr val="bg1"/>
                  </a:solidFill>
                </a:rPr>
                <a:t> </a:t>
              </a:r>
              <a:r>
                <a:rPr lang="ru-RU" altLang="en-US" sz="2000">
                  <a:solidFill>
                    <a:schemeClr val="bg1"/>
                  </a:solidFill>
                </a:rPr>
                <a:t>АЛЕКСАНДРА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  <p:sp>
          <p:nvSpPr>
            <p:cNvPr id="436281" name="Rectangle 57">
              <a:extLst>
                <a:ext uri="{FF2B5EF4-FFF2-40B4-BE49-F238E27FC236}">
                  <a16:creationId xmlns:a16="http://schemas.microsoft.com/office/drawing/2014/main" id="{1AB93456-A065-5AF1-CC22-4434D8BF97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0" y="785"/>
              <a:ext cx="2882" cy="518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ru-RU" altLang="en-US" sz="2400">
                  <a:solidFill>
                    <a:schemeClr val="tx1"/>
                  </a:solidFill>
                </a:rPr>
                <a:t>МАКЕДОНИЯ</a:t>
              </a:r>
              <a:r>
                <a:rPr lang="en-US" altLang="en-US" sz="2400">
                  <a:solidFill>
                    <a:schemeClr val="tx1"/>
                  </a:solidFill>
                </a:rPr>
                <a:t>:                     </a:t>
              </a:r>
              <a:r>
                <a:rPr lang="ru-RU" altLang="en-US" sz="2000">
                  <a:solidFill>
                    <a:schemeClr val="tx1"/>
                  </a:solidFill>
                </a:rPr>
                <a:t>МЕСТО</a:t>
              </a:r>
              <a:r>
                <a:rPr lang="ru-RU" altLang="en-US" sz="2400">
                  <a:solidFill>
                    <a:schemeClr val="tx1"/>
                  </a:solidFill>
                </a:rPr>
                <a:t> </a:t>
              </a:r>
              <a:r>
                <a:rPr lang="ru-RU" altLang="en-US" sz="2000">
                  <a:solidFill>
                    <a:schemeClr val="tx1"/>
                  </a:solidFill>
                </a:rPr>
                <a:t>РОЖДЕНИЯ</a:t>
              </a:r>
              <a:r>
                <a:rPr lang="ru-RU" altLang="en-US" sz="2400">
                  <a:solidFill>
                    <a:schemeClr val="tx1"/>
                  </a:solidFill>
                </a:rPr>
                <a:t> </a:t>
              </a:r>
              <a:r>
                <a:rPr lang="ru-RU" altLang="en-US" sz="2000">
                  <a:solidFill>
                    <a:schemeClr val="tx1"/>
                  </a:solidFill>
                </a:rPr>
                <a:t>АЛЕКСАНДРА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  <p:sp>
        <p:nvSpPr>
          <p:cNvPr id="436326" name="Oval 102">
            <a:extLst>
              <a:ext uri="{FF2B5EF4-FFF2-40B4-BE49-F238E27FC236}">
                <a16:creationId xmlns:a16="http://schemas.microsoft.com/office/drawing/2014/main" id="{EFFBDF88-EC66-4E72-D42E-254C952709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5783263"/>
            <a:ext cx="3795713" cy="849312"/>
          </a:xfrm>
          <a:prstGeom prst="ellips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36334" name="Group 110">
            <a:extLst>
              <a:ext uri="{FF2B5EF4-FFF2-40B4-BE49-F238E27FC236}">
                <a16:creationId xmlns:a16="http://schemas.microsoft.com/office/drawing/2014/main" id="{657098B0-7D74-85D3-C2BC-AD49CB3F935A}"/>
              </a:ext>
            </a:extLst>
          </p:cNvPr>
          <p:cNvGrpSpPr>
            <a:grpSpLocks/>
          </p:cNvGrpSpPr>
          <p:nvPr/>
        </p:nvGrpSpPr>
        <p:grpSpPr bwMode="auto">
          <a:xfrm>
            <a:off x="2738438" y="3625850"/>
            <a:ext cx="1976437" cy="533400"/>
            <a:chOff x="4153" y="502"/>
            <a:chExt cx="1245" cy="336"/>
          </a:xfrm>
        </p:grpSpPr>
        <p:sp>
          <p:nvSpPr>
            <p:cNvPr id="436332" name="Rectangle 108">
              <a:extLst>
                <a:ext uri="{FF2B5EF4-FFF2-40B4-BE49-F238E27FC236}">
                  <a16:creationId xmlns:a16="http://schemas.microsoft.com/office/drawing/2014/main" id="{8D827615-9B19-43EF-E015-7BA73401EC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502"/>
              <a:ext cx="1209" cy="336"/>
            </a:xfrm>
            <a:prstGeom prst="rect">
              <a:avLst/>
            </a:prstGeom>
            <a:gradFill rotWithShape="1">
              <a:gsLst>
                <a:gs pos="0">
                  <a:srgbClr val="0033CC">
                    <a:gamma/>
                    <a:shade val="46275"/>
                    <a:invGamma/>
                  </a:srgbClr>
                </a:gs>
                <a:gs pos="50000">
                  <a:srgbClr val="0033CC"/>
                </a:gs>
                <a:gs pos="100000">
                  <a:srgbClr val="0033CC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w="76200">
              <a:solidFill>
                <a:schemeClr val="accent2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/>
              <a:endParaRPr lang="ru-RU" altLang="en-US" sz="2400">
                <a:solidFill>
                  <a:schemeClr val="tx1"/>
                </a:solidFill>
              </a:endParaRPr>
            </a:p>
          </p:txBody>
        </p:sp>
        <p:sp>
          <p:nvSpPr>
            <p:cNvPr id="436333" name="Rectangle 109">
              <a:extLst>
                <a:ext uri="{FF2B5EF4-FFF2-40B4-BE49-F238E27FC236}">
                  <a16:creationId xmlns:a16="http://schemas.microsoft.com/office/drawing/2014/main" id="{1395ACB5-A03C-CA04-C1A4-F034EECDE3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3" y="538"/>
              <a:ext cx="1245" cy="250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46275"/>
                          <a:invGamma/>
                        </a:schemeClr>
                      </a:gs>
                      <a:gs pos="50000">
                        <a:schemeClr val="accent1"/>
                      </a:gs>
                      <a:gs pos="100000">
                        <a:schemeClr val="accent1">
                          <a:gamma/>
                          <a:shade val="46275"/>
                          <a:invGamma/>
                        </a:schemeClr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ru-RU" altLang="en-US" sz="2000">
                  <a:solidFill>
                    <a:schemeClr val="tx1"/>
                  </a:solidFill>
                </a:rPr>
                <a:t>ПАЛЕСТИНА</a:t>
              </a:r>
              <a:endParaRPr lang="en-US" altLang="en-US" sz="200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ransition spd="med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36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36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6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36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36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36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436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43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43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436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6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36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3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Alexandria\Alexandria bay to east.jp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3 Judah and the South\Dead Sea\Masada\Masada sr\Masada siege ramp from west, 50-35tb sr.jp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Ostia\Ostia theater from top.jpg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Palatine Hill\Palatine Hill from northeast.jp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0Todd Sites\0 Adds\8 Greece Rome\Rome Krewson\sr\Rome Arch of Titus at night, wk 030802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Pompei street with elevated stepping stones, wk 031001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Temple of the Divus Romulus.jp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with Temples of Saturn and Vespasian.jp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Rome pics sr\Forum\Forum Arch of Severus, Temple of Saturn.jp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0 Adds\8 Greece Rome Krewson\Rome\sr\Forum Arch of Severus, Arch of Titus in distance, wk 030901.jp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0 Adds\2 Jerus\051401 Pools of Bethesda\sr\Pools of Bethesda excavations from east, tb n051401 sr.j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Ephesus theater with Appian Way, tb n010500.jp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D:\7 Turkey sr\Ephesus\Appian Way from Ephesus theater, tb n010500.jpg"/>
</p:tagLst>
</file>

<file path=ppt/theme/theme1.xml><?xml version="1.0" encoding="utf-8"?>
<a:theme xmlns:a="http://schemas.openxmlformats.org/drawingml/2006/main" name="untitled 2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2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untitled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2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2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2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2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902030302020204" pitchFamily="66" charset="0"/>
          </a:defRPr>
        </a:defPPr>
      </a:lstStyle>
    </a:lnDef>
  </a:objectDefaults>
  <a:extraClrSchemeLst>
    <a:extraClrScheme>
      <a:clrScheme name="2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untitled 1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1_untitled 1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1_untitled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untitled 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untitled 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9131</TotalTime>
  <Pages>52</Pages>
  <Words>1817</Words>
  <Application>Microsoft Macintosh PowerPoint</Application>
  <PresentationFormat>On-screen Show (4:3)</PresentationFormat>
  <Paragraphs>629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9" baseType="lpstr">
      <vt:lpstr>Times</vt:lpstr>
      <vt:lpstr>Monotype Sorts</vt:lpstr>
      <vt:lpstr>Arial</vt:lpstr>
      <vt:lpstr>Comic Sans MS</vt:lpstr>
      <vt:lpstr>Helvetica</vt:lpstr>
      <vt:lpstr>Chicago</vt:lpstr>
      <vt:lpstr>B VAG Rounded Bold</vt:lpstr>
      <vt:lpstr>Kosher-Normal</vt:lpstr>
      <vt:lpstr>untitled 2</vt:lpstr>
      <vt:lpstr>1_untitled 1</vt:lpstr>
      <vt:lpstr>2_untitled 1</vt:lpstr>
      <vt:lpstr>Orbit</vt:lpstr>
      <vt:lpstr>3_untitled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 Библии… просто • BibleStudyDownloads.org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410</cp:revision>
  <cp:lastPrinted>2003-05-28T21:54:29Z</cp:lastPrinted>
  <dcterms:created xsi:type="dcterms:W3CDTF">1999-07-29T18:12:04Z</dcterms:created>
  <dcterms:modified xsi:type="dcterms:W3CDTF">2025-01-05T04:18:12Z</dcterms:modified>
</cp:coreProperties>
</file>